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8" r:id="rId20"/>
    <p:sldId id="272" r:id="rId21"/>
    <p:sldId id="273" r:id="rId22"/>
    <p:sldId id="274" r:id="rId23"/>
    <p:sldId id="275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0D9CB-33B7-46E0-BCB7-0A6C41D53B48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8F86-BC14-4000-B78C-F7F950C640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9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8F86-BC14-4000-B78C-F7F950C640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4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8F86-BC14-4000-B78C-F7F950C640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9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8F86-BC14-4000-B78C-F7F950C6406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8F86-BC14-4000-B78C-F7F950C6406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30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D8F86-BC14-4000-B78C-F7F950C6406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63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658E-B092-4C64-81F2-65E0C14A4D7D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D345-5586-4518-94BD-1822DF93A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48054" y="4254962"/>
            <a:ext cx="12036074" cy="2594475"/>
            <a:chOff x="6357939" y="4209994"/>
            <a:chExt cx="5759450" cy="1443094"/>
          </a:xfrm>
          <a:solidFill>
            <a:srgbClr val="1F4E79"/>
          </a:solidFill>
        </p:grpSpPr>
        <p:sp>
          <p:nvSpPr>
            <p:cNvPr id="63" name="Freeform 158"/>
            <p:cNvSpPr/>
            <p:nvPr/>
          </p:nvSpPr>
          <p:spPr bwMode="auto">
            <a:xfrm>
              <a:off x="6556376" y="5410144"/>
              <a:ext cx="139700" cy="219075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4 w 27"/>
                <a:gd name="T9" fmla="*/ 4 h 42"/>
                <a:gd name="T10" fmla="*/ 22 w 27"/>
                <a:gd name="T11" fmla="*/ 13 h 42"/>
                <a:gd name="T12" fmla="*/ 14 w 27"/>
                <a:gd name="T13" fmla="*/ 22 h 42"/>
                <a:gd name="T14" fmla="*/ 12 w 27"/>
                <a:gd name="T15" fmla="*/ 22 h 42"/>
                <a:gd name="T16" fmla="*/ 12 w 27"/>
                <a:gd name="T17" fmla="*/ 42 h 42"/>
                <a:gd name="T18" fmla="*/ 17 w 27"/>
                <a:gd name="T19" fmla="*/ 42 h 42"/>
                <a:gd name="T20" fmla="*/ 17 w 27"/>
                <a:gd name="T21" fmla="*/ 26 h 42"/>
                <a:gd name="T22" fmla="*/ 27 w 27"/>
                <a:gd name="T23" fmla="*/ 13 h 42"/>
                <a:gd name="T24" fmla="*/ 14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8"/>
                    <a:pt x="9" y="4"/>
                    <a:pt x="14" y="4"/>
                  </a:cubicBezTo>
                  <a:cubicBezTo>
                    <a:pt x="18" y="4"/>
                    <a:pt x="22" y="8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29"/>
                    <a:pt x="17" y="26"/>
                  </a:cubicBezTo>
                  <a:cubicBezTo>
                    <a:pt x="24" y="24"/>
                    <a:pt x="27" y="19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0"/>
            <p:cNvSpPr/>
            <p:nvPr/>
          </p:nvSpPr>
          <p:spPr bwMode="auto">
            <a:xfrm>
              <a:off x="9444039" y="5403794"/>
              <a:ext cx="139700" cy="225425"/>
            </a:xfrm>
            <a:custGeom>
              <a:avLst/>
              <a:gdLst>
                <a:gd name="T0" fmla="*/ 0 w 27"/>
                <a:gd name="T1" fmla="*/ 14 h 43"/>
                <a:gd name="T2" fmla="*/ 9 w 27"/>
                <a:gd name="T3" fmla="*/ 27 h 43"/>
                <a:gd name="T4" fmla="*/ 10 w 27"/>
                <a:gd name="T5" fmla="*/ 22 h 43"/>
                <a:gd name="T6" fmla="*/ 5 w 27"/>
                <a:gd name="T7" fmla="*/ 14 h 43"/>
                <a:gd name="T8" fmla="*/ 14 w 27"/>
                <a:gd name="T9" fmla="*/ 5 h 43"/>
                <a:gd name="T10" fmla="*/ 23 w 27"/>
                <a:gd name="T11" fmla="*/ 14 h 43"/>
                <a:gd name="T12" fmla="*/ 14 w 27"/>
                <a:gd name="T13" fmla="*/ 23 h 43"/>
                <a:gd name="T14" fmla="*/ 12 w 27"/>
                <a:gd name="T15" fmla="*/ 23 h 43"/>
                <a:gd name="T16" fmla="*/ 12 w 27"/>
                <a:gd name="T17" fmla="*/ 43 h 43"/>
                <a:gd name="T18" fmla="*/ 17 w 27"/>
                <a:gd name="T19" fmla="*/ 43 h 43"/>
                <a:gd name="T20" fmla="*/ 17 w 27"/>
                <a:gd name="T21" fmla="*/ 27 h 43"/>
                <a:gd name="T22" fmla="*/ 27 w 27"/>
                <a:gd name="T23" fmla="*/ 14 h 43"/>
                <a:gd name="T24" fmla="*/ 14 w 27"/>
                <a:gd name="T25" fmla="*/ 0 h 43"/>
                <a:gd name="T26" fmla="*/ 0 w 27"/>
                <a:gd name="T27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3">
                  <a:moveTo>
                    <a:pt x="0" y="14"/>
                  </a:moveTo>
                  <a:cubicBezTo>
                    <a:pt x="0" y="19"/>
                    <a:pt x="3" y="24"/>
                    <a:pt x="9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1"/>
                    <a:pt x="5" y="17"/>
                    <a:pt x="5" y="14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4"/>
                  </a:cubicBezTo>
                  <a:cubicBezTo>
                    <a:pt x="23" y="18"/>
                    <a:pt x="20" y="22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30"/>
                    <a:pt x="17" y="27"/>
                  </a:cubicBezTo>
                  <a:cubicBezTo>
                    <a:pt x="24" y="25"/>
                    <a:pt x="27" y="19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62"/>
            <p:cNvSpPr/>
            <p:nvPr/>
          </p:nvSpPr>
          <p:spPr bwMode="auto">
            <a:xfrm>
              <a:off x="10250489" y="5403794"/>
              <a:ext cx="139700" cy="225425"/>
            </a:xfrm>
            <a:custGeom>
              <a:avLst/>
              <a:gdLst>
                <a:gd name="T0" fmla="*/ 0 w 27"/>
                <a:gd name="T1" fmla="*/ 14 h 43"/>
                <a:gd name="T2" fmla="*/ 8 w 27"/>
                <a:gd name="T3" fmla="*/ 27 h 43"/>
                <a:gd name="T4" fmla="*/ 10 w 27"/>
                <a:gd name="T5" fmla="*/ 22 h 43"/>
                <a:gd name="T6" fmla="*/ 5 w 27"/>
                <a:gd name="T7" fmla="*/ 14 h 43"/>
                <a:gd name="T8" fmla="*/ 14 w 27"/>
                <a:gd name="T9" fmla="*/ 5 h 43"/>
                <a:gd name="T10" fmla="*/ 22 w 27"/>
                <a:gd name="T11" fmla="*/ 14 h 43"/>
                <a:gd name="T12" fmla="*/ 14 w 27"/>
                <a:gd name="T13" fmla="*/ 23 h 43"/>
                <a:gd name="T14" fmla="*/ 12 w 27"/>
                <a:gd name="T15" fmla="*/ 23 h 43"/>
                <a:gd name="T16" fmla="*/ 12 w 27"/>
                <a:gd name="T17" fmla="*/ 43 h 43"/>
                <a:gd name="T18" fmla="*/ 17 w 27"/>
                <a:gd name="T19" fmla="*/ 43 h 43"/>
                <a:gd name="T20" fmla="*/ 17 w 27"/>
                <a:gd name="T21" fmla="*/ 27 h 43"/>
                <a:gd name="T22" fmla="*/ 27 w 27"/>
                <a:gd name="T23" fmla="*/ 14 h 43"/>
                <a:gd name="T24" fmla="*/ 14 w 27"/>
                <a:gd name="T25" fmla="*/ 0 h 43"/>
                <a:gd name="T26" fmla="*/ 0 w 27"/>
                <a:gd name="T27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3">
                  <a:moveTo>
                    <a:pt x="0" y="14"/>
                  </a:moveTo>
                  <a:cubicBezTo>
                    <a:pt x="0" y="20"/>
                    <a:pt x="3" y="24"/>
                    <a:pt x="8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1"/>
                    <a:pt x="5" y="18"/>
                    <a:pt x="5" y="14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2" y="9"/>
                    <a:pt x="22" y="14"/>
                  </a:cubicBezTo>
                  <a:cubicBezTo>
                    <a:pt x="22" y="18"/>
                    <a:pt x="20" y="22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30"/>
                    <a:pt x="17" y="27"/>
                  </a:cubicBezTo>
                  <a:cubicBezTo>
                    <a:pt x="24" y="25"/>
                    <a:pt x="27" y="19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64"/>
            <p:cNvSpPr/>
            <p:nvPr/>
          </p:nvSpPr>
          <p:spPr bwMode="auto">
            <a:xfrm>
              <a:off x="8366126" y="5403794"/>
              <a:ext cx="223838" cy="225425"/>
            </a:xfrm>
            <a:custGeom>
              <a:avLst/>
              <a:gdLst>
                <a:gd name="T0" fmla="*/ 43 w 43"/>
                <a:gd name="T1" fmla="*/ 14 h 43"/>
                <a:gd name="T2" fmla="*/ 29 w 43"/>
                <a:gd name="T3" fmla="*/ 0 h 43"/>
                <a:gd name="T4" fmla="*/ 21 w 43"/>
                <a:gd name="T5" fmla="*/ 2 h 43"/>
                <a:gd name="T6" fmla="*/ 14 w 43"/>
                <a:gd name="T7" fmla="*/ 0 h 43"/>
                <a:gd name="T8" fmla="*/ 0 w 43"/>
                <a:gd name="T9" fmla="*/ 14 h 43"/>
                <a:gd name="T10" fmla="*/ 9 w 43"/>
                <a:gd name="T11" fmla="*/ 26 h 43"/>
                <a:gd name="T12" fmla="*/ 11 w 43"/>
                <a:gd name="T13" fmla="*/ 22 h 43"/>
                <a:gd name="T14" fmla="*/ 5 w 43"/>
                <a:gd name="T15" fmla="*/ 14 h 43"/>
                <a:gd name="T16" fmla="*/ 14 w 43"/>
                <a:gd name="T17" fmla="*/ 5 h 43"/>
                <a:gd name="T18" fmla="*/ 23 w 43"/>
                <a:gd name="T19" fmla="*/ 14 h 43"/>
                <a:gd name="T20" fmla="*/ 14 w 43"/>
                <a:gd name="T21" fmla="*/ 23 h 43"/>
                <a:gd name="T22" fmla="*/ 12 w 43"/>
                <a:gd name="T23" fmla="*/ 23 h 43"/>
                <a:gd name="T24" fmla="*/ 12 w 43"/>
                <a:gd name="T25" fmla="*/ 43 h 43"/>
                <a:gd name="T26" fmla="*/ 17 w 43"/>
                <a:gd name="T27" fmla="*/ 43 h 43"/>
                <a:gd name="T28" fmla="*/ 17 w 43"/>
                <a:gd name="T29" fmla="*/ 27 h 43"/>
                <a:gd name="T30" fmla="*/ 28 w 43"/>
                <a:gd name="T31" fmla="*/ 14 h 43"/>
                <a:gd name="T32" fmla="*/ 25 w 43"/>
                <a:gd name="T33" fmla="*/ 6 h 43"/>
                <a:gd name="T34" fmla="*/ 29 w 43"/>
                <a:gd name="T35" fmla="*/ 5 h 43"/>
                <a:gd name="T36" fmla="*/ 38 w 43"/>
                <a:gd name="T37" fmla="*/ 14 h 43"/>
                <a:gd name="T38" fmla="*/ 29 w 43"/>
                <a:gd name="T39" fmla="*/ 23 h 43"/>
                <a:gd name="T40" fmla="*/ 27 w 43"/>
                <a:gd name="T41" fmla="*/ 23 h 43"/>
                <a:gd name="T42" fmla="*/ 27 w 43"/>
                <a:gd name="T43" fmla="*/ 43 h 43"/>
                <a:gd name="T44" fmla="*/ 32 w 43"/>
                <a:gd name="T45" fmla="*/ 43 h 43"/>
                <a:gd name="T46" fmla="*/ 32 w 43"/>
                <a:gd name="T47" fmla="*/ 27 h 43"/>
                <a:gd name="T48" fmla="*/ 43 w 43"/>
                <a:gd name="T4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3">
                  <a:moveTo>
                    <a:pt x="43" y="14"/>
                  </a:moveTo>
                  <a:cubicBezTo>
                    <a:pt x="43" y="6"/>
                    <a:pt x="37" y="0"/>
                    <a:pt x="29" y="0"/>
                  </a:cubicBezTo>
                  <a:cubicBezTo>
                    <a:pt x="26" y="0"/>
                    <a:pt x="24" y="1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0"/>
                    <a:pt x="5" y="17"/>
                    <a:pt x="5" y="14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4"/>
                  </a:cubicBezTo>
                  <a:cubicBezTo>
                    <a:pt x="23" y="18"/>
                    <a:pt x="20" y="22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30"/>
                    <a:pt x="17" y="27"/>
                  </a:cubicBezTo>
                  <a:cubicBezTo>
                    <a:pt x="24" y="25"/>
                    <a:pt x="28" y="19"/>
                    <a:pt x="28" y="14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4"/>
                  </a:cubicBezTo>
                  <a:cubicBezTo>
                    <a:pt x="38" y="18"/>
                    <a:pt x="35" y="22"/>
                    <a:pt x="29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30"/>
                    <a:pt x="32" y="27"/>
                  </a:cubicBezTo>
                  <a:cubicBezTo>
                    <a:pt x="39" y="25"/>
                    <a:pt x="43" y="19"/>
                    <a:pt x="4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6"/>
            <p:cNvSpPr/>
            <p:nvPr/>
          </p:nvSpPr>
          <p:spPr bwMode="auto">
            <a:xfrm>
              <a:off x="11239501" y="5446657"/>
              <a:ext cx="603250" cy="182563"/>
            </a:xfrm>
            <a:custGeom>
              <a:avLst/>
              <a:gdLst>
                <a:gd name="T0" fmla="*/ 39 w 116"/>
                <a:gd name="T1" fmla="*/ 35 h 35"/>
                <a:gd name="T2" fmla="*/ 26 w 116"/>
                <a:gd name="T3" fmla="*/ 5 h 35"/>
                <a:gd name="T4" fmla="*/ 51 w 116"/>
                <a:gd name="T5" fmla="*/ 9 h 35"/>
                <a:gd name="T6" fmla="*/ 47 w 116"/>
                <a:gd name="T7" fmla="*/ 35 h 35"/>
                <a:gd name="T8" fmla="*/ 52 w 116"/>
                <a:gd name="T9" fmla="*/ 35 h 35"/>
                <a:gd name="T10" fmla="*/ 56 w 116"/>
                <a:gd name="T11" fmla="*/ 9 h 35"/>
                <a:gd name="T12" fmla="*/ 81 w 116"/>
                <a:gd name="T13" fmla="*/ 7 h 35"/>
                <a:gd name="T14" fmla="*/ 58 w 116"/>
                <a:gd name="T15" fmla="*/ 35 h 35"/>
                <a:gd name="T16" fmla="*/ 63 w 116"/>
                <a:gd name="T17" fmla="*/ 35 h 35"/>
                <a:gd name="T18" fmla="*/ 96 w 116"/>
                <a:gd name="T19" fmla="*/ 6 h 35"/>
                <a:gd name="T20" fmla="*/ 112 w 116"/>
                <a:gd name="T21" fmla="*/ 35 h 35"/>
                <a:gd name="T22" fmla="*/ 116 w 116"/>
                <a:gd name="T23" fmla="*/ 35 h 35"/>
                <a:gd name="T24" fmla="*/ 96 w 116"/>
                <a:gd name="T25" fmla="*/ 1 h 35"/>
                <a:gd name="T26" fmla="*/ 54 w 116"/>
                <a:gd name="T27" fmla="*/ 4 h 35"/>
                <a:gd name="T28" fmla="*/ 15 w 116"/>
                <a:gd name="T29" fmla="*/ 0 h 35"/>
                <a:gd name="T30" fmla="*/ 0 w 116"/>
                <a:gd name="T31" fmla="*/ 35 h 35"/>
                <a:gd name="T32" fmla="*/ 4 w 116"/>
                <a:gd name="T33" fmla="*/ 35 h 35"/>
                <a:gd name="T34" fmla="*/ 16 w 116"/>
                <a:gd name="T35" fmla="*/ 4 h 35"/>
                <a:gd name="T36" fmla="*/ 34 w 116"/>
                <a:gd name="T37" fmla="*/ 35 h 35"/>
                <a:gd name="T38" fmla="*/ 39 w 116"/>
                <a:gd name="T3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35">
                  <a:moveTo>
                    <a:pt x="39" y="35"/>
                  </a:moveTo>
                  <a:cubicBezTo>
                    <a:pt x="35" y="23"/>
                    <a:pt x="31" y="12"/>
                    <a:pt x="26" y="5"/>
                  </a:cubicBezTo>
                  <a:cubicBezTo>
                    <a:pt x="35" y="7"/>
                    <a:pt x="46" y="8"/>
                    <a:pt x="51" y="9"/>
                  </a:cubicBezTo>
                  <a:cubicBezTo>
                    <a:pt x="50" y="14"/>
                    <a:pt x="47" y="24"/>
                    <a:pt x="47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23"/>
                    <a:pt x="55" y="13"/>
                    <a:pt x="56" y="9"/>
                  </a:cubicBezTo>
                  <a:cubicBezTo>
                    <a:pt x="61" y="9"/>
                    <a:pt x="72" y="8"/>
                    <a:pt x="81" y="7"/>
                  </a:cubicBezTo>
                  <a:cubicBezTo>
                    <a:pt x="75" y="11"/>
                    <a:pt x="66" y="21"/>
                    <a:pt x="58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8" y="10"/>
                    <a:pt x="91" y="7"/>
                    <a:pt x="96" y="6"/>
                  </a:cubicBezTo>
                  <a:cubicBezTo>
                    <a:pt x="100" y="6"/>
                    <a:pt x="110" y="19"/>
                    <a:pt x="112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18"/>
                    <a:pt x="103" y="1"/>
                    <a:pt x="96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1" y="4"/>
                    <a:pt x="15" y="0"/>
                    <a:pt x="15" y="0"/>
                  </a:cubicBezTo>
                  <a:cubicBezTo>
                    <a:pt x="4" y="2"/>
                    <a:pt x="0" y="22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21"/>
                    <a:pt x="9" y="5"/>
                    <a:pt x="16" y="4"/>
                  </a:cubicBezTo>
                  <a:cubicBezTo>
                    <a:pt x="23" y="4"/>
                    <a:pt x="29" y="20"/>
                    <a:pt x="34" y="35"/>
                  </a:cubicBezTo>
                  <a:lnTo>
                    <a:pt x="3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69"/>
            <p:cNvSpPr/>
            <p:nvPr/>
          </p:nvSpPr>
          <p:spPr bwMode="auto">
            <a:xfrm>
              <a:off x="11426826" y="5216469"/>
              <a:ext cx="87313" cy="207963"/>
            </a:xfrm>
            <a:custGeom>
              <a:avLst/>
              <a:gdLst>
                <a:gd name="T0" fmla="*/ 11 w 17"/>
                <a:gd name="T1" fmla="*/ 0 h 40"/>
                <a:gd name="T2" fmla="*/ 11 w 17"/>
                <a:gd name="T3" fmla="*/ 10 h 40"/>
                <a:gd name="T4" fmla="*/ 9 w 17"/>
                <a:gd name="T5" fmla="*/ 10 h 40"/>
                <a:gd name="T6" fmla="*/ 9 w 17"/>
                <a:gd name="T7" fmla="*/ 3 h 40"/>
                <a:gd name="T8" fmla="*/ 0 w 17"/>
                <a:gd name="T9" fmla="*/ 3 h 40"/>
                <a:gd name="T10" fmla="*/ 0 w 17"/>
                <a:gd name="T11" fmla="*/ 40 h 40"/>
                <a:gd name="T12" fmla="*/ 4 w 17"/>
                <a:gd name="T13" fmla="*/ 40 h 40"/>
                <a:gd name="T14" fmla="*/ 4 w 17"/>
                <a:gd name="T15" fmla="*/ 7 h 40"/>
                <a:gd name="T16" fmla="*/ 6 w 17"/>
                <a:gd name="T17" fmla="*/ 7 h 40"/>
                <a:gd name="T18" fmla="*/ 6 w 17"/>
                <a:gd name="T19" fmla="*/ 14 h 40"/>
                <a:gd name="T20" fmla="*/ 15 w 17"/>
                <a:gd name="T21" fmla="*/ 14 h 40"/>
                <a:gd name="T22" fmla="*/ 15 w 17"/>
                <a:gd name="T23" fmla="*/ 4 h 40"/>
                <a:gd name="T24" fmla="*/ 17 w 17"/>
                <a:gd name="T25" fmla="*/ 4 h 40"/>
                <a:gd name="T26" fmla="*/ 17 w 17"/>
                <a:gd name="T27" fmla="*/ 0 h 40"/>
                <a:gd name="T28" fmla="*/ 11 w 17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0">
                  <a:moveTo>
                    <a:pt x="11" y="0"/>
                  </a:moveTo>
                  <a:cubicBezTo>
                    <a:pt x="11" y="0"/>
                    <a:pt x="11" y="8"/>
                    <a:pt x="11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8"/>
                    <a:pt x="9" y="3"/>
                    <a:pt x="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10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9"/>
                    <a:pt x="6" y="14"/>
                    <a:pt x="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7"/>
                    <a:pt x="15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0"/>
            <p:cNvSpPr/>
            <p:nvPr/>
          </p:nvSpPr>
          <p:spPr bwMode="auto">
            <a:xfrm>
              <a:off x="11514139" y="5118044"/>
              <a:ext cx="141288" cy="280988"/>
            </a:xfrm>
            <a:custGeom>
              <a:avLst/>
              <a:gdLst>
                <a:gd name="T0" fmla="*/ 0 w 27"/>
                <a:gd name="T1" fmla="*/ 0 h 54"/>
                <a:gd name="T2" fmla="*/ 0 w 27"/>
                <a:gd name="T3" fmla="*/ 54 h 54"/>
                <a:gd name="T4" fmla="*/ 4 w 27"/>
                <a:gd name="T5" fmla="*/ 54 h 54"/>
                <a:gd name="T6" fmla="*/ 4 w 27"/>
                <a:gd name="T7" fmla="*/ 4 h 54"/>
                <a:gd name="T8" fmla="*/ 23 w 27"/>
                <a:gd name="T9" fmla="*/ 4 h 54"/>
                <a:gd name="T10" fmla="*/ 23 w 27"/>
                <a:gd name="T11" fmla="*/ 51 h 54"/>
                <a:gd name="T12" fmla="*/ 27 w 27"/>
                <a:gd name="T13" fmla="*/ 51 h 54"/>
                <a:gd name="T14" fmla="*/ 27 w 27"/>
                <a:gd name="T15" fmla="*/ 0 h 54"/>
                <a:gd name="T16" fmla="*/ 0 w 27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7"/>
                    <a:pt x="4" y="4"/>
                  </a:cubicBezTo>
                  <a:cubicBezTo>
                    <a:pt x="7" y="4"/>
                    <a:pt x="20" y="4"/>
                    <a:pt x="23" y="4"/>
                  </a:cubicBezTo>
                  <a:cubicBezTo>
                    <a:pt x="23" y="7"/>
                    <a:pt x="23" y="51"/>
                    <a:pt x="23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72"/>
            <p:cNvSpPr/>
            <p:nvPr/>
          </p:nvSpPr>
          <p:spPr bwMode="auto">
            <a:xfrm>
              <a:off x="11733214" y="5284732"/>
              <a:ext cx="166688" cy="255588"/>
            </a:xfrm>
            <a:custGeom>
              <a:avLst/>
              <a:gdLst>
                <a:gd name="T0" fmla="*/ 7 w 32"/>
                <a:gd name="T1" fmla="*/ 0 h 49"/>
                <a:gd name="T2" fmla="*/ 7 w 32"/>
                <a:gd name="T3" fmla="*/ 5 h 49"/>
                <a:gd name="T4" fmla="*/ 0 w 32"/>
                <a:gd name="T5" fmla="*/ 5 h 49"/>
                <a:gd name="T6" fmla="*/ 0 w 32"/>
                <a:gd name="T7" fmla="*/ 25 h 49"/>
                <a:gd name="T8" fmla="*/ 4 w 32"/>
                <a:gd name="T9" fmla="*/ 25 h 49"/>
                <a:gd name="T10" fmla="*/ 4 w 32"/>
                <a:gd name="T11" fmla="*/ 8 h 49"/>
                <a:gd name="T12" fmla="*/ 7 w 32"/>
                <a:gd name="T13" fmla="*/ 8 h 49"/>
                <a:gd name="T14" fmla="*/ 7 w 32"/>
                <a:gd name="T15" fmla="*/ 29 h 49"/>
                <a:gd name="T16" fmla="*/ 11 w 32"/>
                <a:gd name="T17" fmla="*/ 29 h 49"/>
                <a:gd name="T18" fmla="*/ 11 w 32"/>
                <a:gd name="T19" fmla="*/ 4 h 49"/>
                <a:gd name="T20" fmla="*/ 28 w 32"/>
                <a:gd name="T21" fmla="*/ 4 h 49"/>
                <a:gd name="T22" fmla="*/ 28 w 32"/>
                <a:gd name="T23" fmla="*/ 49 h 49"/>
                <a:gd name="T24" fmla="*/ 32 w 32"/>
                <a:gd name="T25" fmla="*/ 49 h 49"/>
                <a:gd name="T26" fmla="*/ 32 w 32"/>
                <a:gd name="T27" fmla="*/ 0 h 49"/>
                <a:gd name="T28" fmla="*/ 7 w 32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9">
                  <a:moveTo>
                    <a:pt x="7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12"/>
                    <a:pt x="4" y="8"/>
                  </a:cubicBezTo>
                  <a:cubicBezTo>
                    <a:pt x="5" y="8"/>
                    <a:pt x="7" y="8"/>
                    <a:pt x="7" y="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8"/>
                    <a:pt x="11" y="4"/>
                  </a:cubicBezTo>
                  <a:cubicBezTo>
                    <a:pt x="14" y="4"/>
                    <a:pt x="25" y="4"/>
                    <a:pt x="28" y="4"/>
                  </a:cubicBezTo>
                  <a:cubicBezTo>
                    <a:pt x="28" y="8"/>
                    <a:pt x="28" y="49"/>
                    <a:pt x="28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5"/>
            <p:cNvSpPr/>
            <p:nvPr/>
          </p:nvSpPr>
          <p:spPr bwMode="auto">
            <a:xfrm>
              <a:off x="11945939" y="5232344"/>
              <a:ext cx="141288" cy="312738"/>
            </a:xfrm>
            <a:custGeom>
              <a:avLst/>
              <a:gdLst>
                <a:gd name="T0" fmla="*/ 1 w 27"/>
                <a:gd name="T1" fmla="*/ 3 h 60"/>
                <a:gd name="T2" fmla="*/ 0 w 27"/>
                <a:gd name="T3" fmla="*/ 3 h 60"/>
                <a:gd name="T4" fmla="*/ 0 w 27"/>
                <a:gd name="T5" fmla="*/ 60 h 60"/>
                <a:gd name="T6" fmla="*/ 4 w 27"/>
                <a:gd name="T7" fmla="*/ 60 h 60"/>
                <a:gd name="T8" fmla="*/ 4 w 27"/>
                <a:gd name="T9" fmla="*/ 7 h 60"/>
                <a:gd name="T10" fmla="*/ 23 w 27"/>
                <a:gd name="T11" fmla="*/ 9 h 60"/>
                <a:gd name="T12" fmla="*/ 23 w 27"/>
                <a:gd name="T13" fmla="*/ 60 h 60"/>
                <a:gd name="T14" fmla="*/ 27 w 27"/>
                <a:gd name="T15" fmla="*/ 60 h 60"/>
                <a:gd name="T16" fmla="*/ 27 w 27"/>
                <a:gd name="T17" fmla="*/ 7 h 60"/>
                <a:gd name="T18" fmla="*/ 26 w 27"/>
                <a:gd name="T19" fmla="*/ 6 h 60"/>
                <a:gd name="T20" fmla="*/ 1 w 27"/>
                <a:gd name="T21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0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10"/>
                    <a:pt x="4" y="7"/>
                  </a:cubicBezTo>
                  <a:cubicBezTo>
                    <a:pt x="7" y="6"/>
                    <a:pt x="16" y="6"/>
                    <a:pt x="23" y="9"/>
                  </a:cubicBezTo>
                  <a:cubicBezTo>
                    <a:pt x="23" y="11"/>
                    <a:pt x="23" y="60"/>
                    <a:pt x="23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6" y="0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6"/>
            <p:cNvSpPr/>
            <p:nvPr/>
          </p:nvSpPr>
          <p:spPr bwMode="auto">
            <a:xfrm>
              <a:off x="7820026" y="5237107"/>
              <a:ext cx="349250" cy="130175"/>
            </a:xfrm>
            <a:custGeom>
              <a:avLst/>
              <a:gdLst>
                <a:gd name="T0" fmla="*/ 24 w 67"/>
                <a:gd name="T1" fmla="*/ 0 h 25"/>
                <a:gd name="T2" fmla="*/ 16 w 67"/>
                <a:gd name="T3" fmla="*/ 0 h 25"/>
                <a:gd name="T4" fmla="*/ 16 w 67"/>
                <a:gd name="T5" fmla="*/ 8 h 25"/>
                <a:gd name="T6" fmla="*/ 10 w 67"/>
                <a:gd name="T7" fmla="*/ 10 h 25"/>
                <a:gd name="T8" fmla="*/ 4 w 67"/>
                <a:gd name="T9" fmla="*/ 17 h 25"/>
                <a:gd name="T10" fmla="*/ 0 w 67"/>
                <a:gd name="T11" fmla="*/ 17 h 25"/>
                <a:gd name="T12" fmla="*/ 0 w 67"/>
                <a:gd name="T13" fmla="*/ 21 h 25"/>
                <a:gd name="T14" fmla="*/ 6 w 67"/>
                <a:gd name="T15" fmla="*/ 21 h 25"/>
                <a:gd name="T16" fmla="*/ 9 w 67"/>
                <a:gd name="T17" fmla="*/ 17 h 25"/>
                <a:gd name="T18" fmla="*/ 12 w 67"/>
                <a:gd name="T19" fmla="*/ 14 h 25"/>
                <a:gd name="T20" fmla="*/ 20 w 67"/>
                <a:gd name="T21" fmla="*/ 10 h 25"/>
                <a:gd name="T22" fmla="*/ 20 w 67"/>
                <a:gd name="T23" fmla="*/ 4 h 25"/>
                <a:gd name="T24" fmla="*/ 22 w 67"/>
                <a:gd name="T25" fmla="*/ 4 h 25"/>
                <a:gd name="T26" fmla="*/ 22 w 67"/>
                <a:gd name="T27" fmla="*/ 11 h 25"/>
                <a:gd name="T28" fmla="*/ 29 w 67"/>
                <a:gd name="T29" fmla="*/ 11 h 25"/>
                <a:gd name="T30" fmla="*/ 29 w 67"/>
                <a:gd name="T31" fmla="*/ 7 h 25"/>
                <a:gd name="T32" fmla="*/ 31 w 67"/>
                <a:gd name="T33" fmla="*/ 7 h 25"/>
                <a:gd name="T34" fmla="*/ 31 w 67"/>
                <a:gd name="T35" fmla="*/ 11 h 25"/>
                <a:gd name="T36" fmla="*/ 35 w 67"/>
                <a:gd name="T37" fmla="*/ 11 h 25"/>
                <a:gd name="T38" fmla="*/ 39 w 67"/>
                <a:gd name="T39" fmla="*/ 17 h 25"/>
                <a:gd name="T40" fmla="*/ 46 w 67"/>
                <a:gd name="T41" fmla="*/ 17 h 25"/>
                <a:gd name="T42" fmla="*/ 46 w 67"/>
                <a:gd name="T43" fmla="*/ 14 h 25"/>
                <a:gd name="T44" fmla="*/ 47 w 67"/>
                <a:gd name="T45" fmla="*/ 14 h 25"/>
                <a:gd name="T46" fmla="*/ 47 w 67"/>
                <a:gd name="T47" fmla="*/ 17 h 25"/>
                <a:gd name="T48" fmla="*/ 54 w 67"/>
                <a:gd name="T49" fmla="*/ 17 h 25"/>
                <a:gd name="T50" fmla="*/ 56 w 67"/>
                <a:gd name="T51" fmla="*/ 12 h 25"/>
                <a:gd name="T52" fmla="*/ 60 w 67"/>
                <a:gd name="T53" fmla="*/ 12 h 25"/>
                <a:gd name="T54" fmla="*/ 60 w 67"/>
                <a:gd name="T55" fmla="*/ 25 h 25"/>
                <a:gd name="T56" fmla="*/ 67 w 67"/>
                <a:gd name="T57" fmla="*/ 25 h 25"/>
                <a:gd name="T58" fmla="*/ 67 w 67"/>
                <a:gd name="T59" fmla="*/ 21 h 25"/>
                <a:gd name="T60" fmla="*/ 64 w 67"/>
                <a:gd name="T61" fmla="*/ 21 h 25"/>
                <a:gd name="T62" fmla="*/ 64 w 67"/>
                <a:gd name="T63" fmla="*/ 8 h 25"/>
                <a:gd name="T64" fmla="*/ 54 w 67"/>
                <a:gd name="T65" fmla="*/ 8 h 25"/>
                <a:gd name="T66" fmla="*/ 52 w 67"/>
                <a:gd name="T67" fmla="*/ 12 h 25"/>
                <a:gd name="T68" fmla="*/ 51 w 67"/>
                <a:gd name="T69" fmla="*/ 12 h 25"/>
                <a:gd name="T70" fmla="*/ 51 w 67"/>
                <a:gd name="T71" fmla="*/ 10 h 25"/>
                <a:gd name="T72" fmla="*/ 42 w 67"/>
                <a:gd name="T73" fmla="*/ 10 h 25"/>
                <a:gd name="T74" fmla="*/ 42 w 67"/>
                <a:gd name="T75" fmla="*/ 13 h 25"/>
                <a:gd name="T76" fmla="*/ 41 w 67"/>
                <a:gd name="T77" fmla="*/ 13 h 25"/>
                <a:gd name="T78" fmla="*/ 37 w 67"/>
                <a:gd name="T79" fmla="*/ 7 h 25"/>
                <a:gd name="T80" fmla="*/ 35 w 67"/>
                <a:gd name="T81" fmla="*/ 7 h 25"/>
                <a:gd name="T82" fmla="*/ 35 w 67"/>
                <a:gd name="T83" fmla="*/ 3 h 25"/>
                <a:gd name="T84" fmla="*/ 26 w 67"/>
                <a:gd name="T85" fmla="*/ 3 h 25"/>
                <a:gd name="T86" fmla="*/ 26 w 67"/>
                <a:gd name="T87" fmla="*/ 0 h 25"/>
                <a:gd name="T88" fmla="*/ 24 w 67"/>
                <a:gd name="T8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" h="25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6"/>
                    <a:pt x="16" y="8"/>
                  </a:cubicBezTo>
                  <a:cubicBezTo>
                    <a:pt x="15" y="8"/>
                    <a:pt x="10" y="10"/>
                    <a:pt x="10" y="10"/>
                  </a:cubicBezTo>
                  <a:cubicBezTo>
                    <a:pt x="10" y="10"/>
                    <a:pt x="5" y="16"/>
                    <a:pt x="4" y="17"/>
                  </a:cubicBezTo>
                  <a:cubicBezTo>
                    <a:pt x="3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1" y="15"/>
                    <a:pt x="12" y="14"/>
                  </a:cubicBezTo>
                  <a:cubicBezTo>
                    <a:pt x="13" y="13"/>
                    <a:pt x="20" y="10"/>
                    <a:pt x="20" y="10"/>
                  </a:cubicBezTo>
                  <a:cubicBezTo>
                    <a:pt x="20" y="10"/>
                    <a:pt x="20" y="6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6"/>
                    <a:pt x="22" y="11"/>
                    <a:pt x="22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8"/>
                    <a:pt x="29" y="7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1" y="8"/>
                    <a:pt x="31" y="11"/>
                    <a:pt x="31" y="11"/>
                  </a:cubicBezTo>
                  <a:cubicBezTo>
                    <a:pt x="31" y="11"/>
                    <a:pt x="34" y="11"/>
                    <a:pt x="35" y="11"/>
                  </a:cubicBezTo>
                  <a:cubicBezTo>
                    <a:pt x="36" y="12"/>
                    <a:pt x="39" y="17"/>
                    <a:pt x="39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5"/>
                    <a:pt x="46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6" y="13"/>
                    <a:pt x="56" y="12"/>
                  </a:cubicBezTo>
                  <a:cubicBezTo>
                    <a:pt x="57" y="12"/>
                    <a:pt x="58" y="12"/>
                    <a:pt x="60" y="12"/>
                  </a:cubicBezTo>
                  <a:cubicBezTo>
                    <a:pt x="60" y="14"/>
                    <a:pt x="60" y="25"/>
                    <a:pt x="60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5" y="21"/>
                    <a:pt x="64" y="21"/>
                  </a:cubicBezTo>
                  <a:cubicBezTo>
                    <a:pt x="64" y="18"/>
                    <a:pt x="64" y="8"/>
                    <a:pt x="6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2" y="11"/>
                    <a:pt x="52" y="12"/>
                  </a:cubicBezTo>
                  <a:cubicBezTo>
                    <a:pt x="52" y="12"/>
                    <a:pt x="52" y="12"/>
                    <a:pt x="51" y="12"/>
                  </a:cubicBezTo>
                  <a:cubicBezTo>
                    <a:pt x="51" y="12"/>
                    <a:pt x="51" y="10"/>
                    <a:pt x="51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3"/>
                    <a:pt x="42" y="13"/>
                  </a:cubicBezTo>
                  <a:cubicBezTo>
                    <a:pt x="42" y="13"/>
                    <a:pt x="42" y="13"/>
                    <a:pt x="41" y="13"/>
                  </a:cubicBezTo>
                  <a:cubicBezTo>
                    <a:pt x="41" y="12"/>
                    <a:pt x="37" y="7"/>
                    <a:pt x="37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6"/>
                    <a:pt x="35" y="3"/>
                    <a:pt x="35" y="3"/>
                  </a:cubicBezTo>
                  <a:cubicBezTo>
                    <a:pt x="35" y="3"/>
                    <a:pt x="27" y="3"/>
                    <a:pt x="26" y="3"/>
                  </a:cubicBezTo>
                  <a:cubicBezTo>
                    <a:pt x="26" y="3"/>
                    <a:pt x="26" y="0"/>
                    <a:pt x="26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78"/>
            <p:cNvSpPr/>
            <p:nvPr/>
          </p:nvSpPr>
          <p:spPr bwMode="auto">
            <a:xfrm>
              <a:off x="6373814" y="5241869"/>
              <a:ext cx="400050" cy="152400"/>
            </a:xfrm>
            <a:custGeom>
              <a:avLst/>
              <a:gdLst>
                <a:gd name="T0" fmla="*/ 60 w 77"/>
                <a:gd name="T1" fmla="*/ 0 h 29"/>
                <a:gd name="T2" fmla="*/ 52 w 77"/>
                <a:gd name="T3" fmla="*/ 0 h 29"/>
                <a:gd name="T4" fmla="*/ 52 w 77"/>
                <a:gd name="T5" fmla="*/ 3 h 29"/>
                <a:gd name="T6" fmla="*/ 49 w 77"/>
                <a:gd name="T7" fmla="*/ 3 h 29"/>
                <a:gd name="T8" fmla="*/ 49 w 77"/>
                <a:gd name="T9" fmla="*/ 11 h 29"/>
                <a:gd name="T10" fmla="*/ 48 w 77"/>
                <a:gd name="T11" fmla="*/ 11 h 29"/>
                <a:gd name="T12" fmla="*/ 46 w 77"/>
                <a:gd name="T13" fmla="*/ 10 h 29"/>
                <a:gd name="T14" fmla="*/ 46 w 77"/>
                <a:gd name="T15" fmla="*/ 5 h 29"/>
                <a:gd name="T16" fmla="*/ 37 w 77"/>
                <a:gd name="T17" fmla="*/ 5 h 29"/>
                <a:gd name="T18" fmla="*/ 37 w 77"/>
                <a:gd name="T19" fmla="*/ 7 h 29"/>
                <a:gd name="T20" fmla="*/ 33 w 77"/>
                <a:gd name="T21" fmla="*/ 4 h 29"/>
                <a:gd name="T22" fmla="*/ 33 w 77"/>
                <a:gd name="T23" fmla="*/ 16 h 29"/>
                <a:gd name="T24" fmla="*/ 26 w 77"/>
                <a:gd name="T25" fmla="*/ 20 h 29"/>
                <a:gd name="T26" fmla="*/ 26 w 77"/>
                <a:gd name="T27" fmla="*/ 25 h 29"/>
                <a:gd name="T28" fmla="*/ 26 w 77"/>
                <a:gd name="T29" fmla="*/ 25 h 29"/>
                <a:gd name="T30" fmla="*/ 21 w 77"/>
                <a:gd name="T31" fmla="*/ 18 h 29"/>
                <a:gd name="T32" fmla="*/ 17 w 77"/>
                <a:gd name="T33" fmla="*/ 18 h 29"/>
                <a:gd name="T34" fmla="*/ 17 w 77"/>
                <a:gd name="T35" fmla="*/ 14 h 29"/>
                <a:gd name="T36" fmla="*/ 14 w 77"/>
                <a:gd name="T37" fmla="*/ 14 h 29"/>
                <a:gd name="T38" fmla="*/ 14 w 77"/>
                <a:gd name="T39" fmla="*/ 11 h 29"/>
                <a:gd name="T40" fmla="*/ 5 w 77"/>
                <a:gd name="T41" fmla="*/ 11 h 29"/>
                <a:gd name="T42" fmla="*/ 5 w 77"/>
                <a:gd name="T43" fmla="*/ 14 h 29"/>
                <a:gd name="T44" fmla="*/ 0 w 77"/>
                <a:gd name="T45" fmla="*/ 20 h 29"/>
                <a:gd name="T46" fmla="*/ 2 w 77"/>
                <a:gd name="T47" fmla="*/ 22 h 29"/>
                <a:gd name="T48" fmla="*/ 7 w 77"/>
                <a:gd name="T49" fmla="*/ 17 h 29"/>
                <a:gd name="T50" fmla="*/ 9 w 77"/>
                <a:gd name="T51" fmla="*/ 17 h 29"/>
                <a:gd name="T52" fmla="*/ 9 w 77"/>
                <a:gd name="T53" fmla="*/ 15 h 29"/>
                <a:gd name="T54" fmla="*/ 10 w 77"/>
                <a:gd name="T55" fmla="*/ 15 h 29"/>
                <a:gd name="T56" fmla="*/ 10 w 77"/>
                <a:gd name="T57" fmla="*/ 17 h 29"/>
                <a:gd name="T58" fmla="*/ 13 w 77"/>
                <a:gd name="T59" fmla="*/ 17 h 29"/>
                <a:gd name="T60" fmla="*/ 13 w 77"/>
                <a:gd name="T61" fmla="*/ 22 h 29"/>
                <a:gd name="T62" fmla="*/ 19 w 77"/>
                <a:gd name="T63" fmla="*/ 22 h 29"/>
                <a:gd name="T64" fmla="*/ 24 w 77"/>
                <a:gd name="T65" fmla="*/ 29 h 29"/>
                <a:gd name="T66" fmla="*/ 30 w 77"/>
                <a:gd name="T67" fmla="*/ 29 h 29"/>
                <a:gd name="T68" fmla="*/ 30 w 77"/>
                <a:gd name="T69" fmla="*/ 22 h 29"/>
                <a:gd name="T70" fmla="*/ 37 w 77"/>
                <a:gd name="T71" fmla="*/ 18 h 29"/>
                <a:gd name="T72" fmla="*/ 37 w 77"/>
                <a:gd name="T73" fmla="*/ 11 h 29"/>
                <a:gd name="T74" fmla="*/ 41 w 77"/>
                <a:gd name="T75" fmla="*/ 14 h 29"/>
                <a:gd name="T76" fmla="*/ 41 w 77"/>
                <a:gd name="T77" fmla="*/ 9 h 29"/>
                <a:gd name="T78" fmla="*/ 42 w 77"/>
                <a:gd name="T79" fmla="*/ 9 h 29"/>
                <a:gd name="T80" fmla="*/ 42 w 77"/>
                <a:gd name="T81" fmla="*/ 13 h 29"/>
                <a:gd name="T82" fmla="*/ 47 w 77"/>
                <a:gd name="T83" fmla="*/ 15 h 29"/>
                <a:gd name="T84" fmla="*/ 52 w 77"/>
                <a:gd name="T85" fmla="*/ 15 h 29"/>
                <a:gd name="T86" fmla="*/ 52 w 77"/>
                <a:gd name="T87" fmla="*/ 7 h 29"/>
                <a:gd name="T88" fmla="*/ 56 w 77"/>
                <a:gd name="T89" fmla="*/ 7 h 29"/>
                <a:gd name="T90" fmla="*/ 56 w 77"/>
                <a:gd name="T91" fmla="*/ 4 h 29"/>
                <a:gd name="T92" fmla="*/ 58 w 77"/>
                <a:gd name="T93" fmla="*/ 4 h 29"/>
                <a:gd name="T94" fmla="*/ 58 w 77"/>
                <a:gd name="T95" fmla="*/ 7 h 29"/>
                <a:gd name="T96" fmla="*/ 59 w 77"/>
                <a:gd name="T97" fmla="*/ 7 h 29"/>
                <a:gd name="T98" fmla="*/ 64 w 77"/>
                <a:gd name="T99" fmla="*/ 9 h 29"/>
                <a:gd name="T100" fmla="*/ 64 w 77"/>
                <a:gd name="T101" fmla="*/ 25 h 29"/>
                <a:gd name="T102" fmla="*/ 72 w 77"/>
                <a:gd name="T103" fmla="*/ 27 h 29"/>
                <a:gd name="T104" fmla="*/ 77 w 77"/>
                <a:gd name="T105" fmla="*/ 25 h 29"/>
                <a:gd name="T106" fmla="*/ 75 w 77"/>
                <a:gd name="T107" fmla="*/ 22 h 29"/>
                <a:gd name="T108" fmla="*/ 71 w 77"/>
                <a:gd name="T109" fmla="*/ 23 h 29"/>
                <a:gd name="T110" fmla="*/ 68 w 77"/>
                <a:gd name="T111" fmla="*/ 22 h 29"/>
                <a:gd name="T112" fmla="*/ 68 w 77"/>
                <a:gd name="T113" fmla="*/ 7 h 29"/>
                <a:gd name="T114" fmla="*/ 62 w 77"/>
                <a:gd name="T115" fmla="*/ 4 h 29"/>
                <a:gd name="T116" fmla="*/ 62 w 77"/>
                <a:gd name="T117" fmla="*/ 0 h 29"/>
                <a:gd name="T118" fmla="*/ 60 w 77"/>
                <a:gd name="T1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29"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3"/>
                    <a:pt x="52" y="3"/>
                  </a:cubicBezTo>
                  <a:cubicBezTo>
                    <a:pt x="51" y="3"/>
                    <a:pt x="49" y="3"/>
                    <a:pt x="49" y="3"/>
                  </a:cubicBezTo>
                  <a:cubicBezTo>
                    <a:pt x="49" y="3"/>
                    <a:pt x="49" y="9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6" y="10"/>
                  </a:cubicBezTo>
                  <a:cubicBezTo>
                    <a:pt x="46" y="9"/>
                    <a:pt x="46" y="5"/>
                    <a:pt x="4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37" y="6"/>
                    <a:pt x="33" y="4"/>
                    <a:pt x="33" y="4"/>
                  </a:cubicBezTo>
                  <a:cubicBezTo>
                    <a:pt x="33" y="4"/>
                    <a:pt x="33" y="14"/>
                    <a:pt x="33" y="16"/>
                  </a:cubicBezTo>
                  <a:cubicBezTo>
                    <a:pt x="32" y="16"/>
                    <a:pt x="26" y="20"/>
                    <a:pt x="26" y="20"/>
                  </a:cubicBezTo>
                  <a:cubicBezTo>
                    <a:pt x="26" y="20"/>
                    <a:pt x="26" y="23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1" y="18"/>
                    <a:pt x="21" y="18"/>
                  </a:cubicBezTo>
                  <a:cubicBezTo>
                    <a:pt x="21" y="18"/>
                    <a:pt x="18" y="18"/>
                    <a:pt x="17" y="18"/>
                  </a:cubicBezTo>
                  <a:cubicBezTo>
                    <a:pt x="17" y="17"/>
                    <a:pt x="17" y="14"/>
                    <a:pt x="17" y="14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4" y="13"/>
                    <a:pt x="14" y="11"/>
                    <a:pt x="1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4"/>
                    <a:pt x="5" y="14"/>
                  </a:cubicBezTo>
                  <a:cubicBezTo>
                    <a:pt x="4" y="15"/>
                    <a:pt x="0" y="20"/>
                    <a:pt x="0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6" y="18"/>
                    <a:pt x="7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7"/>
                    <a:pt x="10" y="17"/>
                  </a:cubicBezTo>
                  <a:cubicBezTo>
                    <a:pt x="10" y="17"/>
                    <a:pt x="13" y="17"/>
                    <a:pt x="13" y="17"/>
                  </a:cubicBezTo>
                  <a:cubicBezTo>
                    <a:pt x="13" y="19"/>
                    <a:pt x="13" y="22"/>
                    <a:pt x="13" y="22"/>
                  </a:cubicBezTo>
                  <a:cubicBezTo>
                    <a:pt x="13" y="22"/>
                    <a:pt x="18" y="22"/>
                    <a:pt x="19" y="22"/>
                  </a:cubicBezTo>
                  <a:cubicBezTo>
                    <a:pt x="20" y="23"/>
                    <a:pt x="24" y="29"/>
                    <a:pt x="24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4"/>
                    <a:pt x="30" y="22"/>
                  </a:cubicBezTo>
                  <a:cubicBezTo>
                    <a:pt x="31" y="21"/>
                    <a:pt x="37" y="18"/>
                    <a:pt x="37" y="18"/>
                  </a:cubicBezTo>
                  <a:cubicBezTo>
                    <a:pt x="37" y="18"/>
                    <a:pt x="37" y="14"/>
                    <a:pt x="37" y="11"/>
                  </a:cubicBezTo>
                  <a:cubicBezTo>
                    <a:pt x="37" y="11"/>
                    <a:pt x="41" y="14"/>
                    <a:pt x="41" y="14"/>
                  </a:cubicBezTo>
                  <a:cubicBezTo>
                    <a:pt x="41" y="14"/>
                    <a:pt x="41" y="9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3"/>
                    <a:pt x="42" y="13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9"/>
                    <a:pt x="52" y="7"/>
                  </a:cubicBezTo>
                  <a:cubicBezTo>
                    <a:pt x="53" y="7"/>
                    <a:pt x="56" y="7"/>
                    <a:pt x="56" y="7"/>
                  </a:cubicBezTo>
                  <a:cubicBezTo>
                    <a:pt x="56" y="7"/>
                    <a:pt x="56" y="5"/>
                    <a:pt x="56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5"/>
                    <a:pt x="58" y="7"/>
                    <a:pt x="5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62" y="9"/>
                    <a:pt x="64" y="9"/>
                  </a:cubicBezTo>
                  <a:cubicBezTo>
                    <a:pt x="64" y="11"/>
                    <a:pt x="64" y="25"/>
                    <a:pt x="64" y="25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2" y="23"/>
                    <a:pt x="71" y="23"/>
                  </a:cubicBezTo>
                  <a:cubicBezTo>
                    <a:pt x="71" y="23"/>
                    <a:pt x="69" y="23"/>
                    <a:pt x="68" y="22"/>
                  </a:cubicBezTo>
                  <a:cubicBezTo>
                    <a:pt x="68" y="20"/>
                    <a:pt x="68" y="7"/>
                    <a:pt x="68" y="7"/>
                  </a:cubicBezTo>
                  <a:cubicBezTo>
                    <a:pt x="68" y="7"/>
                    <a:pt x="63" y="5"/>
                    <a:pt x="62" y="4"/>
                  </a:cubicBezTo>
                  <a:cubicBezTo>
                    <a:pt x="62" y="3"/>
                    <a:pt x="62" y="0"/>
                    <a:pt x="62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0"/>
            <p:cNvSpPr/>
            <p:nvPr/>
          </p:nvSpPr>
          <p:spPr bwMode="auto">
            <a:xfrm>
              <a:off x="8148639" y="4871982"/>
              <a:ext cx="150813" cy="757238"/>
            </a:xfrm>
            <a:custGeom>
              <a:avLst/>
              <a:gdLst>
                <a:gd name="T0" fmla="*/ 20 w 29"/>
                <a:gd name="T1" fmla="*/ 134 h 145"/>
                <a:gd name="T2" fmla="*/ 24 w 29"/>
                <a:gd name="T3" fmla="*/ 138 h 145"/>
                <a:gd name="T4" fmla="*/ 24 w 29"/>
                <a:gd name="T5" fmla="*/ 145 h 145"/>
                <a:gd name="T6" fmla="*/ 29 w 29"/>
                <a:gd name="T7" fmla="*/ 145 h 145"/>
                <a:gd name="T8" fmla="*/ 29 w 29"/>
                <a:gd name="T9" fmla="*/ 136 h 145"/>
                <a:gd name="T10" fmla="*/ 25 w 29"/>
                <a:gd name="T11" fmla="*/ 132 h 145"/>
                <a:gd name="T12" fmla="*/ 24 w 29"/>
                <a:gd name="T13" fmla="*/ 108 h 145"/>
                <a:gd name="T14" fmla="*/ 25 w 29"/>
                <a:gd name="T15" fmla="*/ 107 h 145"/>
                <a:gd name="T16" fmla="*/ 25 w 29"/>
                <a:gd name="T17" fmla="*/ 100 h 145"/>
                <a:gd name="T18" fmla="*/ 23 w 29"/>
                <a:gd name="T19" fmla="*/ 100 h 145"/>
                <a:gd name="T20" fmla="*/ 20 w 29"/>
                <a:gd name="T21" fmla="*/ 31 h 145"/>
                <a:gd name="T22" fmla="*/ 19 w 29"/>
                <a:gd name="T23" fmla="*/ 30 h 145"/>
                <a:gd name="T24" fmla="*/ 15 w 29"/>
                <a:gd name="T25" fmla="*/ 0 h 145"/>
                <a:gd name="T26" fmla="*/ 11 w 29"/>
                <a:gd name="T27" fmla="*/ 30 h 145"/>
                <a:gd name="T28" fmla="*/ 10 w 29"/>
                <a:gd name="T29" fmla="*/ 31 h 145"/>
                <a:gd name="T30" fmla="*/ 7 w 29"/>
                <a:gd name="T31" fmla="*/ 100 h 145"/>
                <a:gd name="T32" fmla="*/ 4 w 29"/>
                <a:gd name="T33" fmla="*/ 100 h 145"/>
                <a:gd name="T34" fmla="*/ 4 w 29"/>
                <a:gd name="T35" fmla="*/ 107 h 145"/>
                <a:gd name="T36" fmla="*/ 6 w 29"/>
                <a:gd name="T37" fmla="*/ 108 h 145"/>
                <a:gd name="T38" fmla="*/ 5 w 29"/>
                <a:gd name="T39" fmla="*/ 132 h 145"/>
                <a:gd name="T40" fmla="*/ 0 w 29"/>
                <a:gd name="T41" fmla="*/ 136 h 145"/>
                <a:gd name="T42" fmla="*/ 0 w 29"/>
                <a:gd name="T43" fmla="*/ 145 h 145"/>
                <a:gd name="T44" fmla="*/ 5 w 29"/>
                <a:gd name="T45" fmla="*/ 145 h 145"/>
                <a:gd name="T46" fmla="*/ 5 w 29"/>
                <a:gd name="T47" fmla="*/ 138 h 145"/>
                <a:gd name="T48" fmla="*/ 9 w 29"/>
                <a:gd name="T49" fmla="*/ 134 h 145"/>
                <a:gd name="T50" fmla="*/ 15 w 29"/>
                <a:gd name="T51" fmla="*/ 33 h 145"/>
                <a:gd name="T52" fmla="*/ 20 w 29"/>
                <a:gd name="T53" fmla="*/ 1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145">
                  <a:moveTo>
                    <a:pt x="20" y="134"/>
                  </a:moveTo>
                  <a:cubicBezTo>
                    <a:pt x="20" y="134"/>
                    <a:pt x="23" y="137"/>
                    <a:pt x="24" y="138"/>
                  </a:cubicBezTo>
                  <a:cubicBezTo>
                    <a:pt x="24" y="140"/>
                    <a:pt x="24" y="145"/>
                    <a:pt x="24" y="14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6" y="133"/>
                    <a:pt x="25" y="132"/>
                  </a:cubicBezTo>
                  <a:cubicBezTo>
                    <a:pt x="25" y="130"/>
                    <a:pt x="24" y="111"/>
                    <a:pt x="24" y="108"/>
                  </a:cubicBezTo>
                  <a:cubicBezTo>
                    <a:pt x="24" y="108"/>
                    <a:pt x="25" y="107"/>
                    <a:pt x="25" y="107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2" y="95"/>
                    <a:pt x="20" y="31"/>
                    <a:pt x="20" y="31"/>
                  </a:cubicBezTo>
                  <a:cubicBezTo>
                    <a:pt x="20" y="31"/>
                    <a:pt x="19" y="30"/>
                    <a:pt x="19" y="30"/>
                  </a:cubicBezTo>
                  <a:cubicBezTo>
                    <a:pt x="18" y="29"/>
                    <a:pt x="15" y="0"/>
                    <a:pt x="15" y="0"/>
                  </a:cubicBezTo>
                  <a:cubicBezTo>
                    <a:pt x="15" y="0"/>
                    <a:pt x="11" y="29"/>
                    <a:pt x="11" y="30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10" y="31"/>
                    <a:pt x="7" y="95"/>
                    <a:pt x="7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5" y="108"/>
                    <a:pt x="6" y="108"/>
                  </a:cubicBezTo>
                  <a:cubicBezTo>
                    <a:pt x="6" y="111"/>
                    <a:pt x="5" y="130"/>
                    <a:pt x="5" y="132"/>
                  </a:cubicBezTo>
                  <a:cubicBezTo>
                    <a:pt x="4" y="133"/>
                    <a:pt x="0" y="136"/>
                    <a:pt x="0" y="13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5" y="145"/>
                    <a:pt x="5" y="140"/>
                    <a:pt x="5" y="138"/>
                  </a:cubicBezTo>
                  <a:cubicBezTo>
                    <a:pt x="6" y="137"/>
                    <a:pt x="9" y="134"/>
                    <a:pt x="9" y="134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2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2"/>
            <p:cNvSpPr/>
            <p:nvPr/>
          </p:nvSpPr>
          <p:spPr bwMode="auto">
            <a:xfrm>
              <a:off x="7326314" y="5022794"/>
              <a:ext cx="582613" cy="606425"/>
            </a:xfrm>
            <a:custGeom>
              <a:avLst/>
              <a:gdLst>
                <a:gd name="T0" fmla="*/ 58 w 112"/>
                <a:gd name="T1" fmla="*/ 25 h 116"/>
                <a:gd name="T2" fmla="*/ 67 w 112"/>
                <a:gd name="T3" fmla="*/ 42 h 116"/>
                <a:gd name="T4" fmla="*/ 71 w 112"/>
                <a:gd name="T5" fmla="*/ 53 h 116"/>
                <a:gd name="T6" fmla="*/ 76 w 112"/>
                <a:gd name="T7" fmla="*/ 49 h 116"/>
                <a:gd name="T8" fmla="*/ 81 w 112"/>
                <a:gd name="T9" fmla="*/ 73 h 116"/>
                <a:gd name="T10" fmla="*/ 85 w 112"/>
                <a:gd name="T11" fmla="*/ 70 h 116"/>
                <a:gd name="T12" fmla="*/ 89 w 112"/>
                <a:gd name="T13" fmla="*/ 73 h 116"/>
                <a:gd name="T14" fmla="*/ 107 w 112"/>
                <a:gd name="T15" fmla="*/ 82 h 116"/>
                <a:gd name="T16" fmla="*/ 112 w 112"/>
                <a:gd name="T17" fmla="*/ 116 h 116"/>
                <a:gd name="T18" fmla="*/ 94 w 112"/>
                <a:gd name="T19" fmla="*/ 77 h 116"/>
                <a:gd name="T20" fmla="*/ 88 w 112"/>
                <a:gd name="T21" fmla="*/ 66 h 116"/>
                <a:gd name="T22" fmla="*/ 86 w 112"/>
                <a:gd name="T23" fmla="*/ 62 h 116"/>
                <a:gd name="T24" fmla="*/ 87 w 112"/>
                <a:gd name="T25" fmla="*/ 56 h 116"/>
                <a:gd name="T26" fmla="*/ 80 w 112"/>
                <a:gd name="T27" fmla="*/ 46 h 116"/>
                <a:gd name="T28" fmla="*/ 79 w 112"/>
                <a:gd name="T29" fmla="*/ 40 h 116"/>
                <a:gd name="T30" fmla="*/ 75 w 112"/>
                <a:gd name="T31" fmla="*/ 31 h 116"/>
                <a:gd name="T32" fmla="*/ 71 w 112"/>
                <a:gd name="T33" fmla="*/ 38 h 116"/>
                <a:gd name="T34" fmla="*/ 62 w 112"/>
                <a:gd name="T35" fmla="*/ 22 h 116"/>
                <a:gd name="T36" fmla="*/ 61 w 112"/>
                <a:gd name="T37" fmla="*/ 11 h 116"/>
                <a:gd name="T38" fmla="*/ 51 w 112"/>
                <a:gd name="T39" fmla="*/ 11 h 116"/>
                <a:gd name="T40" fmla="*/ 50 w 112"/>
                <a:gd name="T41" fmla="*/ 22 h 116"/>
                <a:gd name="T42" fmla="*/ 41 w 112"/>
                <a:gd name="T43" fmla="*/ 38 h 116"/>
                <a:gd name="T44" fmla="*/ 37 w 112"/>
                <a:gd name="T45" fmla="*/ 31 h 116"/>
                <a:gd name="T46" fmla="*/ 33 w 112"/>
                <a:gd name="T47" fmla="*/ 40 h 116"/>
                <a:gd name="T48" fmla="*/ 32 w 112"/>
                <a:gd name="T49" fmla="*/ 46 h 116"/>
                <a:gd name="T50" fmla="*/ 25 w 112"/>
                <a:gd name="T51" fmla="*/ 56 h 116"/>
                <a:gd name="T52" fmla="*/ 26 w 112"/>
                <a:gd name="T53" fmla="*/ 62 h 116"/>
                <a:gd name="T54" fmla="*/ 24 w 112"/>
                <a:gd name="T55" fmla="*/ 66 h 116"/>
                <a:gd name="T56" fmla="*/ 18 w 112"/>
                <a:gd name="T57" fmla="*/ 77 h 116"/>
                <a:gd name="T58" fmla="*/ 0 w 112"/>
                <a:gd name="T59" fmla="*/ 116 h 116"/>
                <a:gd name="T60" fmla="*/ 5 w 112"/>
                <a:gd name="T61" fmla="*/ 82 h 116"/>
                <a:gd name="T62" fmla="*/ 23 w 112"/>
                <a:gd name="T63" fmla="*/ 73 h 116"/>
                <a:gd name="T64" fmla="*/ 27 w 112"/>
                <a:gd name="T65" fmla="*/ 70 h 116"/>
                <a:gd name="T66" fmla="*/ 31 w 112"/>
                <a:gd name="T67" fmla="*/ 73 h 116"/>
                <a:gd name="T68" fmla="*/ 36 w 112"/>
                <a:gd name="T69" fmla="*/ 49 h 116"/>
                <a:gd name="T70" fmla="*/ 41 w 112"/>
                <a:gd name="T71" fmla="*/ 53 h 116"/>
                <a:gd name="T72" fmla="*/ 45 w 112"/>
                <a:gd name="T73" fmla="*/ 42 h 116"/>
                <a:gd name="T74" fmla="*/ 54 w 112"/>
                <a:gd name="T75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6">
                  <a:moveTo>
                    <a:pt x="56" y="20"/>
                  </a:moveTo>
                  <a:cubicBezTo>
                    <a:pt x="56" y="20"/>
                    <a:pt x="58" y="25"/>
                    <a:pt x="58" y="25"/>
                  </a:cubicBezTo>
                  <a:cubicBezTo>
                    <a:pt x="59" y="25"/>
                    <a:pt x="66" y="32"/>
                    <a:pt x="66" y="40"/>
                  </a:cubicBezTo>
                  <a:cubicBezTo>
                    <a:pt x="66" y="40"/>
                    <a:pt x="67" y="42"/>
                    <a:pt x="67" y="42"/>
                  </a:cubicBezTo>
                  <a:cubicBezTo>
                    <a:pt x="67" y="42"/>
                    <a:pt x="67" y="60"/>
                    <a:pt x="67" y="60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2" y="50"/>
                    <a:pt x="75" y="48"/>
                    <a:pt x="75" y="47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7" y="50"/>
                    <a:pt x="81" y="54"/>
                    <a:pt x="81" y="5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3" y="70"/>
                    <a:pt x="84" y="69"/>
                  </a:cubicBezTo>
                  <a:cubicBezTo>
                    <a:pt x="84" y="69"/>
                    <a:pt x="85" y="70"/>
                    <a:pt x="85" y="70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8" y="73"/>
                    <a:pt x="89" y="73"/>
                  </a:cubicBezTo>
                  <a:cubicBezTo>
                    <a:pt x="89" y="75"/>
                    <a:pt x="89" y="82"/>
                    <a:pt x="89" y="82"/>
                  </a:cubicBezTo>
                  <a:cubicBezTo>
                    <a:pt x="89" y="82"/>
                    <a:pt x="103" y="82"/>
                    <a:pt x="107" y="82"/>
                  </a:cubicBezTo>
                  <a:cubicBezTo>
                    <a:pt x="107" y="86"/>
                    <a:pt x="107" y="116"/>
                    <a:pt x="107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97" y="77"/>
                    <a:pt x="94" y="77"/>
                  </a:cubicBezTo>
                  <a:cubicBezTo>
                    <a:pt x="94" y="74"/>
                    <a:pt x="94" y="66"/>
                    <a:pt x="94" y="66"/>
                  </a:cubicBezTo>
                  <a:cubicBezTo>
                    <a:pt x="94" y="66"/>
                    <a:pt x="89" y="66"/>
                    <a:pt x="88" y="66"/>
                  </a:cubicBezTo>
                  <a:cubicBezTo>
                    <a:pt x="88" y="65"/>
                    <a:pt x="86" y="63"/>
                    <a:pt x="86" y="63"/>
                  </a:cubicBezTo>
                  <a:cubicBezTo>
                    <a:pt x="86" y="63"/>
                    <a:pt x="86" y="62"/>
                    <a:pt x="86" y="62"/>
                  </a:cubicBezTo>
                  <a:cubicBezTo>
                    <a:pt x="86" y="62"/>
                    <a:pt x="87" y="62"/>
                    <a:pt x="87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6" y="56"/>
                    <a:pt x="86" y="56"/>
                  </a:cubicBezTo>
                  <a:cubicBezTo>
                    <a:pt x="85" y="51"/>
                    <a:pt x="81" y="47"/>
                    <a:pt x="80" y="46"/>
                  </a:cubicBezTo>
                  <a:cubicBezTo>
                    <a:pt x="80" y="45"/>
                    <a:pt x="79" y="44"/>
                    <a:pt x="79" y="44"/>
                  </a:cubicBezTo>
                  <a:cubicBezTo>
                    <a:pt x="79" y="43"/>
                    <a:pt x="79" y="40"/>
                    <a:pt x="79" y="40"/>
                  </a:cubicBezTo>
                  <a:cubicBezTo>
                    <a:pt x="79" y="36"/>
                    <a:pt x="77" y="34"/>
                    <a:pt x="77" y="34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2" y="36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0" y="30"/>
                    <a:pt x="64" y="23"/>
                    <a:pt x="62" y="22"/>
                  </a:cubicBezTo>
                  <a:cubicBezTo>
                    <a:pt x="62" y="21"/>
                    <a:pt x="61" y="19"/>
                    <a:pt x="61" y="18"/>
                  </a:cubicBezTo>
                  <a:cubicBezTo>
                    <a:pt x="61" y="17"/>
                    <a:pt x="61" y="11"/>
                    <a:pt x="61" y="11"/>
                  </a:cubicBezTo>
                  <a:cubicBezTo>
                    <a:pt x="61" y="5"/>
                    <a:pt x="56" y="0"/>
                    <a:pt x="56" y="0"/>
                  </a:cubicBezTo>
                  <a:cubicBezTo>
                    <a:pt x="56" y="0"/>
                    <a:pt x="51" y="5"/>
                    <a:pt x="51" y="11"/>
                  </a:cubicBezTo>
                  <a:cubicBezTo>
                    <a:pt x="51" y="11"/>
                    <a:pt x="51" y="17"/>
                    <a:pt x="51" y="18"/>
                  </a:cubicBezTo>
                  <a:cubicBezTo>
                    <a:pt x="51" y="19"/>
                    <a:pt x="50" y="21"/>
                    <a:pt x="50" y="22"/>
                  </a:cubicBezTo>
                  <a:cubicBezTo>
                    <a:pt x="48" y="23"/>
                    <a:pt x="42" y="30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6"/>
                    <a:pt x="39" y="34"/>
                    <a:pt x="39" y="34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3" y="36"/>
                    <a:pt x="33" y="40"/>
                  </a:cubicBezTo>
                  <a:cubicBezTo>
                    <a:pt x="33" y="40"/>
                    <a:pt x="33" y="43"/>
                    <a:pt x="33" y="44"/>
                  </a:cubicBezTo>
                  <a:cubicBezTo>
                    <a:pt x="33" y="44"/>
                    <a:pt x="32" y="45"/>
                    <a:pt x="32" y="46"/>
                  </a:cubicBezTo>
                  <a:cubicBezTo>
                    <a:pt x="31" y="47"/>
                    <a:pt x="27" y="51"/>
                    <a:pt x="27" y="56"/>
                  </a:cubicBezTo>
                  <a:cubicBezTo>
                    <a:pt x="26" y="56"/>
                    <a:pt x="25" y="56"/>
                    <a:pt x="25" y="56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6" y="62"/>
                    <a:pt x="26" y="62"/>
                  </a:cubicBezTo>
                  <a:cubicBezTo>
                    <a:pt x="26" y="62"/>
                    <a:pt x="26" y="63"/>
                    <a:pt x="26" y="63"/>
                  </a:cubicBezTo>
                  <a:cubicBezTo>
                    <a:pt x="26" y="63"/>
                    <a:pt x="25" y="65"/>
                    <a:pt x="24" y="66"/>
                  </a:cubicBezTo>
                  <a:cubicBezTo>
                    <a:pt x="23" y="66"/>
                    <a:pt x="18" y="66"/>
                    <a:pt x="18" y="66"/>
                  </a:cubicBezTo>
                  <a:cubicBezTo>
                    <a:pt x="18" y="66"/>
                    <a:pt x="18" y="74"/>
                    <a:pt x="18" y="77"/>
                  </a:cubicBezTo>
                  <a:cubicBezTo>
                    <a:pt x="15" y="77"/>
                    <a:pt x="0" y="77"/>
                    <a:pt x="0" y="7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6"/>
                    <a:pt x="5" y="86"/>
                    <a:pt x="5" y="82"/>
                  </a:cubicBezTo>
                  <a:cubicBezTo>
                    <a:pt x="9" y="82"/>
                    <a:pt x="23" y="82"/>
                    <a:pt x="23" y="82"/>
                  </a:cubicBezTo>
                  <a:cubicBezTo>
                    <a:pt x="23" y="82"/>
                    <a:pt x="23" y="75"/>
                    <a:pt x="23" y="73"/>
                  </a:cubicBezTo>
                  <a:cubicBezTo>
                    <a:pt x="24" y="73"/>
                    <a:pt x="27" y="73"/>
                    <a:pt x="27" y="73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28" y="69"/>
                    <a:pt x="28" y="69"/>
                  </a:cubicBezTo>
                  <a:cubicBezTo>
                    <a:pt x="29" y="70"/>
                    <a:pt x="31" y="73"/>
                    <a:pt x="31" y="73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4"/>
                    <a:pt x="35" y="50"/>
                    <a:pt x="36" y="49"/>
                  </a:cubicBezTo>
                  <a:cubicBezTo>
                    <a:pt x="36" y="49"/>
                    <a:pt x="37" y="48"/>
                    <a:pt x="37" y="47"/>
                  </a:cubicBezTo>
                  <a:cubicBezTo>
                    <a:pt x="37" y="48"/>
                    <a:pt x="40" y="50"/>
                    <a:pt x="41" y="53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42"/>
                    <a:pt x="45" y="42"/>
                  </a:cubicBezTo>
                  <a:cubicBezTo>
                    <a:pt x="46" y="42"/>
                    <a:pt x="46" y="40"/>
                    <a:pt x="46" y="40"/>
                  </a:cubicBezTo>
                  <a:cubicBezTo>
                    <a:pt x="46" y="32"/>
                    <a:pt x="54" y="25"/>
                    <a:pt x="54" y="25"/>
                  </a:cubicBezTo>
                  <a:cubicBezTo>
                    <a:pt x="54" y="25"/>
                    <a:pt x="56" y="20"/>
                    <a:pt x="5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4"/>
            <p:cNvSpPr/>
            <p:nvPr/>
          </p:nvSpPr>
          <p:spPr bwMode="auto">
            <a:xfrm>
              <a:off x="7169151" y="4945007"/>
              <a:ext cx="136525" cy="684213"/>
            </a:xfrm>
            <a:custGeom>
              <a:avLst/>
              <a:gdLst>
                <a:gd name="T0" fmla="*/ 23 w 26"/>
                <a:gd name="T1" fmla="*/ 103 h 131"/>
                <a:gd name="T2" fmla="*/ 21 w 26"/>
                <a:gd name="T3" fmla="*/ 102 h 131"/>
                <a:gd name="T4" fmla="*/ 20 w 26"/>
                <a:gd name="T5" fmla="*/ 42 h 131"/>
                <a:gd name="T6" fmla="*/ 21 w 26"/>
                <a:gd name="T7" fmla="*/ 38 h 131"/>
                <a:gd name="T8" fmla="*/ 24 w 26"/>
                <a:gd name="T9" fmla="*/ 28 h 131"/>
                <a:gd name="T10" fmla="*/ 19 w 26"/>
                <a:gd name="T11" fmla="*/ 26 h 131"/>
                <a:gd name="T12" fmla="*/ 18 w 26"/>
                <a:gd name="T13" fmla="*/ 20 h 131"/>
                <a:gd name="T14" fmla="*/ 14 w 26"/>
                <a:gd name="T15" fmla="*/ 15 h 131"/>
                <a:gd name="T16" fmla="*/ 14 w 26"/>
                <a:gd name="T17" fmla="*/ 12 h 131"/>
                <a:gd name="T18" fmla="*/ 17 w 26"/>
                <a:gd name="T19" fmla="*/ 11 h 131"/>
                <a:gd name="T20" fmla="*/ 18 w 26"/>
                <a:gd name="T21" fmla="*/ 9 h 131"/>
                <a:gd name="T22" fmla="*/ 15 w 26"/>
                <a:gd name="T23" fmla="*/ 8 h 131"/>
                <a:gd name="T24" fmla="*/ 14 w 26"/>
                <a:gd name="T25" fmla="*/ 7 h 131"/>
                <a:gd name="T26" fmla="*/ 16 w 26"/>
                <a:gd name="T27" fmla="*/ 4 h 131"/>
                <a:gd name="T28" fmla="*/ 17 w 26"/>
                <a:gd name="T29" fmla="*/ 0 h 131"/>
                <a:gd name="T30" fmla="*/ 13 w 26"/>
                <a:gd name="T31" fmla="*/ 3 h 131"/>
                <a:gd name="T32" fmla="*/ 9 w 26"/>
                <a:gd name="T33" fmla="*/ 3 h 131"/>
                <a:gd name="T34" fmla="*/ 8 w 26"/>
                <a:gd name="T35" fmla="*/ 6 h 131"/>
                <a:gd name="T36" fmla="*/ 10 w 26"/>
                <a:gd name="T37" fmla="*/ 10 h 131"/>
                <a:gd name="T38" fmla="*/ 10 w 26"/>
                <a:gd name="T39" fmla="*/ 10 h 131"/>
                <a:gd name="T40" fmla="*/ 11 w 26"/>
                <a:gd name="T41" fmla="*/ 15 h 131"/>
                <a:gd name="T42" fmla="*/ 8 w 26"/>
                <a:gd name="T43" fmla="*/ 23 h 131"/>
                <a:gd name="T44" fmla="*/ 6 w 26"/>
                <a:gd name="T45" fmla="*/ 28 h 131"/>
                <a:gd name="T46" fmla="*/ 3 w 26"/>
                <a:gd name="T47" fmla="*/ 38 h 131"/>
                <a:gd name="T48" fmla="*/ 4 w 26"/>
                <a:gd name="T49" fmla="*/ 42 h 131"/>
                <a:gd name="T50" fmla="*/ 6 w 26"/>
                <a:gd name="T51" fmla="*/ 99 h 131"/>
                <a:gd name="T52" fmla="*/ 4 w 26"/>
                <a:gd name="T53" fmla="*/ 103 h 131"/>
                <a:gd name="T54" fmla="*/ 2 w 26"/>
                <a:gd name="T55" fmla="*/ 111 h 131"/>
                <a:gd name="T56" fmla="*/ 0 w 26"/>
                <a:gd name="T57" fmla="*/ 117 h 131"/>
                <a:gd name="T58" fmla="*/ 1 w 26"/>
                <a:gd name="T59" fmla="*/ 131 h 131"/>
                <a:gd name="T60" fmla="*/ 5 w 26"/>
                <a:gd name="T61" fmla="*/ 118 h 131"/>
                <a:gd name="T62" fmla="*/ 4 w 26"/>
                <a:gd name="T63" fmla="*/ 115 h 131"/>
                <a:gd name="T64" fmla="*/ 7 w 26"/>
                <a:gd name="T65" fmla="*/ 108 h 131"/>
                <a:gd name="T66" fmla="*/ 9 w 26"/>
                <a:gd name="T67" fmla="*/ 103 h 131"/>
                <a:gd name="T68" fmla="*/ 11 w 26"/>
                <a:gd name="T69" fmla="*/ 37 h 131"/>
                <a:gd name="T70" fmla="*/ 9 w 26"/>
                <a:gd name="T71" fmla="*/ 34 h 131"/>
                <a:gd name="T72" fmla="*/ 6 w 26"/>
                <a:gd name="T73" fmla="*/ 32 h 131"/>
                <a:gd name="T74" fmla="*/ 11 w 26"/>
                <a:gd name="T75" fmla="*/ 27 h 131"/>
                <a:gd name="T76" fmla="*/ 14 w 26"/>
                <a:gd name="T77" fmla="*/ 27 h 131"/>
                <a:gd name="T78" fmla="*/ 18 w 26"/>
                <a:gd name="T79" fmla="*/ 32 h 131"/>
                <a:gd name="T80" fmla="*/ 16 w 26"/>
                <a:gd name="T81" fmla="*/ 34 h 131"/>
                <a:gd name="T82" fmla="*/ 15 w 26"/>
                <a:gd name="T83" fmla="*/ 37 h 131"/>
                <a:gd name="T84" fmla="*/ 16 w 26"/>
                <a:gd name="T85" fmla="*/ 103 h 131"/>
                <a:gd name="T86" fmla="*/ 18 w 26"/>
                <a:gd name="T87" fmla="*/ 108 h 131"/>
                <a:gd name="T88" fmla="*/ 21 w 26"/>
                <a:gd name="T89" fmla="*/ 115 h 131"/>
                <a:gd name="T90" fmla="*/ 20 w 26"/>
                <a:gd name="T91" fmla="*/ 118 h 131"/>
                <a:gd name="T92" fmla="*/ 25 w 26"/>
                <a:gd name="T93" fmla="*/ 131 h 131"/>
                <a:gd name="T94" fmla="*/ 26 w 26"/>
                <a:gd name="T95" fmla="*/ 117 h 131"/>
                <a:gd name="T96" fmla="*/ 23 w 26"/>
                <a:gd name="T97" fmla="*/ 1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31">
                  <a:moveTo>
                    <a:pt x="23" y="111"/>
                  </a:moveTo>
                  <a:cubicBezTo>
                    <a:pt x="23" y="109"/>
                    <a:pt x="23" y="103"/>
                    <a:pt x="23" y="103"/>
                  </a:cubicBezTo>
                  <a:cubicBezTo>
                    <a:pt x="23" y="103"/>
                    <a:pt x="22" y="103"/>
                    <a:pt x="21" y="103"/>
                  </a:cubicBezTo>
                  <a:cubicBezTo>
                    <a:pt x="21" y="103"/>
                    <a:pt x="21" y="102"/>
                    <a:pt x="21" y="102"/>
                  </a:cubicBezTo>
                  <a:cubicBezTo>
                    <a:pt x="21" y="102"/>
                    <a:pt x="20" y="100"/>
                    <a:pt x="20" y="99"/>
                  </a:cubicBezTo>
                  <a:cubicBezTo>
                    <a:pt x="20" y="98"/>
                    <a:pt x="20" y="46"/>
                    <a:pt x="20" y="42"/>
                  </a:cubicBezTo>
                  <a:cubicBezTo>
                    <a:pt x="20" y="42"/>
                    <a:pt x="21" y="42"/>
                    <a:pt x="21" y="42"/>
                  </a:cubicBezTo>
                  <a:cubicBezTo>
                    <a:pt x="21" y="42"/>
                    <a:pt x="21" y="39"/>
                    <a:pt x="21" y="38"/>
                  </a:cubicBezTo>
                  <a:cubicBezTo>
                    <a:pt x="21" y="38"/>
                    <a:pt x="22" y="38"/>
                    <a:pt x="22" y="3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0" y="28"/>
                    <a:pt x="19" y="28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6"/>
                    <a:pt x="18" y="24"/>
                    <a:pt x="17" y="23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18"/>
                    <a:pt x="16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3"/>
                    <a:pt x="14" y="12"/>
                  </a:cubicBezTo>
                  <a:cubicBezTo>
                    <a:pt x="14" y="12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0"/>
                    <a:pt x="17" y="0"/>
                  </a:cubicBezTo>
                  <a:cubicBezTo>
                    <a:pt x="16" y="1"/>
                    <a:pt x="14" y="2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6"/>
                    <a:pt x="10" y="6"/>
                    <a:pt x="10" y="6"/>
                  </a:cubicBezTo>
                  <a:cubicBezTo>
                    <a:pt x="10" y="7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3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9" y="16"/>
                    <a:pt x="7" y="18"/>
                    <a:pt x="7" y="20"/>
                  </a:cubicBezTo>
                  <a:cubicBezTo>
                    <a:pt x="7" y="21"/>
                    <a:pt x="8" y="22"/>
                    <a:pt x="8" y="23"/>
                  </a:cubicBezTo>
                  <a:cubicBezTo>
                    <a:pt x="7" y="24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5" y="28"/>
                    <a:pt x="1" y="28"/>
                    <a:pt x="1" y="2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42"/>
                    <a:pt x="4" y="42"/>
                  </a:cubicBezTo>
                  <a:cubicBezTo>
                    <a:pt x="4" y="42"/>
                    <a:pt x="5" y="42"/>
                    <a:pt x="6" y="42"/>
                  </a:cubicBezTo>
                  <a:cubicBezTo>
                    <a:pt x="6" y="46"/>
                    <a:pt x="6" y="98"/>
                    <a:pt x="6" y="99"/>
                  </a:cubicBezTo>
                  <a:cubicBezTo>
                    <a:pt x="5" y="100"/>
                    <a:pt x="4" y="102"/>
                    <a:pt x="4" y="102"/>
                  </a:cubicBezTo>
                  <a:cubicBezTo>
                    <a:pt x="4" y="102"/>
                    <a:pt x="4" y="103"/>
                    <a:pt x="4" y="103"/>
                  </a:cubicBezTo>
                  <a:cubicBezTo>
                    <a:pt x="4" y="103"/>
                    <a:pt x="2" y="103"/>
                    <a:pt x="2" y="103"/>
                  </a:cubicBezTo>
                  <a:cubicBezTo>
                    <a:pt x="2" y="103"/>
                    <a:pt x="2" y="109"/>
                    <a:pt x="2" y="111"/>
                  </a:cubicBezTo>
                  <a:cubicBezTo>
                    <a:pt x="1" y="111"/>
                    <a:pt x="0" y="112"/>
                    <a:pt x="0" y="11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8"/>
                    <a:pt x="1" y="119"/>
                  </a:cubicBezTo>
                  <a:cubicBezTo>
                    <a:pt x="1" y="120"/>
                    <a:pt x="1" y="131"/>
                    <a:pt x="1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6"/>
                    <a:pt x="4" y="116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5" y="115"/>
                    <a:pt x="7" y="114"/>
                    <a:pt x="7" y="114"/>
                  </a:cubicBezTo>
                  <a:cubicBezTo>
                    <a:pt x="7" y="114"/>
                    <a:pt x="7" y="110"/>
                    <a:pt x="7" y="108"/>
                  </a:cubicBezTo>
                  <a:cubicBezTo>
                    <a:pt x="7" y="108"/>
                    <a:pt x="9" y="108"/>
                    <a:pt x="9" y="108"/>
                  </a:cubicBezTo>
                  <a:cubicBezTo>
                    <a:pt x="9" y="108"/>
                    <a:pt x="9" y="104"/>
                    <a:pt x="9" y="103"/>
                  </a:cubicBezTo>
                  <a:cubicBezTo>
                    <a:pt x="9" y="102"/>
                    <a:pt x="11" y="100"/>
                    <a:pt x="11" y="100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0" y="37"/>
                    <a:pt x="9" y="37"/>
                  </a:cubicBezTo>
                  <a:cubicBezTo>
                    <a:pt x="9" y="37"/>
                    <a:pt x="9" y="34"/>
                    <a:pt x="9" y="34"/>
                  </a:cubicBezTo>
                  <a:cubicBezTo>
                    <a:pt x="9" y="34"/>
                    <a:pt x="7" y="34"/>
                    <a:pt x="7" y="34"/>
                  </a:cubicBezTo>
                  <a:cubicBezTo>
                    <a:pt x="6" y="34"/>
                    <a:pt x="6" y="32"/>
                    <a:pt x="6" y="32"/>
                  </a:cubicBezTo>
                  <a:cubicBezTo>
                    <a:pt x="7" y="32"/>
                    <a:pt x="11" y="32"/>
                    <a:pt x="11" y="32"/>
                  </a:cubicBezTo>
                  <a:cubicBezTo>
                    <a:pt x="11" y="32"/>
                    <a:pt x="11" y="28"/>
                    <a:pt x="11" y="27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3" y="26"/>
                    <a:pt x="14" y="27"/>
                    <a:pt x="14" y="27"/>
                  </a:cubicBezTo>
                  <a:cubicBezTo>
                    <a:pt x="14" y="28"/>
                    <a:pt x="14" y="32"/>
                    <a:pt x="14" y="32"/>
                  </a:cubicBezTo>
                  <a:cubicBezTo>
                    <a:pt x="14" y="32"/>
                    <a:pt x="18" y="32"/>
                    <a:pt x="18" y="32"/>
                  </a:cubicBezTo>
                  <a:cubicBezTo>
                    <a:pt x="18" y="32"/>
                    <a:pt x="18" y="34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6" y="103"/>
                    <a:pt x="16" y="103"/>
                  </a:cubicBezTo>
                  <a:cubicBezTo>
                    <a:pt x="16" y="104"/>
                    <a:pt x="16" y="108"/>
                    <a:pt x="16" y="108"/>
                  </a:cubicBezTo>
                  <a:cubicBezTo>
                    <a:pt x="16" y="108"/>
                    <a:pt x="18" y="108"/>
                    <a:pt x="18" y="108"/>
                  </a:cubicBezTo>
                  <a:cubicBezTo>
                    <a:pt x="18" y="110"/>
                    <a:pt x="18" y="114"/>
                    <a:pt x="18" y="114"/>
                  </a:cubicBezTo>
                  <a:cubicBezTo>
                    <a:pt x="18" y="114"/>
                    <a:pt x="20" y="115"/>
                    <a:pt x="21" y="115"/>
                  </a:cubicBezTo>
                  <a:cubicBezTo>
                    <a:pt x="21" y="115"/>
                    <a:pt x="21" y="115"/>
                    <a:pt x="21" y="116"/>
                  </a:cubicBezTo>
                  <a:cubicBezTo>
                    <a:pt x="21" y="116"/>
                    <a:pt x="20" y="118"/>
                    <a:pt x="20" y="118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25" y="120"/>
                    <a:pt x="25" y="119"/>
                  </a:cubicBezTo>
                  <a:cubicBezTo>
                    <a:pt x="25" y="118"/>
                    <a:pt x="26" y="117"/>
                    <a:pt x="26" y="11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2"/>
                    <a:pt x="24" y="111"/>
                    <a:pt x="23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7"/>
            <p:cNvSpPr/>
            <p:nvPr/>
          </p:nvSpPr>
          <p:spPr bwMode="auto">
            <a:xfrm>
              <a:off x="10109201" y="5252982"/>
              <a:ext cx="406400" cy="98425"/>
            </a:xfrm>
            <a:custGeom>
              <a:avLst/>
              <a:gdLst>
                <a:gd name="T0" fmla="*/ 62 w 78"/>
                <a:gd name="T1" fmla="*/ 0 h 19"/>
                <a:gd name="T2" fmla="*/ 54 w 78"/>
                <a:gd name="T3" fmla="*/ 0 h 19"/>
                <a:gd name="T4" fmla="*/ 50 w 78"/>
                <a:gd name="T5" fmla="*/ 6 h 19"/>
                <a:gd name="T6" fmla="*/ 42 w 78"/>
                <a:gd name="T7" fmla="*/ 6 h 19"/>
                <a:gd name="T8" fmla="*/ 36 w 78"/>
                <a:gd name="T9" fmla="*/ 12 h 19"/>
                <a:gd name="T10" fmla="*/ 25 w 78"/>
                <a:gd name="T11" fmla="*/ 12 h 19"/>
                <a:gd name="T12" fmla="*/ 18 w 78"/>
                <a:gd name="T13" fmla="*/ 8 h 19"/>
                <a:gd name="T14" fmla="*/ 18 w 78"/>
                <a:gd name="T15" fmla="*/ 2 h 19"/>
                <a:gd name="T16" fmla="*/ 9 w 78"/>
                <a:gd name="T17" fmla="*/ 2 h 19"/>
                <a:gd name="T18" fmla="*/ 9 w 78"/>
                <a:gd name="T19" fmla="*/ 8 h 19"/>
                <a:gd name="T20" fmla="*/ 4 w 78"/>
                <a:gd name="T21" fmla="*/ 8 h 19"/>
                <a:gd name="T22" fmla="*/ 4 w 78"/>
                <a:gd name="T23" fmla="*/ 15 h 19"/>
                <a:gd name="T24" fmla="*/ 0 w 78"/>
                <a:gd name="T25" fmla="*/ 15 h 19"/>
                <a:gd name="T26" fmla="*/ 0 w 78"/>
                <a:gd name="T27" fmla="*/ 19 h 19"/>
                <a:gd name="T28" fmla="*/ 8 w 78"/>
                <a:gd name="T29" fmla="*/ 19 h 19"/>
                <a:gd name="T30" fmla="*/ 8 w 78"/>
                <a:gd name="T31" fmla="*/ 12 h 19"/>
                <a:gd name="T32" fmla="*/ 13 w 78"/>
                <a:gd name="T33" fmla="*/ 12 h 19"/>
                <a:gd name="T34" fmla="*/ 13 w 78"/>
                <a:gd name="T35" fmla="*/ 6 h 19"/>
                <a:gd name="T36" fmla="*/ 14 w 78"/>
                <a:gd name="T37" fmla="*/ 6 h 19"/>
                <a:gd name="T38" fmla="*/ 14 w 78"/>
                <a:gd name="T39" fmla="*/ 10 h 19"/>
                <a:gd name="T40" fmla="*/ 24 w 78"/>
                <a:gd name="T41" fmla="*/ 16 h 19"/>
                <a:gd name="T42" fmla="*/ 38 w 78"/>
                <a:gd name="T43" fmla="*/ 16 h 19"/>
                <a:gd name="T44" fmla="*/ 44 w 78"/>
                <a:gd name="T45" fmla="*/ 10 h 19"/>
                <a:gd name="T46" fmla="*/ 52 w 78"/>
                <a:gd name="T47" fmla="*/ 10 h 19"/>
                <a:gd name="T48" fmla="*/ 56 w 78"/>
                <a:gd name="T49" fmla="*/ 4 h 19"/>
                <a:gd name="T50" fmla="*/ 60 w 78"/>
                <a:gd name="T51" fmla="*/ 4 h 19"/>
                <a:gd name="T52" fmla="*/ 60 w 78"/>
                <a:gd name="T53" fmla="*/ 12 h 19"/>
                <a:gd name="T54" fmla="*/ 68 w 78"/>
                <a:gd name="T55" fmla="*/ 12 h 19"/>
                <a:gd name="T56" fmla="*/ 73 w 78"/>
                <a:gd name="T57" fmla="*/ 17 h 19"/>
                <a:gd name="T58" fmla="*/ 78 w 78"/>
                <a:gd name="T59" fmla="*/ 17 h 19"/>
                <a:gd name="T60" fmla="*/ 78 w 78"/>
                <a:gd name="T61" fmla="*/ 13 h 19"/>
                <a:gd name="T62" fmla="*/ 75 w 78"/>
                <a:gd name="T63" fmla="*/ 13 h 19"/>
                <a:gd name="T64" fmla="*/ 70 w 78"/>
                <a:gd name="T65" fmla="*/ 8 h 19"/>
                <a:gd name="T66" fmla="*/ 64 w 78"/>
                <a:gd name="T67" fmla="*/ 8 h 19"/>
                <a:gd name="T68" fmla="*/ 64 w 78"/>
                <a:gd name="T69" fmla="*/ 0 h 19"/>
                <a:gd name="T70" fmla="*/ 62 w 78"/>
                <a:gd name="T7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9">
                  <a:moveTo>
                    <a:pt x="6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1" y="4"/>
                    <a:pt x="50" y="6"/>
                  </a:cubicBezTo>
                  <a:cubicBezTo>
                    <a:pt x="49" y="6"/>
                    <a:pt x="42" y="6"/>
                    <a:pt x="42" y="6"/>
                  </a:cubicBezTo>
                  <a:cubicBezTo>
                    <a:pt x="42" y="6"/>
                    <a:pt x="37" y="11"/>
                    <a:pt x="36" y="12"/>
                  </a:cubicBezTo>
                  <a:cubicBezTo>
                    <a:pt x="35" y="12"/>
                    <a:pt x="26" y="12"/>
                    <a:pt x="25" y="12"/>
                  </a:cubicBezTo>
                  <a:cubicBezTo>
                    <a:pt x="25" y="12"/>
                    <a:pt x="19" y="9"/>
                    <a:pt x="18" y="8"/>
                  </a:cubicBezTo>
                  <a:cubicBezTo>
                    <a:pt x="18" y="7"/>
                    <a:pt x="18" y="2"/>
                    <a:pt x="1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6"/>
                    <a:pt x="9" y="8"/>
                  </a:cubicBezTo>
                  <a:cubicBezTo>
                    <a:pt x="7" y="8"/>
                    <a:pt x="4" y="8"/>
                    <a:pt x="4" y="8"/>
                  </a:cubicBezTo>
                  <a:cubicBezTo>
                    <a:pt x="4" y="8"/>
                    <a:pt x="4" y="13"/>
                    <a:pt x="4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4"/>
                    <a:pt x="8" y="12"/>
                  </a:cubicBezTo>
                  <a:cubicBezTo>
                    <a:pt x="9" y="12"/>
                    <a:pt x="13" y="12"/>
                    <a:pt x="13" y="12"/>
                  </a:cubicBezTo>
                  <a:cubicBezTo>
                    <a:pt x="13" y="12"/>
                    <a:pt x="13" y="8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8"/>
                    <a:pt x="14" y="10"/>
                    <a:pt x="14" y="10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43" y="11"/>
                    <a:pt x="44" y="10"/>
                  </a:cubicBezTo>
                  <a:cubicBezTo>
                    <a:pt x="45" y="10"/>
                    <a:pt x="52" y="10"/>
                    <a:pt x="52" y="10"/>
                  </a:cubicBezTo>
                  <a:cubicBezTo>
                    <a:pt x="52" y="10"/>
                    <a:pt x="55" y="5"/>
                    <a:pt x="56" y="4"/>
                  </a:cubicBezTo>
                  <a:cubicBezTo>
                    <a:pt x="57" y="4"/>
                    <a:pt x="58" y="4"/>
                    <a:pt x="60" y="4"/>
                  </a:cubicBezTo>
                  <a:cubicBezTo>
                    <a:pt x="60" y="6"/>
                    <a:pt x="60" y="12"/>
                    <a:pt x="60" y="12"/>
                  </a:cubicBezTo>
                  <a:cubicBezTo>
                    <a:pt x="60" y="12"/>
                    <a:pt x="67" y="12"/>
                    <a:pt x="68" y="12"/>
                  </a:cubicBezTo>
                  <a:cubicBezTo>
                    <a:pt x="69" y="13"/>
                    <a:pt x="73" y="17"/>
                    <a:pt x="73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6" y="13"/>
                    <a:pt x="75" y="13"/>
                  </a:cubicBezTo>
                  <a:cubicBezTo>
                    <a:pt x="74" y="12"/>
                    <a:pt x="70" y="8"/>
                    <a:pt x="70" y="8"/>
                  </a:cubicBezTo>
                  <a:cubicBezTo>
                    <a:pt x="70" y="8"/>
                    <a:pt x="66" y="8"/>
                    <a:pt x="64" y="8"/>
                  </a:cubicBezTo>
                  <a:cubicBezTo>
                    <a:pt x="64" y="6"/>
                    <a:pt x="64" y="0"/>
                    <a:pt x="64" y="0"/>
                  </a:cubicBez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9"/>
            <p:cNvSpPr/>
            <p:nvPr/>
          </p:nvSpPr>
          <p:spPr bwMode="auto">
            <a:xfrm>
              <a:off x="8288339" y="5264094"/>
              <a:ext cx="479425" cy="109538"/>
            </a:xfrm>
            <a:custGeom>
              <a:avLst/>
              <a:gdLst>
                <a:gd name="T0" fmla="*/ 57 w 92"/>
                <a:gd name="T1" fmla="*/ 0 h 21"/>
                <a:gd name="T2" fmla="*/ 50 w 92"/>
                <a:gd name="T3" fmla="*/ 0 h 21"/>
                <a:gd name="T4" fmla="*/ 50 w 92"/>
                <a:gd name="T5" fmla="*/ 6 h 21"/>
                <a:gd name="T6" fmla="*/ 44 w 92"/>
                <a:gd name="T7" fmla="*/ 6 h 21"/>
                <a:gd name="T8" fmla="*/ 44 w 92"/>
                <a:gd name="T9" fmla="*/ 13 h 21"/>
                <a:gd name="T10" fmla="*/ 41 w 92"/>
                <a:gd name="T11" fmla="*/ 13 h 21"/>
                <a:gd name="T12" fmla="*/ 37 w 92"/>
                <a:gd name="T13" fmla="*/ 8 h 21"/>
                <a:gd name="T14" fmla="*/ 7 w 92"/>
                <a:gd name="T15" fmla="*/ 8 h 21"/>
                <a:gd name="T16" fmla="*/ 4 w 92"/>
                <a:gd name="T17" fmla="*/ 17 h 21"/>
                <a:gd name="T18" fmla="*/ 0 w 92"/>
                <a:gd name="T19" fmla="*/ 17 h 21"/>
                <a:gd name="T20" fmla="*/ 0 w 92"/>
                <a:gd name="T21" fmla="*/ 21 h 21"/>
                <a:gd name="T22" fmla="*/ 7 w 92"/>
                <a:gd name="T23" fmla="*/ 21 h 21"/>
                <a:gd name="T24" fmla="*/ 10 w 92"/>
                <a:gd name="T25" fmla="*/ 12 h 21"/>
                <a:gd name="T26" fmla="*/ 35 w 92"/>
                <a:gd name="T27" fmla="*/ 12 h 21"/>
                <a:gd name="T28" fmla="*/ 39 w 92"/>
                <a:gd name="T29" fmla="*/ 17 h 21"/>
                <a:gd name="T30" fmla="*/ 48 w 92"/>
                <a:gd name="T31" fmla="*/ 17 h 21"/>
                <a:gd name="T32" fmla="*/ 48 w 92"/>
                <a:gd name="T33" fmla="*/ 10 h 21"/>
                <a:gd name="T34" fmla="*/ 54 w 92"/>
                <a:gd name="T35" fmla="*/ 10 h 21"/>
                <a:gd name="T36" fmla="*/ 54 w 92"/>
                <a:gd name="T37" fmla="*/ 4 h 21"/>
                <a:gd name="T38" fmla="*/ 55 w 92"/>
                <a:gd name="T39" fmla="*/ 4 h 21"/>
                <a:gd name="T40" fmla="*/ 55 w 92"/>
                <a:gd name="T41" fmla="*/ 8 h 21"/>
                <a:gd name="T42" fmla="*/ 65 w 92"/>
                <a:gd name="T43" fmla="*/ 14 h 21"/>
                <a:gd name="T44" fmla="*/ 78 w 92"/>
                <a:gd name="T45" fmla="*/ 14 h 21"/>
                <a:gd name="T46" fmla="*/ 84 w 92"/>
                <a:gd name="T47" fmla="*/ 8 h 21"/>
                <a:gd name="T48" fmla="*/ 92 w 92"/>
                <a:gd name="T49" fmla="*/ 8 h 21"/>
                <a:gd name="T50" fmla="*/ 92 w 92"/>
                <a:gd name="T51" fmla="*/ 4 h 21"/>
                <a:gd name="T52" fmla="*/ 82 w 92"/>
                <a:gd name="T53" fmla="*/ 4 h 21"/>
                <a:gd name="T54" fmla="*/ 77 w 92"/>
                <a:gd name="T55" fmla="*/ 10 h 21"/>
                <a:gd name="T56" fmla="*/ 66 w 92"/>
                <a:gd name="T57" fmla="*/ 10 h 21"/>
                <a:gd name="T58" fmla="*/ 59 w 92"/>
                <a:gd name="T59" fmla="*/ 6 h 21"/>
                <a:gd name="T60" fmla="*/ 59 w 92"/>
                <a:gd name="T61" fmla="*/ 0 h 21"/>
                <a:gd name="T62" fmla="*/ 57 w 92"/>
                <a:gd name="T6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21">
                  <a:moveTo>
                    <a:pt x="5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4"/>
                    <a:pt x="50" y="6"/>
                  </a:cubicBezTo>
                  <a:cubicBezTo>
                    <a:pt x="48" y="6"/>
                    <a:pt x="44" y="6"/>
                    <a:pt x="44" y="6"/>
                  </a:cubicBezTo>
                  <a:cubicBezTo>
                    <a:pt x="44" y="6"/>
                    <a:pt x="44" y="11"/>
                    <a:pt x="44" y="13"/>
                  </a:cubicBezTo>
                  <a:cubicBezTo>
                    <a:pt x="43" y="13"/>
                    <a:pt x="42" y="13"/>
                    <a:pt x="41" y="13"/>
                  </a:cubicBezTo>
                  <a:cubicBezTo>
                    <a:pt x="40" y="12"/>
                    <a:pt x="37" y="8"/>
                    <a:pt x="3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5" y="15"/>
                    <a:pt x="4" y="17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9" y="14"/>
                    <a:pt x="10" y="12"/>
                  </a:cubicBezTo>
                  <a:cubicBezTo>
                    <a:pt x="12" y="12"/>
                    <a:pt x="34" y="12"/>
                    <a:pt x="35" y="12"/>
                  </a:cubicBezTo>
                  <a:cubicBezTo>
                    <a:pt x="36" y="13"/>
                    <a:pt x="39" y="17"/>
                    <a:pt x="39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2"/>
                    <a:pt x="48" y="10"/>
                  </a:cubicBezTo>
                  <a:cubicBezTo>
                    <a:pt x="50" y="10"/>
                    <a:pt x="54" y="10"/>
                    <a:pt x="54" y="10"/>
                  </a:cubicBezTo>
                  <a:cubicBezTo>
                    <a:pt x="54" y="10"/>
                    <a:pt x="54" y="6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6"/>
                    <a:pt x="55" y="8"/>
                    <a:pt x="55" y="8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3" y="9"/>
                    <a:pt x="84" y="8"/>
                  </a:cubicBezTo>
                  <a:cubicBezTo>
                    <a:pt x="86" y="8"/>
                    <a:pt x="92" y="8"/>
                    <a:pt x="92" y="8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78" y="9"/>
                    <a:pt x="77" y="10"/>
                  </a:cubicBezTo>
                  <a:cubicBezTo>
                    <a:pt x="75" y="10"/>
                    <a:pt x="67" y="10"/>
                    <a:pt x="66" y="10"/>
                  </a:cubicBezTo>
                  <a:cubicBezTo>
                    <a:pt x="65" y="10"/>
                    <a:pt x="61" y="7"/>
                    <a:pt x="59" y="6"/>
                  </a:cubicBezTo>
                  <a:cubicBezTo>
                    <a:pt x="59" y="5"/>
                    <a:pt x="59" y="0"/>
                    <a:pt x="59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1"/>
            <p:cNvSpPr/>
            <p:nvPr/>
          </p:nvSpPr>
          <p:spPr bwMode="auto">
            <a:xfrm>
              <a:off x="6883401" y="5399032"/>
              <a:ext cx="155575" cy="230188"/>
            </a:xfrm>
            <a:custGeom>
              <a:avLst/>
              <a:gdLst>
                <a:gd name="T0" fmla="*/ 0 w 30"/>
                <a:gd name="T1" fmla="*/ 15 h 44"/>
                <a:gd name="T2" fmla="*/ 0 w 30"/>
                <a:gd name="T3" fmla="*/ 44 h 44"/>
                <a:gd name="T4" fmla="*/ 5 w 30"/>
                <a:gd name="T5" fmla="*/ 44 h 44"/>
                <a:gd name="T6" fmla="*/ 5 w 30"/>
                <a:gd name="T7" fmla="*/ 20 h 44"/>
                <a:gd name="T8" fmla="*/ 7 w 30"/>
                <a:gd name="T9" fmla="*/ 20 h 44"/>
                <a:gd name="T10" fmla="*/ 7 w 30"/>
                <a:gd name="T11" fmla="*/ 12 h 44"/>
                <a:gd name="T12" fmla="*/ 5 w 30"/>
                <a:gd name="T13" fmla="*/ 12 h 44"/>
                <a:gd name="T14" fmla="*/ 15 w 30"/>
                <a:gd name="T15" fmla="*/ 4 h 44"/>
                <a:gd name="T16" fmla="*/ 25 w 30"/>
                <a:gd name="T17" fmla="*/ 12 h 44"/>
                <a:gd name="T18" fmla="*/ 24 w 30"/>
                <a:gd name="T19" fmla="*/ 12 h 44"/>
                <a:gd name="T20" fmla="*/ 24 w 30"/>
                <a:gd name="T21" fmla="*/ 20 h 44"/>
                <a:gd name="T22" fmla="*/ 26 w 30"/>
                <a:gd name="T23" fmla="*/ 20 h 44"/>
                <a:gd name="T24" fmla="*/ 26 w 30"/>
                <a:gd name="T25" fmla="*/ 44 h 44"/>
                <a:gd name="T26" fmla="*/ 30 w 30"/>
                <a:gd name="T27" fmla="*/ 44 h 44"/>
                <a:gd name="T28" fmla="*/ 30 w 30"/>
                <a:gd name="T29" fmla="*/ 15 h 44"/>
                <a:gd name="T30" fmla="*/ 15 w 30"/>
                <a:gd name="T31" fmla="*/ 0 h 44"/>
                <a:gd name="T32" fmla="*/ 0 w 30"/>
                <a:gd name="T33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4">
                  <a:moveTo>
                    <a:pt x="0" y="15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24"/>
                    <a:pt x="5" y="20"/>
                  </a:cubicBezTo>
                  <a:cubicBezTo>
                    <a:pt x="5" y="20"/>
                    <a:pt x="7" y="20"/>
                    <a:pt x="7" y="2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7" y="8"/>
                    <a:pt x="10" y="4"/>
                    <a:pt x="15" y="4"/>
                  </a:cubicBezTo>
                  <a:cubicBezTo>
                    <a:pt x="20" y="4"/>
                    <a:pt x="24" y="8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0"/>
                    <a:pt x="26" y="20"/>
                  </a:cubicBezTo>
                  <a:cubicBezTo>
                    <a:pt x="26" y="24"/>
                    <a:pt x="26" y="44"/>
                    <a:pt x="26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92"/>
            <p:cNvSpPr/>
            <p:nvPr/>
          </p:nvSpPr>
          <p:spPr bwMode="auto">
            <a:xfrm>
              <a:off x="6773864" y="5268857"/>
              <a:ext cx="354013" cy="344488"/>
            </a:xfrm>
            <a:custGeom>
              <a:avLst/>
              <a:gdLst>
                <a:gd name="T0" fmla="*/ 8 w 68"/>
                <a:gd name="T1" fmla="*/ 9 h 66"/>
                <a:gd name="T2" fmla="*/ 19 w 68"/>
                <a:gd name="T3" fmla="*/ 9 h 66"/>
                <a:gd name="T4" fmla="*/ 19 w 68"/>
                <a:gd name="T5" fmla="*/ 7 h 66"/>
                <a:gd name="T6" fmla="*/ 33 w 68"/>
                <a:gd name="T7" fmla="*/ 5 h 66"/>
                <a:gd name="T8" fmla="*/ 35 w 68"/>
                <a:gd name="T9" fmla="*/ 5 h 66"/>
                <a:gd name="T10" fmla="*/ 49 w 68"/>
                <a:gd name="T11" fmla="*/ 7 h 66"/>
                <a:gd name="T12" fmla="*/ 49 w 68"/>
                <a:gd name="T13" fmla="*/ 9 h 66"/>
                <a:gd name="T14" fmla="*/ 60 w 68"/>
                <a:gd name="T15" fmla="*/ 9 h 66"/>
                <a:gd name="T16" fmla="*/ 60 w 68"/>
                <a:gd name="T17" fmla="*/ 66 h 66"/>
                <a:gd name="T18" fmla="*/ 65 w 68"/>
                <a:gd name="T19" fmla="*/ 66 h 66"/>
                <a:gd name="T20" fmla="*/ 65 w 68"/>
                <a:gd name="T21" fmla="*/ 42 h 66"/>
                <a:gd name="T22" fmla="*/ 67 w 68"/>
                <a:gd name="T23" fmla="*/ 42 h 66"/>
                <a:gd name="T24" fmla="*/ 67 w 68"/>
                <a:gd name="T25" fmla="*/ 34 h 66"/>
                <a:gd name="T26" fmla="*/ 65 w 68"/>
                <a:gd name="T27" fmla="*/ 34 h 66"/>
                <a:gd name="T28" fmla="*/ 65 w 68"/>
                <a:gd name="T29" fmla="*/ 25 h 66"/>
                <a:gd name="T30" fmla="*/ 68 w 68"/>
                <a:gd name="T31" fmla="*/ 25 h 66"/>
                <a:gd name="T32" fmla="*/ 68 w 68"/>
                <a:gd name="T33" fmla="*/ 17 h 66"/>
                <a:gd name="T34" fmla="*/ 65 w 68"/>
                <a:gd name="T35" fmla="*/ 17 h 66"/>
                <a:gd name="T36" fmla="*/ 65 w 68"/>
                <a:gd name="T37" fmla="*/ 12 h 66"/>
                <a:gd name="T38" fmla="*/ 67 w 68"/>
                <a:gd name="T39" fmla="*/ 12 h 66"/>
                <a:gd name="T40" fmla="*/ 67 w 68"/>
                <a:gd name="T41" fmla="*/ 4 h 66"/>
                <a:gd name="T42" fmla="*/ 53 w 68"/>
                <a:gd name="T43" fmla="*/ 4 h 66"/>
                <a:gd name="T44" fmla="*/ 53 w 68"/>
                <a:gd name="T45" fmla="*/ 3 h 66"/>
                <a:gd name="T46" fmla="*/ 35 w 68"/>
                <a:gd name="T47" fmla="*/ 0 h 66"/>
                <a:gd name="T48" fmla="*/ 35 w 68"/>
                <a:gd name="T49" fmla="*/ 0 h 66"/>
                <a:gd name="T50" fmla="*/ 33 w 68"/>
                <a:gd name="T51" fmla="*/ 0 h 66"/>
                <a:gd name="T52" fmla="*/ 15 w 68"/>
                <a:gd name="T53" fmla="*/ 3 h 66"/>
                <a:gd name="T54" fmla="*/ 15 w 68"/>
                <a:gd name="T55" fmla="*/ 4 h 66"/>
                <a:gd name="T56" fmla="*/ 1 w 68"/>
                <a:gd name="T57" fmla="*/ 4 h 66"/>
                <a:gd name="T58" fmla="*/ 1 w 68"/>
                <a:gd name="T59" fmla="*/ 12 h 66"/>
                <a:gd name="T60" fmla="*/ 3 w 68"/>
                <a:gd name="T61" fmla="*/ 12 h 66"/>
                <a:gd name="T62" fmla="*/ 3 w 68"/>
                <a:gd name="T63" fmla="*/ 17 h 66"/>
                <a:gd name="T64" fmla="*/ 0 w 68"/>
                <a:gd name="T65" fmla="*/ 17 h 66"/>
                <a:gd name="T66" fmla="*/ 0 w 68"/>
                <a:gd name="T67" fmla="*/ 25 h 66"/>
                <a:gd name="T68" fmla="*/ 3 w 68"/>
                <a:gd name="T69" fmla="*/ 25 h 66"/>
                <a:gd name="T70" fmla="*/ 3 w 68"/>
                <a:gd name="T71" fmla="*/ 34 h 66"/>
                <a:gd name="T72" fmla="*/ 1 w 68"/>
                <a:gd name="T73" fmla="*/ 34 h 66"/>
                <a:gd name="T74" fmla="*/ 1 w 68"/>
                <a:gd name="T75" fmla="*/ 42 h 66"/>
                <a:gd name="T76" fmla="*/ 3 w 68"/>
                <a:gd name="T77" fmla="*/ 42 h 66"/>
                <a:gd name="T78" fmla="*/ 3 w 68"/>
                <a:gd name="T79" fmla="*/ 66 h 66"/>
                <a:gd name="T80" fmla="*/ 8 w 68"/>
                <a:gd name="T81" fmla="*/ 66 h 66"/>
                <a:gd name="T82" fmla="*/ 8 w 68"/>
                <a:gd name="T83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6">
                  <a:moveTo>
                    <a:pt x="8" y="9"/>
                  </a:moveTo>
                  <a:cubicBezTo>
                    <a:pt x="12" y="9"/>
                    <a:pt x="19" y="9"/>
                    <a:pt x="19" y="9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22" y="7"/>
                    <a:pt x="33" y="5"/>
                    <a:pt x="33" y="5"/>
                  </a:cubicBezTo>
                  <a:cubicBezTo>
                    <a:pt x="33" y="5"/>
                    <a:pt x="35" y="5"/>
                    <a:pt x="35" y="5"/>
                  </a:cubicBezTo>
                  <a:cubicBezTo>
                    <a:pt x="35" y="5"/>
                    <a:pt x="45" y="7"/>
                    <a:pt x="49" y="7"/>
                  </a:cubicBezTo>
                  <a:cubicBezTo>
                    <a:pt x="49" y="8"/>
                    <a:pt x="49" y="9"/>
                    <a:pt x="49" y="9"/>
                  </a:cubicBezTo>
                  <a:cubicBezTo>
                    <a:pt x="49" y="9"/>
                    <a:pt x="56" y="9"/>
                    <a:pt x="60" y="9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46"/>
                    <a:pt x="65" y="42"/>
                  </a:cubicBezTo>
                  <a:cubicBezTo>
                    <a:pt x="66" y="42"/>
                    <a:pt x="67" y="42"/>
                    <a:pt x="67" y="42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6" y="34"/>
                    <a:pt x="65" y="34"/>
                  </a:cubicBezTo>
                  <a:cubicBezTo>
                    <a:pt x="65" y="32"/>
                    <a:pt x="65" y="27"/>
                    <a:pt x="65" y="25"/>
                  </a:cubicBezTo>
                  <a:cubicBezTo>
                    <a:pt x="66" y="25"/>
                    <a:pt x="68" y="25"/>
                    <a:pt x="68" y="25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5" y="17"/>
                    <a:pt x="65" y="17"/>
                  </a:cubicBezTo>
                  <a:cubicBezTo>
                    <a:pt x="65" y="15"/>
                    <a:pt x="65" y="14"/>
                    <a:pt x="65" y="12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57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1" y="4"/>
                    <a:pt x="1" y="4"/>
                    <a:pt x="1" y="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3" y="14"/>
                    <a:pt x="3" y="15"/>
                    <a:pt x="3" y="17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25"/>
                    <a:pt x="3" y="25"/>
                  </a:cubicBezTo>
                  <a:cubicBezTo>
                    <a:pt x="3" y="27"/>
                    <a:pt x="3" y="32"/>
                    <a:pt x="3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2" y="42"/>
                    <a:pt x="3" y="42"/>
                  </a:cubicBezTo>
                  <a:cubicBezTo>
                    <a:pt x="3" y="46"/>
                    <a:pt x="3" y="66"/>
                    <a:pt x="3" y="66"/>
                  </a:cubicBezTo>
                  <a:cubicBezTo>
                    <a:pt x="8" y="66"/>
                    <a:pt x="8" y="66"/>
                    <a:pt x="8" y="66"/>
                  </a:cubicBez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94"/>
            <p:cNvSpPr/>
            <p:nvPr/>
          </p:nvSpPr>
          <p:spPr bwMode="auto">
            <a:xfrm>
              <a:off x="8651083" y="4209994"/>
              <a:ext cx="769938" cy="1419225"/>
            </a:xfrm>
            <a:custGeom>
              <a:avLst/>
              <a:gdLst>
                <a:gd name="T0" fmla="*/ 118 w 148"/>
                <a:gd name="T1" fmla="*/ 223 h 272"/>
                <a:gd name="T2" fmla="*/ 118 w 148"/>
                <a:gd name="T3" fmla="*/ 209 h 272"/>
                <a:gd name="T4" fmla="*/ 110 w 148"/>
                <a:gd name="T5" fmla="*/ 209 h 272"/>
                <a:gd name="T6" fmla="*/ 93 w 148"/>
                <a:gd name="T7" fmla="*/ 155 h 272"/>
                <a:gd name="T8" fmla="*/ 93 w 148"/>
                <a:gd name="T9" fmla="*/ 140 h 272"/>
                <a:gd name="T10" fmla="*/ 90 w 148"/>
                <a:gd name="T11" fmla="*/ 140 h 272"/>
                <a:gd name="T12" fmla="*/ 83 w 148"/>
                <a:gd name="T13" fmla="*/ 50 h 272"/>
                <a:gd name="T14" fmla="*/ 86 w 148"/>
                <a:gd name="T15" fmla="*/ 46 h 272"/>
                <a:gd name="T16" fmla="*/ 86 w 148"/>
                <a:gd name="T17" fmla="*/ 36 h 272"/>
                <a:gd name="T18" fmla="*/ 84 w 148"/>
                <a:gd name="T19" fmla="*/ 36 h 272"/>
                <a:gd name="T20" fmla="*/ 84 w 148"/>
                <a:gd name="T21" fmla="*/ 31 h 272"/>
                <a:gd name="T22" fmla="*/ 81 w 148"/>
                <a:gd name="T23" fmla="*/ 31 h 272"/>
                <a:gd name="T24" fmla="*/ 74 w 148"/>
                <a:gd name="T25" fmla="*/ 0 h 272"/>
                <a:gd name="T26" fmla="*/ 67 w 148"/>
                <a:gd name="T27" fmla="*/ 31 h 272"/>
                <a:gd name="T28" fmla="*/ 64 w 148"/>
                <a:gd name="T29" fmla="*/ 31 h 272"/>
                <a:gd name="T30" fmla="*/ 64 w 148"/>
                <a:gd name="T31" fmla="*/ 36 h 272"/>
                <a:gd name="T32" fmla="*/ 62 w 148"/>
                <a:gd name="T33" fmla="*/ 36 h 272"/>
                <a:gd name="T34" fmla="*/ 62 w 148"/>
                <a:gd name="T35" fmla="*/ 46 h 272"/>
                <a:gd name="T36" fmla="*/ 65 w 148"/>
                <a:gd name="T37" fmla="*/ 50 h 272"/>
                <a:gd name="T38" fmla="*/ 58 w 148"/>
                <a:gd name="T39" fmla="*/ 140 h 272"/>
                <a:gd name="T40" fmla="*/ 55 w 148"/>
                <a:gd name="T41" fmla="*/ 140 h 272"/>
                <a:gd name="T42" fmla="*/ 55 w 148"/>
                <a:gd name="T43" fmla="*/ 155 h 272"/>
                <a:gd name="T44" fmla="*/ 38 w 148"/>
                <a:gd name="T45" fmla="*/ 209 h 272"/>
                <a:gd name="T46" fmla="*/ 30 w 148"/>
                <a:gd name="T47" fmla="*/ 209 h 272"/>
                <a:gd name="T48" fmla="*/ 30 w 148"/>
                <a:gd name="T49" fmla="*/ 223 h 272"/>
                <a:gd name="T50" fmla="*/ 0 w 148"/>
                <a:gd name="T51" fmla="*/ 272 h 272"/>
                <a:gd name="T52" fmla="*/ 6 w 148"/>
                <a:gd name="T53" fmla="*/ 272 h 272"/>
                <a:gd name="T54" fmla="*/ 35 w 148"/>
                <a:gd name="T55" fmla="*/ 224 h 272"/>
                <a:gd name="T56" fmla="*/ 35 w 148"/>
                <a:gd name="T57" fmla="*/ 213 h 272"/>
                <a:gd name="T58" fmla="*/ 41 w 148"/>
                <a:gd name="T59" fmla="*/ 213 h 272"/>
                <a:gd name="T60" fmla="*/ 42 w 148"/>
                <a:gd name="T61" fmla="*/ 212 h 272"/>
                <a:gd name="T62" fmla="*/ 60 w 148"/>
                <a:gd name="T63" fmla="*/ 155 h 272"/>
                <a:gd name="T64" fmla="*/ 60 w 148"/>
                <a:gd name="T65" fmla="*/ 145 h 272"/>
                <a:gd name="T66" fmla="*/ 62 w 148"/>
                <a:gd name="T67" fmla="*/ 145 h 272"/>
                <a:gd name="T68" fmla="*/ 62 w 148"/>
                <a:gd name="T69" fmla="*/ 143 h 272"/>
                <a:gd name="T70" fmla="*/ 70 w 148"/>
                <a:gd name="T71" fmla="*/ 49 h 272"/>
                <a:gd name="T72" fmla="*/ 70 w 148"/>
                <a:gd name="T73" fmla="*/ 48 h 272"/>
                <a:gd name="T74" fmla="*/ 67 w 148"/>
                <a:gd name="T75" fmla="*/ 45 h 272"/>
                <a:gd name="T76" fmla="*/ 67 w 148"/>
                <a:gd name="T77" fmla="*/ 41 h 272"/>
                <a:gd name="T78" fmla="*/ 69 w 148"/>
                <a:gd name="T79" fmla="*/ 41 h 272"/>
                <a:gd name="T80" fmla="*/ 69 w 148"/>
                <a:gd name="T81" fmla="*/ 36 h 272"/>
                <a:gd name="T82" fmla="*/ 71 w 148"/>
                <a:gd name="T83" fmla="*/ 36 h 272"/>
                <a:gd name="T84" fmla="*/ 71 w 148"/>
                <a:gd name="T85" fmla="*/ 34 h 272"/>
                <a:gd name="T86" fmla="*/ 74 w 148"/>
                <a:gd name="T87" fmla="*/ 24 h 272"/>
                <a:gd name="T88" fmla="*/ 77 w 148"/>
                <a:gd name="T89" fmla="*/ 34 h 272"/>
                <a:gd name="T90" fmla="*/ 78 w 148"/>
                <a:gd name="T91" fmla="*/ 36 h 272"/>
                <a:gd name="T92" fmla="*/ 80 w 148"/>
                <a:gd name="T93" fmla="*/ 36 h 272"/>
                <a:gd name="T94" fmla="*/ 80 w 148"/>
                <a:gd name="T95" fmla="*/ 41 h 272"/>
                <a:gd name="T96" fmla="*/ 81 w 148"/>
                <a:gd name="T97" fmla="*/ 41 h 272"/>
                <a:gd name="T98" fmla="*/ 81 w 148"/>
                <a:gd name="T99" fmla="*/ 45 h 272"/>
                <a:gd name="T100" fmla="*/ 78 w 148"/>
                <a:gd name="T101" fmla="*/ 48 h 272"/>
                <a:gd name="T102" fmla="*/ 78 w 148"/>
                <a:gd name="T103" fmla="*/ 49 h 272"/>
                <a:gd name="T104" fmla="*/ 86 w 148"/>
                <a:gd name="T105" fmla="*/ 143 h 272"/>
                <a:gd name="T106" fmla="*/ 86 w 148"/>
                <a:gd name="T107" fmla="*/ 145 h 272"/>
                <a:gd name="T108" fmla="*/ 88 w 148"/>
                <a:gd name="T109" fmla="*/ 145 h 272"/>
                <a:gd name="T110" fmla="*/ 88 w 148"/>
                <a:gd name="T111" fmla="*/ 155 h 272"/>
                <a:gd name="T112" fmla="*/ 106 w 148"/>
                <a:gd name="T113" fmla="*/ 212 h 272"/>
                <a:gd name="T114" fmla="*/ 107 w 148"/>
                <a:gd name="T115" fmla="*/ 213 h 272"/>
                <a:gd name="T116" fmla="*/ 113 w 148"/>
                <a:gd name="T117" fmla="*/ 213 h 272"/>
                <a:gd name="T118" fmla="*/ 113 w 148"/>
                <a:gd name="T119" fmla="*/ 224 h 272"/>
                <a:gd name="T120" fmla="*/ 142 w 148"/>
                <a:gd name="T121" fmla="*/ 272 h 272"/>
                <a:gd name="T122" fmla="*/ 148 w 148"/>
                <a:gd name="T123" fmla="*/ 272 h 272"/>
                <a:gd name="T124" fmla="*/ 118 w 148"/>
                <a:gd name="T125" fmla="*/ 22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272">
                  <a:moveTo>
                    <a:pt x="118" y="223"/>
                  </a:moveTo>
                  <a:cubicBezTo>
                    <a:pt x="118" y="222"/>
                    <a:pt x="118" y="209"/>
                    <a:pt x="118" y="209"/>
                  </a:cubicBezTo>
                  <a:cubicBezTo>
                    <a:pt x="118" y="209"/>
                    <a:pt x="112" y="209"/>
                    <a:pt x="110" y="209"/>
                  </a:cubicBezTo>
                  <a:cubicBezTo>
                    <a:pt x="101" y="188"/>
                    <a:pt x="94" y="157"/>
                    <a:pt x="93" y="155"/>
                  </a:cubicBezTo>
                  <a:cubicBezTo>
                    <a:pt x="93" y="154"/>
                    <a:pt x="93" y="140"/>
                    <a:pt x="93" y="140"/>
                  </a:cubicBezTo>
                  <a:cubicBezTo>
                    <a:pt x="93" y="140"/>
                    <a:pt x="90" y="140"/>
                    <a:pt x="90" y="140"/>
                  </a:cubicBezTo>
                  <a:cubicBezTo>
                    <a:pt x="85" y="111"/>
                    <a:pt x="83" y="58"/>
                    <a:pt x="83" y="50"/>
                  </a:cubicBezTo>
                  <a:cubicBezTo>
                    <a:pt x="84" y="49"/>
                    <a:pt x="86" y="46"/>
                    <a:pt x="86" y="4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5" y="36"/>
                    <a:pt x="84" y="36"/>
                  </a:cubicBezTo>
                  <a:cubicBezTo>
                    <a:pt x="84" y="35"/>
                    <a:pt x="84" y="31"/>
                    <a:pt x="84" y="31"/>
                  </a:cubicBezTo>
                  <a:cubicBezTo>
                    <a:pt x="84" y="31"/>
                    <a:pt x="81" y="31"/>
                    <a:pt x="81" y="31"/>
                  </a:cubicBezTo>
                  <a:cubicBezTo>
                    <a:pt x="79" y="27"/>
                    <a:pt x="75" y="6"/>
                    <a:pt x="74" y="0"/>
                  </a:cubicBezTo>
                  <a:cubicBezTo>
                    <a:pt x="74" y="0"/>
                    <a:pt x="71" y="21"/>
                    <a:pt x="67" y="31"/>
                  </a:cubicBezTo>
                  <a:cubicBezTo>
                    <a:pt x="67" y="31"/>
                    <a:pt x="64" y="31"/>
                    <a:pt x="64" y="31"/>
                  </a:cubicBezTo>
                  <a:cubicBezTo>
                    <a:pt x="64" y="31"/>
                    <a:pt x="64" y="35"/>
                    <a:pt x="64" y="36"/>
                  </a:cubicBezTo>
                  <a:cubicBezTo>
                    <a:pt x="63" y="36"/>
                    <a:pt x="62" y="36"/>
                    <a:pt x="62" y="3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4" y="49"/>
                    <a:pt x="65" y="50"/>
                  </a:cubicBezTo>
                  <a:cubicBezTo>
                    <a:pt x="65" y="58"/>
                    <a:pt x="63" y="111"/>
                    <a:pt x="58" y="140"/>
                  </a:cubicBezTo>
                  <a:cubicBezTo>
                    <a:pt x="58" y="140"/>
                    <a:pt x="55" y="140"/>
                    <a:pt x="55" y="140"/>
                  </a:cubicBezTo>
                  <a:cubicBezTo>
                    <a:pt x="55" y="140"/>
                    <a:pt x="55" y="154"/>
                    <a:pt x="55" y="155"/>
                  </a:cubicBezTo>
                  <a:cubicBezTo>
                    <a:pt x="54" y="157"/>
                    <a:pt x="47" y="188"/>
                    <a:pt x="38" y="209"/>
                  </a:cubicBezTo>
                  <a:cubicBezTo>
                    <a:pt x="36" y="209"/>
                    <a:pt x="30" y="209"/>
                    <a:pt x="30" y="209"/>
                  </a:cubicBezTo>
                  <a:cubicBezTo>
                    <a:pt x="30" y="209"/>
                    <a:pt x="30" y="222"/>
                    <a:pt x="30" y="223"/>
                  </a:cubicBezTo>
                  <a:cubicBezTo>
                    <a:pt x="29" y="225"/>
                    <a:pt x="20" y="243"/>
                    <a:pt x="0" y="272"/>
                  </a:cubicBezTo>
                  <a:cubicBezTo>
                    <a:pt x="6" y="272"/>
                    <a:pt x="6" y="272"/>
                    <a:pt x="6" y="272"/>
                  </a:cubicBezTo>
                  <a:cubicBezTo>
                    <a:pt x="29" y="239"/>
                    <a:pt x="35" y="224"/>
                    <a:pt x="35" y="224"/>
                  </a:cubicBezTo>
                  <a:cubicBezTo>
                    <a:pt x="35" y="224"/>
                    <a:pt x="35" y="217"/>
                    <a:pt x="35" y="213"/>
                  </a:cubicBezTo>
                  <a:cubicBezTo>
                    <a:pt x="37" y="213"/>
                    <a:pt x="41" y="213"/>
                    <a:pt x="41" y="213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52" y="190"/>
                    <a:pt x="60" y="155"/>
                    <a:pt x="60" y="155"/>
                  </a:cubicBezTo>
                  <a:cubicBezTo>
                    <a:pt x="60" y="155"/>
                    <a:pt x="60" y="148"/>
                    <a:pt x="60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8" y="112"/>
                    <a:pt x="70" y="50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68" y="45"/>
                    <a:pt x="67" y="45"/>
                  </a:cubicBezTo>
                  <a:cubicBezTo>
                    <a:pt x="67" y="44"/>
                    <a:pt x="67" y="43"/>
                    <a:pt x="67" y="41"/>
                  </a:cubicBezTo>
                  <a:cubicBezTo>
                    <a:pt x="68" y="41"/>
                    <a:pt x="69" y="41"/>
                    <a:pt x="69" y="41"/>
                  </a:cubicBezTo>
                  <a:cubicBezTo>
                    <a:pt x="69" y="41"/>
                    <a:pt x="69" y="37"/>
                    <a:pt x="69" y="36"/>
                  </a:cubicBezTo>
                  <a:cubicBezTo>
                    <a:pt x="69" y="36"/>
                    <a:pt x="71" y="36"/>
                    <a:pt x="71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2" y="33"/>
                    <a:pt x="73" y="29"/>
                    <a:pt x="74" y="24"/>
                  </a:cubicBezTo>
                  <a:cubicBezTo>
                    <a:pt x="75" y="29"/>
                    <a:pt x="76" y="33"/>
                    <a:pt x="77" y="34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79" y="36"/>
                    <a:pt x="80" y="36"/>
                  </a:cubicBezTo>
                  <a:cubicBezTo>
                    <a:pt x="80" y="37"/>
                    <a:pt x="80" y="41"/>
                    <a:pt x="80" y="41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1" y="43"/>
                    <a:pt x="81" y="44"/>
                    <a:pt x="81" y="45"/>
                  </a:cubicBezTo>
                  <a:cubicBezTo>
                    <a:pt x="80" y="45"/>
                    <a:pt x="78" y="48"/>
                    <a:pt x="78" y="48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50"/>
                    <a:pt x="80" y="112"/>
                    <a:pt x="86" y="143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48"/>
                    <a:pt x="88" y="155"/>
                    <a:pt x="88" y="155"/>
                  </a:cubicBezTo>
                  <a:cubicBezTo>
                    <a:pt x="88" y="155"/>
                    <a:pt x="97" y="190"/>
                    <a:pt x="106" y="212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7" y="213"/>
                    <a:pt x="111" y="213"/>
                    <a:pt x="113" y="213"/>
                  </a:cubicBezTo>
                  <a:cubicBezTo>
                    <a:pt x="113" y="217"/>
                    <a:pt x="113" y="224"/>
                    <a:pt x="113" y="224"/>
                  </a:cubicBezTo>
                  <a:cubicBezTo>
                    <a:pt x="113" y="224"/>
                    <a:pt x="119" y="239"/>
                    <a:pt x="142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28" y="243"/>
                    <a:pt x="119" y="225"/>
                    <a:pt x="118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5"/>
            <p:cNvSpPr/>
            <p:nvPr/>
          </p:nvSpPr>
          <p:spPr bwMode="auto">
            <a:xfrm>
              <a:off x="8772526" y="5410144"/>
              <a:ext cx="520700" cy="219075"/>
            </a:xfrm>
            <a:custGeom>
              <a:avLst/>
              <a:gdLst>
                <a:gd name="T0" fmla="*/ 51 w 100"/>
                <a:gd name="T1" fmla="*/ 0 h 42"/>
                <a:gd name="T2" fmla="*/ 51 w 100"/>
                <a:gd name="T3" fmla="*/ 0 h 42"/>
                <a:gd name="T4" fmla="*/ 50 w 100"/>
                <a:gd name="T5" fmla="*/ 0 h 42"/>
                <a:gd name="T6" fmla="*/ 49 w 100"/>
                <a:gd name="T7" fmla="*/ 0 h 42"/>
                <a:gd name="T8" fmla="*/ 49 w 100"/>
                <a:gd name="T9" fmla="*/ 0 h 42"/>
                <a:gd name="T10" fmla="*/ 16 w 100"/>
                <a:gd name="T11" fmla="*/ 16 h 42"/>
                <a:gd name="T12" fmla="*/ 0 w 100"/>
                <a:gd name="T13" fmla="*/ 42 h 42"/>
                <a:gd name="T14" fmla="*/ 6 w 100"/>
                <a:gd name="T15" fmla="*/ 42 h 42"/>
                <a:gd name="T16" fmla="*/ 20 w 100"/>
                <a:gd name="T17" fmla="*/ 19 h 42"/>
                <a:gd name="T18" fmla="*/ 50 w 100"/>
                <a:gd name="T19" fmla="*/ 5 h 42"/>
                <a:gd name="T20" fmla="*/ 80 w 100"/>
                <a:gd name="T21" fmla="*/ 19 h 42"/>
                <a:gd name="T22" fmla="*/ 94 w 100"/>
                <a:gd name="T23" fmla="*/ 42 h 42"/>
                <a:gd name="T24" fmla="*/ 100 w 100"/>
                <a:gd name="T25" fmla="*/ 42 h 42"/>
                <a:gd name="T26" fmla="*/ 84 w 100"/>
                <a:gd name="T27" fmla="*/ 16 h 42"/>
                <a:gd name="T28" fmla="*/ 51 w 100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2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0"/>
                    <a:pt x="21" y="9"/>
                    <a:pt x="16" y="16"/>
                  </a:cubicBezTo>
                  <a:cubicBezTo>
                    <a:pt x="16" y="16"/>
                    <a:pt x="0" y="42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4" y="12"/>
                    <a:pt x="34" y="5"/>
                    <a:pt x="50" y="5"/>
                  </a:cubicBezTo>
                  <a:cubicBezTo>
                    <a:pt x="66" y="5"/>
                    <a:pt x="76" y="12"/>
                    <a:pt x="80" y="19"/>
                  </a:cubicBezTo>
                  <a:cubicBezTo>
                    <a:pt x="80" y="19"/>
                    <a:pt x="94" y="42"/>
                    <a:pt x="94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79" y="9"/>
                    <a:pt x="68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96"/>
            <p:cNvSpPr/>
            <p:nvPr/>
          </p:nvSpPr>
          <p:spPr bwMode="auto">
            <a:xfrm>
              <a:off x="8934451" y="4935482"/>
              <a:ext cx="187325" cy="385763"/>
            </a:xfrm>
            <a:custGeom>
              <a:avLst/>
              <a:gdLst>
                <a:gd name="T0" fmla="*/ 32 w 36"/>
                <a:gd name="T1" fmla="*/ 74 h 74"/>
                <a:gd name="T2" fmla="*/ 36 w 36"/>
                <a:gd name="T3" fmla="*/ 72 h 74"/>
                <a:gd name="T4" fmla="*/ 26 w 36"/>
                <a:gd name="T5" fmla="*/ 40 h 74"/>
                <a:gd name="T6" fmla="*/ 19 w 36"/>
                <a:gd name="T7" fmla="*/ 0 h 74"/>
                <a:gd name="T8" fmla="*/ 12 w 36"/>
                <a:gd name="T9" fmla="*/ 40 h 74"/>
                <a:gd name="T10" fmla="*/ 2 w 36"/>
                <a:gd name="T11" fmla="*/ 71 h 74"/>
                <a:gd name="T12" fmla="*/ 0 w 36"/>
                <a:gd name="T13" fmla="*/ 74 h 74"/>
                <a:gd name="T14" fmla="*/ 28 w 36"/>
                <a:gd name="T15" fmla="*/ 74 h 74"/>
                <a:gd name="T16" fmla="*/ 28 w 36"/>
                <a:gd name="T17" fmla="*/ 69 h 74"/>
                <a:gd name="T18" fmla="*/ 8 w 36"/>
                <a:gd name="T19" fmla="*/ 69 h 74"/>
                <a:gd name="T20" fmla="*/ 19 w 36"/>
                <a:gd name="T21" fmla="*/ 31 h 74"/>
                <a:gd name="T22" fmla="*/ 32 w 36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4">
                  <a:moveTo>
                    <a:pt x="32" y="74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1" y="60"/>
                    <a:pt x="26" y="40"/>
                  </a:cubicBezTo>
                  <a:cubicBezTo>
                    <a:pt x="21" y="23"/>
                    <a:pt x="19" y="0"/>
                    <a:pt x="19" y="0"/>
                  </a:cubicBezTo>
                  <a:cubicBezTo>
                    <a:pt x="19" y="0"/>
                    <a:pt x="16" y="23"/>
                    <a:pt x="12" y="40"/>
                  </a:cubicBezTo>
                  <a:cubicBezTo>
                    <a:pt x="7" y="60"/>
                    <a:pt x="2" y="71"/>
                    <a:pt x="2" y="7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13" y="69"/>
                    <a:pt x="8" y="69"/>
                  </a:cubicBezTo>
                  <a:cubicBezTo>
                    <a:pt x="10" y="64"/>
                    <a:pt x="15" y="50"/>
                    <a:pt x="19" y="31"/>
                  </a:cubicBezTo>
                  <a:cubicBezTo>
                    <a:pt x="24" y="58"/>
                    <a:pt x="32" y="73"/>
                    <a:pt x="3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98"/>
            <p:cNvSpPr/>
            <p:nvPr/>
          </p:nvSpPr>
          <p:spPr bwMode="auto">
            <a:xfrm>
              <a:off x="8761414" y="5394269"/>
              <a:ext cx="520700" cy="219075"/>
            </a:xfrm>
            <a:custGeom>
              <a:avLst/>
              <a:gdLst>
                <a:gd name="T0" fmla="*/ 50 w 100"/>
                <a:gd name="T1" fmla="*/ 1 h 42"/>
                <a:gd name="T2" fmla="*/ 50 w 100"/>
                <a:gd name="T3" fmla="*/ 1 h 42"/>
                <a:gd name="T4" fmla="*/ 50 w 100"/>
                <a:gd name="T5" fmla="*/ 1 h 42"/>
                <a:gd name="T6" fmla="*/ 49 w 100"/>
                <a:gd name="T7" fmla="*/ 1 h 42"/>
                <a:gd name="T8" fmla="*/ 49 w 100"/>
                <a:gd name="T9" fmla="*/ 1 h 42"/>
                <a:gd name="T10" fmla="*/ 16 w 100"/>
                <a:gd name="T11" fmla="*/ 16 h 42"/>
                <a:gd name="T12" fmla="*/ 0 w 100"/>
                <a:gd name="T13" fmla="*/ 42 h 42"/>
                <a:gd name="T14" fmla="*/ 6 w 100"/>
                <a:gd name="T15" fmla="*/ 42 h 42"/>
                <a:gd name="T16" fmla="*/ 20 w 100"/>
                <a:gd name="T17" fmla="*/ 19 h 42"/>
                <a:gd name="T18" fmla="*/ 50 w 100"/>
                <a:gd name="T19" fmla="*/ 5 h 42"/>
                <a:gd name="T20" fmla="*/ 80 w 100"/>
                <a:gd name="T21" fmla="*/ 19 h 42"/>
                <a:gd name="T22" fmla="*/ 94 w 100"/>
                <a:gd name="T23" fmla="*/ 42 h 42"/>
                <a:gd name="T24" fmla="*/ 100 w 100"/>
                <a:gd name="T25" fmla="*/ 42 h 42"/>
                <a:gd name="T26" fmla="*/ 84 w 100"/>
                <a:gd name="T27" fmla="*/ 16 h 42"/>
                <a:gd name="T28" fmla="*/ 50 w 100"/>
                <a:gd name="T2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2"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32" y="0"/>
                    <a:pt x="20" y="9"/>
                    <a:pt x="16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4" y="12"/>
                    <a:pt x="34" y="5"/>
                    <a:pt x="50" y="5"/>
                  </a:cubicBezTo>
                  <a:cubicBezTo>
                    <a:pt x="65" y="5"/>
                    <a:pt x="76" y="12"/>
                    <a:pt x="80" y="19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79" y="9"/>
                    <a:pt x="68" y="0"/>
                    <a:pt x="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99"/>
            <p:cNvSpPr/>
            <p:nvPr/>
          </p:nvSpPr>
          <p:spPr bwMode="auto">
            <a:xfrm>
              <a:off x="8923339" y="4919607"/>
              <a:ext cx="187325" cy="385763"/>
            </a:xfrm>
            <a:custGeom>
              <a:avLst/>
              <a:gdLst>
                <a:gd name="T0" fmla="*/ 32 w 36"/>
                <a:gd name="T1" fmla="*/ 74 h 74"/>
                <a:gd name="T2" fmla="*/ 36 w 36"/>
                <a:gd name="T3" fmla="*/ 72 h 74"/>
                <a:gd name="T4" fmla="*/ 26 w 36"/>
                <a:gd name="T5" fmla="*/ 40 h 74"/>
                <a:gd name="T6" fmla="*/ 19 w 36"/>
                <a:gd name="T7" fmla="*/ 0 h 74"/>
                <a:gd name="T8" fmla="*/ 12 w 36"/>
                <a:gd name="T9" fmla="*/ 40 h 74"/>
                <a:gd name="T10" fmla="*/ 2 w 36"/>
                <a:gd name="T11" fmla="*/ 71 h 74"/>
                <a:gd name="T12" fmla="*/ 0 w 36"/>
                <a:gd name="T13" fmla="*/ 74 h 74"/>
                <a:gd name="T14" fmla="*/ 28 w 36"/>
                <a:gd name="T15" fmla="*/ 74 h 74"/>
                <a:gd name="T16" fmla="*/ 28 w 36"/>
                <a:gd name="T17" fmla="*/ 69 h 74"/>
                <a:gd name="T18" fmla="*/ 8 w 36"/>
                <a:gd name="T19" fmla="*/ 69 h 74"/>
                <a:gd name="T20" fmla="*/ 19 w 36"/>
                <a:gd name="T21" fmla="*/ 31 h 74"/>
                <a:gd name="T22" fmla="*/ 32 w 36"/>
                <a:gd name="T2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4">
                  <a:moveTo>
                    <a:pt x="32" y="74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0" y="60"/>
                    <a:pt x="26" y="40"/>
                  </a:cubicBezTo>
                  <a:cubicBezTo>
                    <a:pt x="21" y="23"/>
                    <a:pt x="19" y="0"/>
                    <a:pt x="19" y="0"/>
                  </a:cubicBezTo>
                  <a:cubicBezTo>
                    <a:pt x="19" y="0"/>
                    <a:pt x="16" y="23"/>
                    <a:pt x="12" y="40"/>
                  </a:cubicBezTo>
                  <a:cubicBezTo>
                    <a:pt x="7" y="60"/>
                    <a:pt x="2" y="71"/>
                    <a:pt x="2" y="7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13" y="69"/>
                    <a:pt x="8" y="69"/>
                  </a:cubicBezTo>
                  <a:cubicBezTo>
                    <a:pt x="10" y="64"/>
                    <a:pt x="15" y="51"/>
                    <a:pt x="19" y="31"/>
                  </a:cubicBezTo>
                  <a:cubicBezTo>
                    <a:pt x="24" y="58"/>
                    <a:pt x="31" y="73"/>
                    <a:pt x="3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1"/>
            <p:cNvSpPr/>
            <p:nvPr/>
          </p:nvSpPr>
          <p:spPr bwMode="auto">
            <a:xfrm>
              <a:off x="9266239" y="5159319"/>
              <a:ext cx="349250" cy="114300"/>
            </a:xfrm>
            <a:custGeom>
              <a:avLst/>
              <a:gdLst>
                <a:gd name="T0" fmla="*/ 27 w 67"/>
                <a:gd name="T1" fmla="*/ 0 h 22"/>
                <a:gd name="T2" fmla="*/ 18 w 67"/>
                <a:gd name="T3" fmla="*/ 0 h 22"/>
                <a:gd name="T4" fmla="*/ 18 w 67"/>
                <a:gd name="T5" fmla="*/ 6 h 22"/>
                <a:gd name="T6" fmla="*/ 10 w 67"/>
                <a:gd name="T7" fmla="*/ 6 h 22"/>
                <a:gd name="T8" fmla="*/ 0 w 67"/>
                <a:gd name="T9" fmla="*/ 20 h 22"/>
                <a:gd name="T10" fmla="*/ 3 w 67"/>
                <a:gd name="T11" fmla="*/ 22 h 22"/>
                <a:gd name="T12" fmla="*/ 12 w 67"/>
                <a:gd name="T13" fmla="*/ 10 h 22"/>
                <a:gd name="T14" fmla="*/ 22 w 67"/>
                <a:gd name="T15" fmla="*/ 10 h 22"/>
                <a:gd name="T16" fmla="*/ 22 w 67"/>
                <a:gd name="T17" fmla="*/ 4 h 22"/>
                <a:gd name="T18" fmla="*/ 25 w 67"/>
                <a:gd name="T19" fmla="*/ 4 h 22"/>
                <a:gd name="T20" fmla="*/ 25 w 67"/>
                <a:gd name="T21" fmla="*/ 10 h 22"/>
                <a:gd name="T22" fmla="*/ 34 w 67"/>
                <a:gd name="T23" fmla="*/ 10 h 22"/>
                <a:gd name="T24" fmla="*/ 34 w 67"/>
                <a:gd name="T25" fmla="*/ 4 h 22"/>
                <a:gd name="T26" fmla="*/ 36 w 67"/>
                <a:gd name="T27" fmla="*/ 4 h 22"/>
                <a:gd name="T28" fmla="*/ 36 w 67"/>
                <a:gd name="T29" fmla="*/ 10 h 22"/>
                <a:gd name="T30" fmla="*/ 44 w 67"/>
                <a:gd name="T31" fmla="*/ 10 h 22"/>
                <a:gd name="T32" fmla="*/ 44 w 67"/>
                <a:gd name="T33" fmla="*/ 19 h 22"/>
                <a:gd name="T34" fmla="*/ 53 w 67"/>
                <a:gd name="T35" fmla="*/ 19 h 22"/>
                <a:gd name="T36" fmla="*/ 53 w 67"/>
                <a:gd name="T37" fmla="*/ 12 h 22"/>
                <a:gd name="T38" fmla="*/ 60 w 67"/>
                <a:gd name="T39" fmla="*/ 12 h 22"/>
                <a:gd name="T40" fmla="*/ 64 w 67"/>
                <a:gd name="T41" fmla="*/ 21 h 22"/>
                <a:gd name="T42" fmla="*/ 67 w 67"/>
                <a:gd name="T43" fmla="*/ 20 h 22"/>
                <a:gd name="T44" fmla="*/ 62 w 67"/>
                <a:gd name="T45" fmla="*/ 8 h 22"/>
                <a:gd name="T46" fmla="*/ 50 w 67"/>
                <a:gd name="T47" fmla="*/ 8 h 22"/>
                <a:gd name="T48" fmla="*/ 50 w 67"/>
                <a:gd name="T49" fmla="*/ 15 h 22"/>
                <a:gd name="T50" fmla="*/ 48 w 67"/>
                <a:gd name="T51" fmla="*/ 15 h 22"/>
                <a:gd name="T52" fmla="*/ 48 w 67"/>
                <a:gd name="T53" fmla="*/ 6 h 22"/>
                <a:gd name="T54" fmla="*/ 40 w 67"/>
                <a:gd name="T55" fmla="*/ 6 h 22"/>
                <a:gd name="T56" fmla="*/ 40 w 67"/>
                <a:gd name="T57" fmla="*/ 1 h 22"/>
                <a:gd name="T58" fmla="*/ 30 w 67"/>
                <a:gd name="T59" fmla="*/ 1 h 22"/>
                <a:gd name="T60" fmla="*/ 30 w 67"/>
                <a:gd name="T61" fmla="*/ 6 h 22"/>
                <a:gd name="T62" fmla="*/ 29 w 67"/>
                <a:gd name="T63" fmla="*/ 6 h 22"/>
                <a:gd name="T64" fmla="*/ 29 w 67"/>
                <a:gd name="T65" fmla="*/ 0 h 22"/>
                <a:gd name="T66" fmla="*/ 27 w 67"/>
                <a:gd name="T6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22">
                  <a:moveTo>
                    <a:pt x="27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4"/>
                    <a:pt x="18" y="6"/>
                  </a:cubicBezTo>
                  <a:cubicBezTo>
                    <a:pt x="16" y="6"/>
                    <a:pt x="10" y="6"/>
                    <a:pt x="10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11" y="11"/>
                    <a:pt x="12" y="10"/>
                  </a:cubicBezTo>
                  <a:cubicBezTo>
                    <a:pt x="14" y="10"/>
                    <a:pt x="22" y="10"/>
                    <a:pt x="22" y="10"/>
                  </a:cubicBezTo>
                  <a:cubicBezTo>
                    <a:pt x="22" y="10"/>
                    <a:pt x="22" y="6"/>
                    <a:pt x="22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10"/>
                    <a:pt x="2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6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6" y="6"/>
                    <a:pt x="36" y="10"/>
                    <a:pt x="36" y="10"/>
                  </a:cubicBezTo>
                  <a:cubicBezTo>
                    <a:pt x="36" y="10"/>
                    <a:pt x="42" y="10"/>
                    <a:pt x="44" y="10"/>
                  </a:cubicBezTo>
                  <a:cubicBezTo>
                    <a:pt x="44" y="12"/>
                    <a:pt x="44" y="19"/>
                    <a:pt x="4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4"/>
                    <a:pt x="53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60" y="14"/>
                    <a:pt x="64" y="21"/>
                    <a:pt x="64" y="21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13"/>
                    <a:pt x="50" y="15"/>
                  </a:cubicBezTo>
                  <a:cubicBezTo>
                    <a:pt x="49" y="15"/>
                    <a:pt x="49" y="15"/>
                    <a:pt x="48" y="15"/>
                  </a:cubicBezTo>
                  <a:cubicBezTo>
                    <a:pt x="48" y="12"/>
                    <a:pt x="48" y="6"/>
                    <a:pt x="48" y="6"/>
                  </a:cubicBezTo>
                  <a:cubicBezTo>
                    <a:pt x="48" y="6"/>
                    <a:pt x="42" y="6"/>
                    <a:pt x="40" y="6"/>
                  </a:cubicBezTo>
                  <a:cubicBezTo>
                    <a:pt x="40" y="4"/>
                    <a:pt x="40" y="1"/>
                    <a:pt x="4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4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4"/>
                    <a:pt x="29" y="0"/>
                    <a:pt x="29" y="0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02"/>
            <p:cNvSpPr/>
            <p:nvPr/>
          </p:nvSpPr>
          <p:spPr bwMode="auto">
            <a:xfrm>
              <a:off x="9647239" y="4876744"/>
              <a:ext cx="457200" cy="752475"/>
            </a:xfrm>
            <a:custGeom>
              <a:avLst/>
              <a:gdLst>
                <a:gd name="T0" fmla="*/ 37 w 88"/>
                <a:gd name="T1" fmla="*/ 74 h 144"/>
                <a:gd name="T2" fmla="*/ 33 w 88"/>
                <a:gd name="T3" fmla="*/ 83 h 144"/>
                <a:gd name="T4" fmla="*/ 33 w 88"/>
                <a:gd name="T5" fmla="*/ 61 h 144"/>
                <a:gd name="T6" fmla="*/ 31 w 88"/>
                <a:gd name="T7" fmla="*/ 61 h 144"/>
                <a:gd name="T8" fmla="*/ 31 w 88"/>
                <a:gd name="T9" fmla="*/ 58 h 144"/>
                <a:gd name="T10" fmla="*/ 6 w 88"/>
                <a:gd name="T11" fmla="*/ 58 h 144"/>
                <a:gd name="T12" fmla="*/ 6 w 88"/>
                <a:gd name="T13" fmla="*/ 61 h 144"/>
                <a:gd name="T14" fmla="*/ 4 w 88"/>
                <a:gd name="T15" fmla="*/ 61 h 144"/>
                <a:gd name="T16" fmla="*/ 4 w 88"/>
                <a:gd name="T17" fmla="*/ 86 h 144"/>
                <a:gd name="T18" fmla="*/ 1 w 88"/>
                <a:gd name="T19" fmla="*/ 86 h 144"/>
                <a:gd name="T20" fmla="*/ 1 w 88"/>
                <a:gd name="T21" fmla="*/ 108 h 144"/>
                <a:gd name="T22" fmla="*/ 0 w 88"/>
                <a:gd name="T23" fmla="*/ 108 h 144"/>
                <a:gd name="T24" fmla="*/ 0 w 88"/>
                <a:gd name="T25" fmla="*/ 144 h 144"/>
                <a:gd name="T26" fmla="*/ 5 w 88"/>
                <a:gd name="T27" fmla="*/ 144 h 144"/>
                <a:gd name="T28" fmla="*/ 5 w 88"/>
                <a:gd name="T29" fmla="*/ 113 h 144"/>
                <a:gd name="T30" fmla="*/ 6 w 88"/>
                <a:gd name="T31" fmla="*/ 113 h 144"/>
                <a:gd name="T32" fmla="*/ 6 w 88"/>
                <a:gd name="T33" fmla="*/ 91 h 144"/>
                <a:gd name="T34" fmla="*/ 9 w 88"/>
                <a:gd name="T35" fmla="*/ 91 h 144"/>
                <a:gd name="T36" fmla="*/ 9 w 88"/>
                <a:gd name="T37" fmla="*/ 66 h 144"/>
                <a:gd name="T38" fmla="*/ 11 w 88"/>
                <a:gd name="T39" fmla="*/ 66 h 144"/>
                <a:gd name="T40" fmla="*/ 11 w 88"/>
                <a:gd name="T41" fmla="*/ 63 h 144"/>
                <a:gd name="T42" fmla="*/ 26 w 88"/>
                <a:gd name="T43" fmla="*/ 63 h 144"/>
                <a:gd name="T44" fmla="*/ 26 w 88"/>
                <a:gd name="T45" fmla="*/ 66 h 144"/>
                <a:gd name="T46" fmla="*/ 28 w 88"/>
                <a:gd name="T47" fmla="*/ 66 h 144"/>
                <a:gd name="T48" fmla="*/ 28 w 88"/>
                <a:gd name="T49" fmla="*/ 91 h 144"/>
                <a:gd name="T50" fmla="*/ 34 w 88"/>
                <a:gd name="T51" fmla="*/ 91 h 144"/>
                <a:gd name="T52" fmla="*/ 41 w 88"/>
                <a:gd name="T53" fmla="*/ 76 h 144"/>
                <a:gd name="T54" fmla="*/ 44 w 88"/>
                <a:gd name="T55" fmla="*/ 47 h 144"/>
                <a:gd name="T56" fmla="*/ 47 w 88"/>
                <a:gd name="T57" fmla="*/ 75 h 144"/>
                <a:gd name="T58" fmla="*/ 54 w 88"/>
                <a:gd name="T59" fmla="*/ 91 h 144"/>
                <a:gd name="T60" fmla="*/ 60 w 88"/>
                <a:gd name="T61" fmla="*/ 91 h 144"/>
                <a:gd name="T62" fmla="*/ 60 w 88"/>
                <a:gd name="T63" fmla="*/ 66 h 144"/>
                <a:gd name="T64" fmla="*/ 62 w 88"/>
                <a:gd name="T65" fmla="*/ 66 h 144"/>
                <a:gd name="T66" fmla="*/ 62 w 88"/>
                <a:gd name="T67" fmla="*/ 63 h 144"/>
                <a:gd name="T68" fmla="*/ 77 w 88"/>
                <a:gd name="T69" fmla="*/ 63 h 144"/>
                <a:gd name="T70" fmla="*/ 77 w 88"/>
                <a:gd name="T71" fmla="*/ 66 h 144"/>
                <a:gd name="T72" fmla="*/ 79 w 88"/>
                <a:gd name="T73" fmla="*/ 66 h 144"/>
                <a:gd name="T74" fmla="*/ 79 w 88"/>
                <a:gd name="T75" fmla="*/ 91 h 144"/>
                <a:gd name="T76" fmla="*/ 82 w 88"/>
                <a:gd name="T77" fmla="*/ 91 h 144"/>
                <a:gd name="T78" fmla="*/ 82 w 88"/>
                <a:gd name="T79" fmla="*/ 113 h 144"/>
                <a:gd name="T80" fmla="*/ 83 w 88"/>
                <a:gd name="T81" fmla="*/ 113 h 144"/>
                <a:gd name="T82" fmla="*/ 83 w 88"/>
                <a:gd name="T83" fmla="*/ 144 h 144"/>
                <a:gd name="T84" fmla="*/ 88 w 88"/>
                <a:gd name="T85" fmla="*/ 144 h 144"/>
                <a:gd name="T86" fmla="*/ 88 w 88"/>
                <a:gd name="T87" fmla="*/ 108 h 144"/>
                <a:gd name="T88" fmla="*/ 87 w 88"/>
                <a:gd name="T89" fmla="*/ 108 h 144"/>
                <a:gd name="T90" fmla="*/ 87 w 88"/>
                <a:gd name="T91" fmla="*/ 86 h 144"/>
                <a:gd name="T92" fmla="*/ 84 w 88"/>
                <a:gd name="T93" fmla="*/ 86 h 144"/>
                <a:gd name="T94" fmla="*/ 84 w 88"/>
                <a:gd name="T95" fmla="*/ 61 h 144"/>
                <a:gd name="T96" fmla="*/ 82 w 88"/>
                <a:gd name="T97" fmla="*/ 61 h 144"/>
                <a:gd name="T98" fmla="*/ 82 w 88"/>
                <a:gd name="T99" fmla="*/ 58 h 144"/>
                <a:gd name="T100" fmla="*/ 57 w 88"/>
                <a:gd name="T101" fmla="*/ 58 h 144"/>
                <a:gd name="T102" fmla="*/ 57 w 88"/>
                <a:gd name="T103" fmla="*/ 61 h 144"/>
                <a:gd name="T104" fmla="*/ 55 w 88"/>
                <a:gd name="T105" fmla="*/ 61 h 144"/>
                <a:gd name="T106" fmla="*/ 55 w 88"/>
                <a:gd name="T107" fmla="*/ 82 h 144"/>
                <a:gd name="T108" fmla="*/ 51 w 88"/>
                <a:gd name="T109" fmla="*/ 74 h 144"/>
                <a:gd name="T110" fmla="*/ 44 w 88"/>
                <a:gd name="T111" fmla="*/ 0 h 144"/>
                <a:gd name="T112" fmla="*/ 37 w 88"/>
                <a:gd name="T113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" h="144">
                  <a:moveTo>
                    <a:pt x="37" y="74"/>
                  </a:moveTo>
                  <a:cubicBezTo>
                    <a:pt x="36" y="75"/>
                    <a:pt x="35" y="79"/>
                    <a:pt x="33" y="83"/>
                  </a:cubicBezTo>
                  <a:cubicBezTo>
                    <a:pt x="33" y="76"/>
                    <a:pt x="33" y="61"/>
                    <a:pt x="33" y="61"/>
                  </a:cubicBezTo>
                  <a:cubicBezTo>
                    <a:pt x="33" y="61"/>
                    <a:pt x="31" y="61"/>
                    <a:pt x="31" y="61"/>
                  </a:cubicBezTo>
                  <a:cubicBezTo>
                    <a:pt x="31" y="61"/>
                    <a:pt x="31" y="58"/>
                    <a:pt x="3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61"/>
                    <a:pt x="6" y="61"/>
                  </a:cubicBezTo>
                  <a:cubicBezTo>
                    <a:pt x="6" y="61"/>
                    <a:pt x="4" y="61"/>
                    <a:pt x="4" y="61"/>
                  </a:cubicBezTo>
                  <a:cubicBezTo>
                    <a:pt x="4" y="61"/>
                    <a:pt x="4" y="82"/>
                    <a:pt x="4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104"/>
                    <a:pt x="1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144"/>
                    <a:pt x="5" y="117"/>
                    <a:pt x="5" y="113"/>
                  </a:cubicBezTo>
                  <a:cubicBezTo>
                    <a:pt x="5" y="113"/>
                    <a:pt x="6" y="113"/>
                    <a:pt x="6" y="113"/>
                  </a:cubicBezTo>
                  <a:cubicBezTo>
                    <a:pt x="6" y="113"/>
                    <a:pt x="6" y="95"/>
                    <a:pt x="6" y="91"/>
                  </a:cubicBezTo>
                  <a:cubicBezTo>
                    <a:pt x="6" y="91"/>
                    <a:pt x="9" y="91"/>
                    <a:pt x="9" y="91"/>
                  </a:cubicBezTo>
                  <a:cubicBezTo>
                    <a:pt x="9" y="91"/>
                    <a:pt x="9" y="70"/>
                    <a:pt x="9" y="66"/>
                  </a:cubicBezTo>
                  <a:cubicBezTo>
                    <a:pt x="9" y="66"/>
                    <a:pt x="11" y="66"/>
                    <a:pt x="11" y="66"/>
                  </a:cubicBezTo>
                  <a:cubicBezTo>
                    <a:pt x="11" y="66"/>
                    <a:pt x="11" y="63"/>
                    <a:pt x="11" y="63"/>
                  </a:cubicBezTo>
                  <a:cubicBezTo>
                    <a:pt x="14" y="63"/>
                    <a:pt x="23" y="63"/>
                    <a:pt x="26" y="63"/>
                  </a:cubicBezTo>
                  <a:cubicBezTo>
                    <a:pt x="26" y="63"/>
                    <a:pt x="26" y="66"/>
                    <a:pt x="26" y="66"/>
                  </a:cubicBezTo>
                  <a:cubicBezTo>
                    <a:pt x="26" y="66"/>
                    <a:pt x="28" y="66"/>
                    <a:pt x="28" y="66"/>
                  </a:cubicBezTo>
                  <a:cubicBezTo>
                    <a:pt x="28" y="70"/>
                    <a:pt x="28" y="91"/>
                    <a:pt x="28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3" y="61"/>
                    <a:pt x="44" y="47"/>
                  </a:cubicBezTo>
                  <a:cubicBezTo>
                    <a:pt x="45" y="61"/>
                    <a:pt x="47" y="75"/>
                    <a:pt x="47" y="7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60" y="70"/>
                    <a:pt x="60" y="66"/>
                  </a:cubicBezTo>
                  <a:cubicBezTo>
                    <a:pt x="60" y="66"/>
                    <a:pt x="62" y="66"/>
                    <a:pt x="62" y="66"/>
                  </a:cubicBezTo>
                  <a:cubicBezTo>
                    <a:pt x="62" y="66"/>
                    <a:pt x="62" y="63"/>
                    <a:pt x="62" y="63"/>
                  </a:cubicBezTo>
                  <a:cubicBezTo>
                    <a:pt x="65" y="63"/>
                    <a:pt x="74" y="63"/>
                    <a:pt x="77" y="63"/>
                  </a:cubicBezTo>
                  <a:cubicBezTo>
                    <a:pt x="77" y="63"/>
                    <a:pt x="77" y="66"/>
                    <a:pt x="77" y="66"/>
                  </a:cubicBezTo>
                  <a:cubicBezTo>
                    <a:pt x="77" y="66"/>
                    <a:pt x="79" y="66"/>
                    <a:pt x="79" y="66"/>
                  </a:cubicBezTo>
                  <a:cubicBezTo>
                    <a:pt x="79" y="70"/>
                    <a:pt x="79" y="91"/>
                    <a:pt x="79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2" y="95"/>
                    <a:pt x="82" y="113"/>
                    <a:pt x="82" y="113"/>
                  </a:cubicBezTo>
                  <a:cubicBezTo>
                    <a:pt x="82" y="113"/>
                    <a:pt x="83" y="113"/>
                    <a:pt x="83" y="113"/>
                  </a:cubicBezTo>
                  <a:cubicBezTo>
                    <a:pt x="83" y="117"/>
                    <a:pt x="83" y="144"/>
                    <a:pt x="83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8"/>
                    <a:pt x="88" y="108"/>
                    <a:pt x="87" y="108"/>
                  </a:cubicBezTo>
                  <a:cubicBezTo>
                    <a:pt x="87" y="104"/>
                    <a:pt x="87" y="86"/>
                    <a:pt x="87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82"/>
                    <a:pt x="84" y="61"/>
                    <a:pt x="84" y="61"/>
                  </a:cubicBezTo>
                  <a:cubicBezTo>
                    <a:pt x="84" y="61"/>
                    <a:pt x="82" y="61"/>
                    <a:pt x="82" y="61"/>
                  </a:cubicBezTo>
                  <a:cubicBezTo>
                    <a:pt x="82" y="61"/>
                    <a:pt x="82" y="58"/>
                    <a:pt x="82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61"/>
                    <a:pt x="57" y="61"/>
                  </a:cubicBezTo>
                  <a:cubicBezTo>
                    <a:pt x="57" y="61"/>
                    <a:pt x="55" y="61"/>
                    <a:pt x="55" y="61"/>
                  </a:cubicBezTo>
                  <a:cubicBezTo>
                    <a:pt x="55" y="61"/>
                    <a:pt x="55" y="75"/>
                    <a:pt x="55" y="82"/>
                  </a:cubicBezTo>
                  <a:cubicBezTo>
                    <a:pt x="53" y="78"/>
                    <a:pt x="52" y="74"/>
                    <a:pt x="51" y="74"/>
                  </a:cubicBezTo>
                  <a:cubicBezTo>
                    <a:pt x="51" y="73"/>
                    <a:pt x="44" y="0"/>
                    <a:pt x="44" y="0"/>
                  </a:cubicBezTo>
                  <a:cubicBezTo>
                    <a:pt x="44" y="0"/>
                    <a:pt x="37" y="74"/>
                    <a:pt x="3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03"/>
            <p:cNvSpPr/>
            <p:nvPr/>
          </p:nvSpPr>
          <p:spPr bwMode="auto">
            <a:xfrm>
              <a:off x="9844089" y="5330769"/>
              <a:ext cx="63500" cy="20638"/>
            </a:xfrm>
            <a:custGeom>
              <a:avLst/>
              <a:gdLst>
                <a:gd name="T0" fmla="*/ 3 w 40"/>
                <a:gd name="T1" fmla="*/ 0 h 13"/>
                <a:gd name="T2" fmla="*/ 0 w 40"/>
                <a:gd name="T3" fmla="*/ 13 h 13"/>
                <a:gd name="T4" fmla="*/ 40 w 40"/>
                <a:gd name="T5" fmla="*/ 13 h 13"/>
                <a:gd name="T6" fmla="*/ 36 w 40"/>
                <a:gd name="T7" fmla="*/ 0 h 13"/>
                <a:gd name="T8" fmla="*/ 3 w 4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" y="0"/>
                  </a:moveTo>
                  <a:lnTo>
                    <a:pt x="0" y="13"/>
                  </a:lnTo>
                  <a:lnTo>
                    <a:pt x="40" y="13"/>
                  </a:lnTo>
                  <a:lnTo>
                    <a:pt x="36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06"/>
            <p:cNvSpPr/>
            <p:nvPr/>
          </p:nvSpPr>
          <p:spPr bwMode="auto">
            <a:xfrm>
              <a:off x="9828214" y="5281613"/>
              <a:ext cx="68263" cy="22225"/>
            </a:xfrm>
            <a:custGeom>
              <a:avLst/>
              <a:gdLst>
                <a:gd name="T0" fmla="*/ 7 w 43"/>
                <a:gd name="T1" fmla="*/ 0 h 14"/>
                <a:gd name="T2" fmla="*/ 0 w 43"/>
                <a:gd name="T3" fmla="*/ 14 h 14"/>
                <a:gd name="T4" fmla="*/ 43 w 43"/>
                <a:gd name="T5" fmla="*/ 14 h 14"/>
                <a:gd name="T6" fmla="*/ 40 w 43"/>
                <a:gd name="T7" fmla="*/ 0 h 14"/>
                <a:gd name="T8" fmla="*/ 7 w 4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">
                  <a:moveTo>
                    <a:pt x="7" y="0"/>
                  </a:moveTo>
                  <a:lnTo>
                    <a:pt x="0" y="14"/>
                  </a:lnTo>
                  <a:lnTo>
                    <a:pt x="43" y="14"/>
                  </a:lnTo>
                  <a:lnTo>
                    <a:pt x="4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07"/>
            <p:cNvSpPr/>
            <p:nvPr/>
          </p:nvSpPr>
          <p:spPr bwMode="auto">
            <a:xfrm>
              <a:off x="10645776" y="5068888"/>
              <a:ext cx="333375" cy="484188"/>
            </a:xfrm>
            <a:custGeom>
              <a:avLst/>
              <a:gdLst>
                <a:gd name="T0" fmla="*/ 0 w 64"/>
                <a:gd name="T1" fmla="*/ 7 h 93"/>
                <a:gd name="T2" fmla="*/ 0 w 64"/>
                <a:gd name="T3" fmla="*/ 80 h 93"/>
                <a:gd name="T4" fmla="*/ 5 w 64"/>
                <a:gd name="T5" fmla="*/ 74 h 93"/>
                <a:gd name="T6" fmla="*/ 5 w 64"/>
                <a:gd name="T7" fmla="*/ 12 h 93"/>
                <a:gd name="T8" fmla="*/ 59 w 64"/>
                <a:gd name="T9" fmla="*/ 5 h 93"/>
                <a:gd name="T10" fmla="*/ 59 w 64"/>
                <a:gd name="T11" fmla="*/ 15 h 93"/>
                <a:gd name="T12" fmla="*/ 20 w 64"/>
                <a:gd name="T13" fmla="*/ 19 h 93"/>
                <a:gd name="T14" fmla="*/ 20 w 64"/>
                <a:gd name="T15" fmla="*/ 62 h 93"/>
                <a:gd name="T16" fmla="*/ 25 w 64"/>
                <a:gd name="T17" fmla="*/ 62 h 93"/>
                <a:gd name="T18" fmla="*/ 25 w 64"/>
                <a:gd name="T19" fmla="*/ 24 h 93"/>
                <a:gd name="T20" fmla="*/ 59 w 64"/>
                <a:gd name="T21" fmla="*/ 20 h 93"/>
                <a:gd name="T22" fmla="*/ 59 w 64"/>
                <a:gd name="T23" fmla="*/ 88 h 93"/>
                <a:gd name="T24" fmla="*/ 6 w 64"/>
                <a:gd name="T25" fmla="*/ 88 h 93"/>
                <a:gd name="T26" fmla="*/ 6 w 64"/>
                <a:gd name="T27" fmla="*/ 93 h 93"/>
                <a:gd name="T28" fmla="*/ 64 w 64"/>
                <a:gd name="T29" fmla="*/ 93 h 93"/>
                <a:gd name="T30" fmla="*/ 64 w 64"/>
                <a:gd name="T31" fmla="*/ 0 h 93"/>
                <a:gd name="T32" fmla="*/ 0 w 64"/>
                <a:gd name="T3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3">
                  <a:moveTo>
                    <a:pt x="0" y="7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4"/>
                    <a:pt x="5" y="16"/>
                    <a:pt x="5" y="12"/>
                  </a:cubicBezTo>
                  <a:cubicBezTo>
                    <a:pt x="9" y="11"/>
                    <a:pt x="55" y="6"/>
                    <a:pt x="59" y="5"/>
                  </a:cubicBezTo>
                  <a:cubicBezTo>
                    <a:pt x="59" y="6"/>
                    <a:pt x="59" y="10"/>
                    <a:pt x="59" y="15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27"/>
                    <a:pt x="25" y="24"/>
                  </a:cubicBezTo>
                  <a:cubicBezTo>
                    <a:pt x="29" y="23"/>
                    <a:pt x="55" y="20"/>
                    <a:pt x="59" y="20"/>
                  </a:cubicBezTo>
                  <a:cubicBezTo>
                    <a:pt x="59" y="43"/>
                    <a:pt x="59" y="85"/>
                    <a:pt x="59" y="88"/>
                  </a:cubicBezTo>
                  <a:cubicBezTo>
                    <a:pt x="55" y="88"/>
                    <a:pt x="6" y="88"/>
                    <a:pt x="6" y="88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8"/>
            <p:cNvSpPr/>
            <p:nvPr/>
          </p:nvSpPr>
          <p:spPr bwMode="auto">
            <a:xfrm>
              <a:off x="10656889" y="5407026"/>
              <a:ext cx="295275" cy="120650"/>
            </a:xfrm>
            <a:custGeom>
              <a:avLst/>
              <a:gdLst>
                <a:gd name="T0" fmla="*/ 23 w 57"/>
                <a:gd name="T1" fmla="*/ 5 h 23"/>
                <a:gd name="T2" fmla="*/ 41 w 57"/>
                <a:gd name="T3" fmla="*/ 9 h 23"/>
                <a:gd name="T4" fmla="*/ 57 w 57"/>
                <a:gd name="T5" fmla="*/ 14 h 23"/>
                <a:gd name="T6" fmla="*/ 56 w 57"/>
                <a:gd name="T7" fmla="*/ 11 h 23"/>
                <a:gd name="T8" fmla="*/ 42 w 57"/>
                <a:gd name="T9" fmla="*/ 5 h 23"/>
                <a:gd name="T10" fmla="*/ 22 w 57"/>
                <a:gd name="T11" fmla="*/ 0 h 23"/>
                <a:gd name="T12" fmla="*/ 9 w 57"/>
                <a:gd name="T13" fmla="*/ 10 h 23"/>
                <a:gd name="T14" fmla="*/ 0 w 57"/>
                <a:gd name="T15" fmla="*/ 23 h 23"/>
                <a:gd name="T16" fmla="*/ 18 w 57"/>
                <a:gd name="T17" fmla="*/ 20 h 23"/>
                <a:gd name="T18" fmla="*/ 34 w 57"/>
                <a:gd name="T19" fmla="*/ 19 h 23"/>
                <a:gd name="T20" fmla="*/ 50 w 57"/>
                <a:gd name="T21" fmla="*/ 21 h 23"/>
                <a:gd name="T22" fmla="*/ 52 w 57"/>
                <a:gd name="T23" fmla="*/ 18 h 23"/>
                <a:gd name="T24" fmla="*/ 34 w 57"/>
                <a:gd name="T25" fmla="*/ 16 h 23"/>
                <a:gd name="T26" fmla="*/ 17 w 57"/>
                <a:gd name="T27" fmla="*/ 16 h 23"/>
                <a:gd name="T28" fmla="*/ 9 w 57"/>
                <a:gd name="T29" fmla="*/ 16 h 23"/>
                <a:gd name="T30" fmla="*/ 11 w 57"/>
                <a:gd name="T31" fmla="*/ 13 h 23"/>
                <a:gd name="T32" fmla="*/ 23 w 57"/>
                <a:gd name="T3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3">
                  <a:moveTo>
                    <a:pt x="23" y="5"/>
                  </a:moveTo>
                  <a:cubicBezTo>
                    <a:pt x="27" y="7"/>
                    <a:pt x="35" y="11"/>
                    <a:pt x="41" y="9"/>
                  </a:cubicBezTo>
                  <a:cubicBezTo>
                    <a:pt x="44" y="11"/>
                    <a:pt x="50" y="16"/>
                    <a:pt x="57" y="1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0" y="12"/>
                    <a:pt x="42" y="5"/>
                    <a:pt x="42" y="5"/>
                  </a:cubicBezTo>
                  <a:cubicBezTo>
                    <a:pt x="34" y="8"/>
                    <a:pt x="22" y="0"/>
                    <a:pt x="22" y="0"/>
                  </a:cubicBezTo>
                  <a:cubicBezTo>
                    <a:pt x="18" y="8"/>
                    <a:pt x="9" y="10"/>
                    <a:pt x="9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17"/>
                    <a:pt x="18" y="20"/>
                    <a:pt x="18" y="20"/>
                  </a:cubicBezTo>
                  <a:cubicBezTo>
                    <a:pt x="25" y="16"/>
                    <a:pt x="34" y="19"/>
                    <a:pt x="34" y="19"/>
                  </a:cubicBezTo>
                  <a:cubicBezTo>
                    <a:pt x="44" y="17"/>
                    <a:pt x="50" y="21"/>
                    <a:pt x="50" y="21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45" y="14"/>
                    <a:pt x="34" y="16"/>
                  </a:cubicBezTo>
                  <a:cubicBezTo>
                    <a:pt x="32" y="15"/>
                    <a:pt x="25" y="13"/>
                    <a:pt x="17" y="16"/>
                  </a:cubicBezTo>
                  <a:cubicBezTo>
                    <a:pt x="15" y="15"/>
                    <a:pt x="12" y="16"/>
                    <a:pt x="9" y="16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8" y="12"/>
                    <a:pt x="21" y="9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09"/>
            <p:cNvSpPr/>
            <p:nvPr/>
          </p:nvSpPr>
          <p:spPr bwMode="auto">
            <a:xfrm>
              <a:off x="10552114" y="4975226"/>
              <a:ext cx="644525" cy="620713"/>
            </a:xfrm>
            <a:custGeom>
              <a:avLst/>
              <a:gdLst>
                <a:gd name="T0" fmla="*/ 95 w 124"/>
                <a:gd name="T1" fmla="*/ 0 h 119"/>
                <a:gd name="T2" fmla="*/ 0 w 124"/>
                <a:gd name="T3" fmla="*/ 10 h 119"/>
                <a:gd name="T4" fmla="*/ 0 w 124"/>
                <a:gd name="T5" fmla="*/ 119 h 119"/>
                <a:gd name="T6" fmla="*/ 5 w 124"/>
                <a:gd name="T7" fmla="*/ 119 h 119"/>
                <a:gd name="T8" fmla="*/ 5 w 124"/>
                <a:gd name="T9" fmla="*/ 15 h 119"/>
                <a:gd name="T10" fmla="*/ 90 w 124"/>
                <a:gd name="T11" fmla="*/ 6 h 119"/>
                <a:gd name="T12" fmla="*/ 90 w 124"/>
                <a:gd name="T13" fmla="*/ 119 h 119"/>
                <a:gd name="T14" fmla="*/ 95 w 124"/>
                <a:gd name="T15" fmla="*/ 119 h 119"/>
                <a:gd name="T16" fmla="*/ 95 w 124"/>
                <a:gd name="T17" fmla="*/ 7 h 119"/>
                <a:gd name="T18" fmla="*/ 119 w 124"/>
                <a:gd name="T19" fmla="*/ 14 h 119"/>
                <a:gd name="T20" fmla="*/ 119 w 124"/>
                <a:gd name="T21" fmla="*/ 119 h 119"/>
                <a:gd name="T22" fmla="*/ 124 w 124"/>
                <a:gd name="T23" fmla="*/ 119 h 119"/>
                <a:gd name="T24" fmla="*/ 124 w 124"/>
                <a:gd name="T25" fmla="*/ 10 h 119"/>
                <a:gd name="T26" fmla="*/ 95 w 124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119">
                  <a:moveTo>
                    <a:pt x="95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5" y="119"/>
                    <a:pt x="5" y="19"/>
                    <a:pt x="5" y="15"/>
                  </a:cubicBezTo>
                  <a:cubicBezTo>
                    <a:pt x="9" y="14"/>
                    <a:pt x="85" y="6"/>
                    <a:pt x="90" y="6"/>
                  </a:cubicBezTo>
                  <a:cubicBezTo>
                    <a:pt x="90" y="11"/>
                    <a:pt x="90" y="119"/>
                    <a:pt x="90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102" y="8"/>
                    <a:pt x="117" y="13"/>
                    <a:pt x="119" y="14"/>
                  </a:cubicBezTo>
                  <a:cubicBezTo>
                    <a:pt x="119" y="17"/>
                    <a:pt x="119" y="119"/>
                    <a:pt x="119" y="119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214"/>
            <p:cNvSpPr>
              <a:spLocks noChangeArrowheads="1"/>
            </p:cNvSpPr>
            <p:nvPr/>
          </p:nvSpPr>
          <p:spPr bwMode="auto">
            <a:xfrm>
              <a:off x="6357939" y="5611813"/>
              <a:ext cx="57594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 flipH="1">
            <a:off x="1361708" y="1975709"/>
            <a:ext cx="1946394" cy="630144"/>
            <a:chOff x="8990558" y="5480837"/>
            <a:chExt cx="1946394" cy="630144"/>
          </a:xfrm>
        </p:grpSpPr>
        <p:sp>
          <p:nvSpPr>
            <p:cNvPr id="158" name="任意多边形 157"/>
            <p:cNvSpPr/>
            <p:nvPr/>
          </p:nvSpPr>
          <p:spPr>
            <a:xfrm>
              <a:off x="8990558" y="548083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10166930" y="5775851"/>
              <a:ext cx="770022" cy="278233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520645" y="1082287"/>
            <a:ext cx="2281067" cy="3251014"/>
            <a:chOff x="1609523" y="1700462"/>
            <a:chExt cx="2532253" cy="3609007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185" name="任意多边形 184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6" name="组合 185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190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1" name="组合 190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192" name="任意多边形 191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3" name="任意多边形 192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4" name="任意多边形 193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5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87" name="任意多边形 186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任意多边形 187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任意多边形 188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3" name="任意多边形 172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任意多边形 173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任意多边形 174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任意多边形 175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任意多边形 176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任意多边形 177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任意多边形 178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任意多边形 179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任意多边形 180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任意多边形 182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任意多边形 183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3" name="任意多边形 162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任意多边形 163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任意多边形 167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任意多边形 168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任意多边形 169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任意多边形 170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任意多边形 171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1136672" y="3886608"/>
            <a:ext cx="814133" cy="1160316"/>
            <a:chOff x="1609523" y="1700462"/>
            <a:chExt cx="2532253" cy="3609007"/>
          </a:xfrm>
        </p:grpSpPr>
        <p:grpSp>
          <p:nvGrpSpPr>
            <p:cNvPr id="197" name="组合 196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21" name="任意多边形 220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2" name="组合 221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226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7" name="组合 226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228" name="任意多边形 227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9" name="任意多边形 228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0" name="任意多边形 229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1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222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23" name="任意多边形 222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任意多边形 223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 224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209" name="任意多边形 208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任意多边形 209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任意多边形 210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任意多边形 211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任意多边形 212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任意多边形 213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任意多边形 214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任意多边形 215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任意多边形 216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任意多边形 217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任意多边形 218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任意多边形 219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任意多边形 198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任意多边形 199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任意多边形 200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任意多边形 201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任意多边形 202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任意多边形 203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任意多边形 205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 207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5334488" y="2772283"/>
            <a:ext cx="586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Fresh</a:t>
            </a:r>
            <a:r>
              <a:rPr lang="zh-CN" altLang="en-US" sz="48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Simple</a:t>
            </a:r>
            <a:r>
              <a:rPr lang="zh-CN" altLang="en-US" sz="4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Hand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40" name="Freeform 34"/>
          <p:cNvSpPr>
            <a:spLocks noEditPoints="1"/>
          </p:cNvSpPr>
          <p:nvPr/>
        </p:nvSpPr>
        <p:spPr bwMode="auto">
          <a:xfrm rot="20785645">
            <a:off x="10662415" y="338224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任意多边形 240"/>
          <p:cNvSpPr/>
          <p:nvPr/>
        </p:nvSpPr>
        <p:spPr>
          <a:xfrm>
            <a:off x="4946720" y="3382241"/>
            <a:ext cx="5518693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3" name="组合 242"/>
          <p:cNvGrpSpPr/>
          <p:nvPr/>
        </p:nvGrpSpPr>
        <p:grpSpPr>
          <a:xfrm>
            <a:off x="9563752" y="1542532"/>
            <a:ext cx="1341837" cy="428035"/>
            <a:chOff x="1499734" y="1836011"/>
            <a:chExt cx="1723530" cy="785645"/>
          </a:xfrm>
        </p:grpSpPr>
        <p:sp>
          <p:nvSpPr>
            <p:cNvPr id="244" name="任意多边形 243"/>
            <p:cNvSpPr/>
            <p:nvPr/>
          </p:nvSpPr>
          <p:spPr>
            <a:xfrm>
              <a:off x="1862723" y="1836011"/>
              <a:ext cx="1360541" cy="764760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5" name="任意多边形 244"/>
            <p:cNvSpPr/>
            <p:nvPr/>
          </p:nvSpPr>
          <p:spPr>
            <a:xfrm>
              <a:off x="1499734" y="2157271"/>
              <a:ext cx="770022" cy="46438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6" name="Freeform 8"/>
          <p:cNvSpPr>
            <a:spLocks noEditPoints="1"/>
          </p:cNvSpPr>
          <p:nvPr/>
        </p:nvSpPr>
        <p:spPr bwMode="auto">
          <a:xfrm rot="1556340" flipH="1">
            <a:off x="7764105" y="1520398"/>
            <a:ext cx="232878" cy="265678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8"/>
          <p:cNvSpPr>
            <a:spLocks noEditPoints="1"/>
          </p:cNvSpPr>
          <p:nvPr/>
        </p:nvSpPr>
        <p:spPr bwMode="auto">
          <a:xfrm rot="1556340" flipH="1">
            <a:off x="5041143" y="2541931"/>
            <a:ext cx="386548" cy="440992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任意多边形 247"/>
          <p:cNvSpPr/>
          <p:nvPr/>
        </p:nvSpPr>
        <p:spPr>
          <a:xfrm>
            <a:off x="5715589" y="1110649"/>
            <a:ext cx="599493" cy="25300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14156" y="534026"/>
            <a:ext cx="260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4697212" y="2781300"/>
            <a:ext cx="2550877" cy="21619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31"/>
          <p:cNvSpPr/>
          <p:nvPr/>
        </p:nvSpPr>
        <p:spPr>
          <a:xfrm>
            <a:off x="5481006" y="2356582"/>
            <a:ext cx="966079" cy="94467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椭圆 31"/>
          <p:cNvSpPr/>
          <p:nvPr/>
        </p:nvSpPr>
        <p:spPr>
          <a:xfrm>
            <a:off x="4257470" y="4194889"/>
            <a:ext cx="966079" cy="94467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椭圆 31"/>
          <p:cNvSpPr/>
          <p:nvPr/>
        </p:nvSpPr>
        <p:spPr>
          <a:xfrm>
            <a:off x="6649651" y="4157364"/>
            <a:ext cx="966079" cy="94467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7238463" y="2828920"/>
            <a:ext cx="261947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add text here, the language to be concise, express to be clear.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7191452" y="235399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zh-CN" altLang="en-US" b="1" spc="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Recording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8108852" y="4731699"/>
            <a:ext cx="261947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add text here, the language to be concise, express to be clear.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8061841" y="427083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zh-CN" altLang="en-US" b="1" spc="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Check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1349163" y="4728838"/>
            <a:ext cx="261947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Please add text here, the language to be concise, express to be clear.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2944338" y="42671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r"/>
            <a:r>
              <a:rPr lang="zh-CN" altLang="en-US" b="1" spc="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Cut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5728576" y="2545159"/>
            <a:ext cx="385904" cy="611158"/>
            <a:chOff x="5844088" y="2600655"/>
            <a:chExt cx="385904" cy="611158"/>
          </a:xfrm>
        </p:grpSpPr>
        <p:grpSp>
          <p:nvGrpSpPr>
            <p:cNvPr id="108" name="组合 107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46" name="任意多边形 145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任意多边形 146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任意多边形 147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5" name="任意多边形 144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901366" y="4415883"/>
            <a:ext cx="473599" cy="430895"/>
            <a:chOff x="7002966" y="4415883"/>
            <a:chExt cx="507443" cy="461687"/>
          </a:xfrm>
        </p:grpSpPr>
        <p:grpSp>
          <p:nvGrpSpPr>
            <p:cNvPr id="150" name="组合 149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155" name="任意多边形 154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任意多边形 155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任意多边形 150"/>
            <p:cNvSpPr/>
            <p:nvPr/>
          </p:nvSpPr>
          <p:spPr>
            <a:xfrm>
              <a:off x="7077564" y="4606380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任意多边形 151"/>
            <p:cNvSpPr/>
            <p:nvPr/>
          </p:nvSpPr>
          <p:spPr>
            <a:xfrm>
              <a:off x="7075055" y="4517389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任意多边形 152"/>
            <p:cNvSpPr/>
            <p:nvPr/>
          </p:nvSpPr>
          <p:spPr>
            <a:xfrm>
              <a:off x="7089852" y="4685188"/>
              <a:ext cx="363297" cy="720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任意多边形 153"/>
            <p:cNvSpPr/>
            <p:nvPr/>
          </p:nvSpPr>
          <p:spPr>
            <a:xfrm>
              <a:off x="7081722" y="4766978"/>
              <a:ext cx="245741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4475110" y="4403530"/>
            <a:ext cx="557229" cy="497597"/>
            <a:chOff x="4577745" y="4336117"/>
            <a:chExt cx="557229" cy="497597"/>
          </a:xfrm>
        </p:grpSpPr>
        <p:sp>
          <p:nvSpPr>
            <p:cNvPr id="158" name="任意多边形 157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08164" y="549135"/>
            <a:ext cx="235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>
            <a:off x="1348176" y="2360322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2044523" y="4504475"/>
            <a:ext cx="151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772818" y="5037635"/>
            <a:ext cx="2804613" cy="9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81241" y="2060575"/>
            <a:ext cx="9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36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594623" y="2550532"/>
            <a:ext cx="2412203" cy="1509692"/>
          </a:xfrm>
          <a:prstGeom prst="rect">
            <a:avLst/>
          </a:prstGeom>
          <a:blipFill>
            <a:blip r:embed="rId2"/>
            <a:srcRect/>
            <a:stretch>
              <a:fillRect l="-8519" r="-52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4791245" y="234436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5437349" y="4504475"/>
            <a:ext cx="151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165644" y="5037635"/>
            <a:ext cx="2804613" cy="9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4274067" y="2060575"/>
            <a:ext cx="9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36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8184070" y="2344365"/>
            <a:ext cx="2804613" cy="192202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8830174" y="4504475"/>
            <a:ext cx="151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558469" y="5037635"/>
            <a:ext cx="2804613" cy="9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666892" y="2060575"/>
            <a:ext cx="9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36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998483" y="2546365"/>
            <a:ext cx="2390135" cy="1513859"/>
          </a:xfrm>
          <a:prstGeom prst="rect">
            <a:avLst/>
          </a:prstGeom>
          <a:blipFill>
            <a:blip r:embed="rId3"/>
            <a:srcRect/>
            <a:stretch>
              <a:fillRect l="-151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8391308" y="2564405"/>
            <a:ext cx="2390135" cy="1513859"/>
          </a:xfrm>
          <a:prstGeom prst="rect">
            <a:avLst/>
          </a:prstGeom>
          <a:blipFill dpi="0" rotWithShape="1">
            <a:blip r:embed="rId4"/>
            <a:srcRect/>
            <a:stretch>
              <a:fillRect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18843" y="534026"/>
            <a:ext cx="258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4" name="Group 16"/>
          <p:cNvGrpSpPr>
            <a:grpSpLocks noChangeAspect="1"/>
          </p:cNvGrpSpPr>
          <p:nvPr/>
        </p:nvGrpSpPr>
        <p:grpSpPr bwMode="auto">
          <a:xfrm>
            <a:off x="2687630" y="2251469"/>
            <a:ext cx="1158875" cy="2000249"/>
            <a:chOff x="1449" y="1496"/>
            <a:chExt cx="730" cy="1260"/>
          </a:xfrm>
          <a:solidFill>
            <a:srgbClr val="1F4E79"/>
          </a:solidFill>
        </p:grpSpPr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Group 21"/>
          <p:cNvGrpSpPr>
            <a:grpSpLocks noChangeAspect="1"/>
          </p:cNvGrpSpPr>
          <p:nvPr/>
        </p:nvGrpSpPr>
        <p:grpSpPr bwMode="auto">
          <a:xfrm>
            <a:off x="5578468" y="2227502"/>
            <a:ext cx="1209675" cy="1979613"/>
            <a:chOff x="3270" y="1510"/>
            <a:chExt cx="762" cy="1247"/>
          </a:xfrm>
          <a:solidFill>
            <a:srgbClr val="1F4E79"/>
          </a:solidFill>
        </p:grpSpPr>
        <p:sp>
          <p:nvSpPr>
            <p:cNvPr id="88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Group 26"/>
          <p:cNvGrpSpPr>
            <a:grpSpLocks noChangeAspect="1"/>
          </p:cNvGrpSpPr>
          <p:nvPr/>
        </p:nvGrpSpPr>
        <p:grpSpPr bwMode="auto">
          <a:xfrm>
            <a:off x="8483589" y="2229090"/>
            <a:ext cx="1200149" cy="1973263"/>
            <a:chOff x="5100" y="1511"/>
            <a:chExt cx="756" cy="1243"/>
          </a:xfrm>
          <a:solidFill>
            <a:srgbClr val="1F4E79"/>
          </a:solidFill>
        </p:grpSpPr>
        <p:sp>
          <p:nvSpPr>
            <p:cNvPr id="92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2488443" y="4343827"/>
            <a:ext cx="138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step1</a:t>
            </a:r>
            <a:endParaRPr lang="zh-CN" altLang="en-US" sz="32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5438018" y="4343827"/>
            <a:ext cx="138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step2</a:t>
            </a:r>
            <a:endParaRPr lang="zh-CN" altLang="en-US" sz="32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393916" y="4343827"/>
            <a:ext cx="138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step3</a:t>
            </a:r>
            <a:endParaRPr lang="zh-CN" altLang="en-US" sz="32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922759" y="4893921"/>
            <a:ext cx="258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4888876" y="4893921"/>
            <a:ext cx="258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7913956" y="4893921"/>
            <a:ext cx="258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100" name="Freeform 5"/>
          <p:cNvSpPr/>
          <p:nvPr/>
        </p:nvSpPr>
        <p:spPr bwMode="auto">
          <a:xfrm rot="5844680">
            <a:off x="4505455" y="3091484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5"/>
          <p:cNvSpPr/>
          <p:nvPr/>
        </p:nvSpPr>
        <p:spPr bwMode="auto">
          <a:xfrm rot="5844680">
            <a:off x="7413372" y="3091484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62566" y="2351314"/>
            <a:ext cx="3796405" cy="2859315"/>
          </a:xfrm>
          <a:prstGeom prst="rect">
            <a:avLst/>
          </a:prstGeom>
          <a:blipFill>
            <a:blip r:embed="rId3"/>
            <a:stretch>
              <a:fillRect r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58997" y="566532"/>
            <a:ext cx="251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3" name="任意多边形 282"/>
          <p:cNvSpPr/>
          <p:nvPr/>
        </p:nvSpPr>
        <p:spPr>
          <a:xfrm>
            <a:off x="1578007" y="2203901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4" name="任意多边形 283"/>
          <p:cNvSpPr/>
          <p:nvPr/>
        </p:nvSpPr>
        <p:spPr>
          <a:xfrm>
            <a:off x="2717363" y="5410125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椭圆 295"/>
          <p:cNvSpPr/>
          <p:nvPr/>
        </p:nvSpPr>
        <p:spPr>
          <a:xfrm>
            <a:off x="6853264" y="2693317"/>
            <a:ext cx="418532" cy="418532"/>
          </a:xfrm>
          <a:prstGeom prst="ellipse">
            <a:avLst/>
          </a:prstGeom>
          <a:blipFill>
            <a:blip r:embed="rId4"/>
            <a:stretch>
              <a:fillRect l="-33000" t="-11000" r="-15000" b="-110000"/>
            </a:stretch>
          </a:blipFill>
          <a:ln>
            <a:solidFill>
              <a:srgbClr val="4A6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7" name="直接连接符 296"/>
          <p:cNvCxnSpPr/>
          <p:nvPr/>
        </p:nvCxnSpPr>
        <p:spPr>
          <a:xfrm flipV="1">
            <a:off x="8255140" y="2703730"/>
            <a:ext cx="1" cy="40811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文本框 297"/>
          <p:cNvSpPr txBox="1"/>
          <p:nvPr/>
        </p:nvSpPr>
        <p:spPr>
          <a:xfrm>
            <a:off x="7344366" y="2671750"/>
            <a:ext cx="98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</a:p>
        </p:txBody>
      </p:sp>
      <p:sp>
        <p:nvSpPr>
          <p:cNvPr id="299" name="文本框 298"/>
          <p:cNvSpPr txBox="1"/>
          <p:nvPr/>
        </p:nvSpPr>
        <p:spPr>
          <a:xfrm>
            <a:off x="8484366" y="2594806"/>
            <a:ext cx="27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300" name="椭圆 299"/>
          <p:cNvSpPr/>
          <p:nvPr/>
        </p:nvSpPr>
        <p:spPr>
          <a:xfrm>
            <a:off x="6853264" y="3662592"/>
            <a:ext cx="418532" cy="418532"/>
          </a:xfrm>
          <a:prstGeom prst="ellipse">
            <a:avLst/>
          </a:prstGeom>
          <a:blipFill>
            <a:blip r:embed="rId4"/>
            <a:stretch>
              <a:fillRect l="-33000" t="-11000" r="-15000" b="-110000"/>
            </a:stretch>
          </a:blipFill>
          <a:ln>
            <a:solidFill>
              <a:srgbClr val="4A6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1" name="直接连接符 300"/>
          <p:cNvCxnSpPr/>
          <p:nvPr/>
        </p:nvCxnSpPr>
        <p:spPr>
          <a:xfrm flipV="1">
            <a:off x="8255140" y="3673005"/>
            <a:ext cx="1" cy="40811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文本框 301"/>
          <p:cNvSpPr txBox="1"/>
          <p:nvPr/>
        </p:nvSpPr>
        <p:spPr>
          <a:xfrm>
            <a:off x="7344366" y="3641025"/>
            <a:ext cx="98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</a:p>
        </p:txBody>
      </p:sp>
      <p:sp>
        <p:nvSpPr>
          <p:cNvPr id="303" name="文本框 302"/>
          <p:cNvSpPr txBox="1"/>
          <p:nvPr/>
        </p:nvSpPr>
        <p:spPr>
          <a:xfrm>
            <a:off x="8484366" y="3564081"/>
            <a:ext cx="27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304" name="椭圆 303"/>
          <p:cNvSpPr/>
          <p:nvPr/>
        </p:nvSpPr>
        <p:spPr>
          <a:xfrm>
            <a:off x="6867667" y="4601780"/>
            <a:ext cx="418532" cy="418532"/>
          </a:xfrm>
          <a:prstGeom prst="ellipse">
            <a:avLst/>
          </a:prstGeom>
          <a:blipFill>
            <a:blip r:embed="rId4"/>
            <a:stretch>
              <a:fillRect l="-33000" t="-11000" r="-15000" b="-110000"/>
            </a:stretch>
          </a:blipFill>
          <a:ln>
            <a:solidFill>
              <a:srgbClr val="4A6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5" name="直接连接符 304"/>
          <p:cNvCxnSpPr/>
          <p:nvPr/>
        </p:nvCxnSpPr>
        <p:spPr>
          <a:xfrm flipV="1">
            <a:off x="8269543" y="4612193"/>
            <a:ext cx="1" cy="408119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文本框 305"/>
          <p:cNvSpPr txBox="1"/>
          <p:nvPr/>
        </p:nvSpPr>
        <p:spPr>
          <a:xfrm>
            <a:off x="7358769" y="4580213"/>
            <a:ext cx="98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</a:p>
        </p:txBody>
      </p:sp>
      <p:sp>
        <p:nvSpPr>
          <p:cNvPr id="307" name="文本框 306"/>
          <p:cNvSpPr txBox="1"/>
          <p:nvPr/>
        </p:nvSpPr>
        <p:spPr>
          <a:xfrm>
            <a:off x="8498769" y="4503269"/>
            <a:ext cx="27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1376179" y="2850595"/>
            <a:ext cx="1447190" cy="468527"/>
            <a:chOff x="8990558" y="5480837"/>
            <a:chExt cx="1946394" cy="630144"/>
          </a:xfrm>
        </p:grpSpPr>
        <p:sp>
          <p:nvSpPr>
            <p:cNvPr id="41" name="任意多边形 40"/>
            <p:cNvSpPr/>
            <p:nvPr/>
          </p:nvSpPr>
          <p:spPr>
            <a:xfrm>
              <a:off x="8990558" y="548083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0166930" y="5775851"/>
              <a:ext cx="770022" cy="278233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9778" y="1493605"/>
            <a:ext cx="2105116" cy="3000246"/>
            <a:chOff x="1609523" y="1700462"/>
            <a:chExt cx="2532253" cy="3609007"/>
          </a:xfrm>
        </p:grpSpPr>
        <p:grpSp>
          <p:nvGrpSpPr>
            <p:cNvPr id="5" name="组合 4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34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1" name="任意多边形 30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13742" y="4745161"/>
            <a:ext cx="12078258" cy="2217895"/>
            <a:chOff x="80696" y="5607344"/>
            <a:chExt cx="5802313" cy="1254125"/>
          </a:xfrm>
          <a:solidFill>
            <a:srgbClr val="1F4E79"/>
          </a:solidFill>
        </p:grpSpPr>
        <p:sp>
          <p:nvSpPr>
            <p:cNvPr id="46" name="Freeform 53"/>
            <p:cNvSpPr/>
            <p:nvPr/>
          </p:nvSpPr>
          <p:spPr bwMode="auto">
            <a:xfrm>
              <a:off x="4893996" y="6304256"/>
              <a:ext cx="287338" cy="211138"/>
            </a:xfrm>
            <a:custGeom>
              <a:avLst/>
              <a:gdLst>
                <a:gd name="T0" fmla="*/ 44 w 55"/>
                <a:gd name="T1" fmla="*/ 0 h 40"/>
                <a:gd name="T2" fmla="*/ 25 w 55"/>
                <a:gd name="T3" fmla="*/ 0 h 40"/>
                <a:gd name="T4" fmla="*/ 25 w 55"/>
                <a:gd name="T5" fmla="*/ 28 h 40"/>
                <a:gd name="T6" fmla="*/ 16 w 55"/>
                <a:gd name="T7" fmla="*/ 28 h 40"/>
                <a:gd name="T8" fmla="*/ 16 w 55"/>
                <a:gd name="T9" fmla="*/ 18 h 40"/>
                <a:gd name="T10" fmla="*/ 4 w 55"/>
                <a:gd name="T11" fmla="*/ 18 h 40"/>
                <a:gd name="T12" fmla="*/ 4 w 55"/>
                <a:gd name="T13" fmla="*/ 36 h 40"/>
                <a:gd name="T14" fmla="*/ 0 w 55"/>
                <a:gd name="T15" fmla="*/ 36 h 40"/>
                <a:gd name="T16" fmla="*/ 0 w 55"/>
                <a:gd name="T17" fmla="*/ 40 h 40"/>
                <a:gd name="T18" fmla="*/ 7 w 55"/>
                <a:gd name="T19" fmla="*/ 40 h 40"/>
                <a:gd name="T20" fmla="*/ 7 w 55"/>
                <a:gd name="T21" fmla="*/ 22 h 40"/>
                <a:gd name="T22" fmla="*/ 12 w 55"/>
                <a:gd name="T23" fmla="*/ 22 h 40"/>
                <a:gd name="T24" fmla="*/ 12 w 55"/>
                <a:gd name="T25" fmla="*/ 32 h 40"/>
                <a:gd name="T26" fmla="*/ 28 w 55"/>
                <a:gd name="T27" fmla="*/ 32 h 40"/>
                <a:gd name="T28" fmla="*/ 28 w 55"/>
                <a:gd name="T29" fmla="*/ 4 h 40"/>
                <a:gd name="T30" fmla="*/ 42 w 55"/>
                <a:gd name="T31" fmla="*/ 4 h 40"/>
                <a:gd name="T32" fmla="*/ 42 w 55"/>
                <a:gd name="T33" fmla="*/ 33 h 40"/>
                <a:gd name="T34" fmla="*/ 55 w 55"/>
                <a:gd name="T35" fmla="*/ 33 h 40"/>
                <a:gd name="T36" fmla="*/ 55 w 55"/>
                <a:gd name="T37" fmla="*/ 29 h 40"/>
                <a:gd name="T38" fmla="*/ 46 w 55"/>
                <a:gd name="T39" fmla="*/ 29 h 40"/>
                <a:gd name="T40" fmla="*/ 46 w 55"/>
                <a:gd name="T41" fmla="*/ 0 h 40"/>
                <a:gd name="T42" fmla="*/ 44 w 55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40">
                  <a:moveTo>
                    <a:pt x="4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24"/>
                    <a:pt x="25" y="28"/>
                  </a:cubicBezTo>
                  <a:cubicBezTo>
                    <a:pt x="22" y="28"/>
                    <a:pt x="18" y="28"/>
                    <a:pt x="16" y="28"/>
                  </a:cubicBezTo>
                  <a:cubicBezTo>
                    <a:pt x="16" y="25"/>
                    <a:pt x="16" y="18"/>
                    <a:pt x="1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33"/>
                    <a:pt x="4" y="36"/>
                  </a:cubicBezTo>
                  <a:cubicBezTo>
                    <a:pt x="2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25"/>
                    <a:pt x="7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4"/>
                    <a:pt x="12" y="32"/>
                    <a:pt x="12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8"/>
                    <a:pt x="28" y="4"/>
                  </a:cubicBezTo>
                  <a:cubicBezTo>
                    <a:pt x="31" y="4"/>
                    <a:pt x="39" y="4"/>
                    <a:pt x="42" y="4"/>
                  </a:cubicBezTo>
                  <a:cubicBezTo>
                    <a:pt x="42" y="8"/>
                    <a:pt x="42" y="33"/>
                    <a:pt x="42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49" y="29"/>
                    <a:pt x="46" y="29"/>
                  </a:cubicBezTo>
                  <a:cubicBezTo>
                    <a:pt x="46" y="26"/>
                    <a:pt x="46" y="0"/>
                    <a:pt x="46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210871" y="5880394"/>
              <a:ext cx="492125" cy="923925"/>
            </a:xfrm>
            <a:custGeom>
              <a:avLst/>
              <a:gdLst>
                <a:gd name="T0" fmla="*/ 81 w 94"/>
                <a:gd name="T1" fmla="*/ 18 h 176"/>
                <a:gd name="T2" fmla="*/ 77 w 94"/>
                <a:gd name="T3" fmla="*/ 26 h 176"/>
                <a:gd name="T4" fmla="*/ 71 w 94"/>
                <a:gd name="T5" fmla="*/ 40 h 176"/>
                <a:gd name="T6" fmla="*/ 65 w 94"/>
                <a:gd name="T7" fmla="*/ 38 h 176"/>
                <a:gd name="T8" fmla="*/ 73 w 94"/>
                <a:gd name="T9" fmla="*/ 16 h 176"/>
                <a:gd name="T10" fmla="*/ 74 w 94"/>
                <a:gd name="T11" fmla="*/ 14 h 176"/>
                <a:gd name="T12" fmla="*/ 61 w 94"/>
                <a:gd name="T13" fmla="*/ 10 h 176"/>
                <a:gd name="T14" fmla="*/ 60 w 94"/>
                <a:gd name="T15" fmla="*/ 12 h 176"/>
                <a:gd name="T16" fmla="*/ 50 w 94"/>
                <a:gd name="T17" fmla="*/ 32 h 176"/>
                <a:gd name="T18" fmla="*/ 42 w 94"/>
                <a:gd name="T19" fmla="*/ 30 h 176"/>
                <a:gd name="T20" fmla="*/ 49 w 94"/>
                <a:gd name="T21" fmla="*/ 6 h 176"/>
                <a:gd name="T22" fmla="*/ 50 w 94"/>
                <a:gd name="T23" fmla="*/ 4 h 176"/>
                <a:gd name="T24" fmla="*/ 35 w 94"/>
                <a:gd name="T25" fmla="*/ 0 h 176"/>
                <a:gd name="T26" fmla="*/ 34 w 94"/>
                <a:gd name="T27" fmla="*/ 1 h 176"/>
                <a:gd name="T28" fmla="*/ 0 w 94"/>
                <a:gd name="T29" fmla="*/ 176 h 176"/>
                <a:gd name="T30" fmla="*/ 5 w 94"/>
                <a:gd name="T31" fmla="*/ 176 h 176"/>
                <a:gd name="T32" fmla="*/ 38 w 94"/>
                <a:gd name="T33" fmla="*/ 5 h 176"/>
                <a:gd name="T34" fmla="*/ 42 w 94"/>
                <a:gd name="T35" fmla="*/ 6 h 176"/>
                <a:gd name="T36" fmla="*/ 19 w 94"/>
                <a:gd name="T37" fmla="*/ 132 h 176"/>
                <a:gd name="T38" fmla="*/ 23 w 94"/>
                <a:gd name="T39" fmla="*/ 132 h 176"/>
                <a:gd name="T40" fmla="*/ 37 w 94"/>
                <a:gd name="T41" fmla="*/ 34 h 176"/>
                <a:gd name="T42" fmla="*/ 53 w 94"/>
                <a:gd name="T43" fmla="*/ 38 h 176"/>
                <a:gd name="T44" fmla="*/ 54 w 94"/>
                <a:gd name="T45" fmla="*/ 36 h 176"/>
                <a:gd name="T46" fmla="*/ 63 w 94"/>
                <a:gd name="T47" fmla="*/ 16 h 176"/>
                <a:gd name="T48" fmla="*/ 65 w 94"/>
                <a:gd name="T49" fmla="*/ 16 h 176"/>
                <a:gd name="T50" fmla="*/ 41 w 94"/>
                <a:gd name="T51" fmla="*/ 122 h 176"/>
                <a:gd name="T52" fmla="*/ 45 w 94"/>
                <a:gd name="T53" fmla="*/ 123 h 176"/>
                <a:gd name="T54" fmla="*/ 60 w 94"/>
                <a:gd name="T55" fmla="*/ 41 h 176"/>
                <a:gd name="T56" fmla="*/ 74 w 94"/>
                <a:gd name="T57" fmla="*/ 46 h 176"/>
                <a:gd name="T58" fmla="*/ 75 w 94"/>
                <a:gd name="T59" fmla="*/ 44 h 176"/>
                <a:gd name="T60" fmla="*/ 82 w 94"/>
                <a:gd name="T61" fmla="*/ 28 h 176"/>
                <a:gd name="T62" fmla="*/ 84 w 94"/>
                <a:gd name="T63" fmla="*/ 24 h 176"/>
                <a:gd name="T64" fmla="*/ 85 w 94"/>
                <a:gd name="T65" fmla="*/ 24 h 176"/>
                <a:gd name="T66" fmla="*/ 54 w 94"/>
                <a:gd name="T67" fmla="*/ 139 h 176"/>
                <a:gd name="T68" fmla="*/ 57 w 94"/>
                <a:gd name="T69" fmla="*/ 140 h 176"/>
                <a:gd name="T70" fmla="*/ 80 w 94"/>
                <a:gd name="T71" fmla="*/ 47 h 176"/>
                <a:gd name="T72" fmla="*/ 56 w 94"/>
                <a:gd name="T73" fmla="*/ 176 h 176"/>
                <a:gd name="T74" fmla="*/ 61 w 94"/>
                <a:gd name="T75" fmla="*/ 176 h 176"/>
                <a:gd name="T76" fmla="*/ 93 w 94"/>
                <a:gd name="T77" fmla="*/ 25 h 176"/>
                <a:gd name="T78" fmla="*/ 94 w 94"/>
                <a:gd name="T79" fmla="*/ 23 h 176"/>
                <a:gd name="T80" fmla="*/ 81 w 94"/>
                <a:gd name="T81" fmla="*/ 1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76">
                  <a:moveTo>
                    <a:pt x="81" y="18"/>
                  </a:moveTo>
                  <a:cubicBezTo>
                    <a:pt x="77" y="26"/>
                    <a:pt x="77" y="26"/>
                    <a:pt x="77" y="26"/>
                  </a:cubicBezTo>
                  <a:cubicBezTo>
                    <a:pt x="75" y="30"/>
                    <a:pt x="73" y="34"/>
                    <a:pt x="71" y="40"/>
                  </a:cubicBezTo>
                  <a:cubicBezTo>
                    <a:pt x="69" y="39"/>
                    <a:pt x="67" y="38"/>
                    <a:pt x="65" y="38"/>
                  </a:cubicBezTo>
                  <a:cubicBezTo>
                    <a:pt x="69" y="24"/>
                    <a:pt x="73" y="16"/>
                    <a:pt x="73" y="16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6" y="19"/>
                    <a:pt x="52" y="28"/>
                    <a:pt x="50" y="32"/>
                  </a:cubicBezTo>
                  <a:cubicBezTo>
                    <a:pt x="48" y="32"/>
                    <a:pt x="44" y="31"/>
                    <a:pt x="42" y="30"/>
                  </a:cubicBezTo>
                  <a:cubicBezTo>
                    <a:pt x="44" y="20"/>
                    <a:pt x="49" y="6"/>
                    <a:pt x="49" y="6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0" y="67"/>
                    <a:pt x="0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77"/>
                    <a:pt x="33" y="16"/>
                    <a:pt x="38" y="5"/>
                  </a:cubicBezTo>
                  <a:cubicBezTo>
                    <a:pt x="39" y="6"/>
                    <a:pt x="40" y="6"/>
                    <a:pt x="42" y="6"/>
                  </a:cubicBezTo>
                  <a:cubicBezTo>
                    <a:pt x="38" y="17"/>
                    <a:pt x="24" y="60"/>
                    <a:pt x="19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6" y="88"/>
                    <a:pt x="32" y="55"/>
                    <a:pt x="37" y="34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9" y="24"/>
                    <a:pt x="63" y="16"/>
                  </a:cubicBezTo>
                  <a:cubicBezTo>
                    <a:pt x="64" y="16"/>
                    <a:pt x="65" y="16"/>
                    <a:pt x="65" y="16"/>
                  </a:cubicBezTo>
                  <a:cubicBezTo>
                    <a:pt x="62" y="24"/>
                    <a:pt x="47" y="63"/>
                    <a:pt x="41" y="122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87"/>
                    <a:pt x="55" y="60"/>
                    <a:pt x="60" y="41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7"/>
                    <a:pt x="80" y="32"/>
                    <a:pt x="82" y="28"/>
                  </a:cubicBezTo>
                  <a:cubicBezTo>
                    <a:pt x="82" y="28"/>
                    <a:pt x="83" y="26"/>
                    <a:pt x="84" y="24"/>
                  </a:cubicBezTo>
                  <a:cubicBezTo>
                    <a:pt x="84" y="24"/>
                    <a:pt x="84" y="24"/>
                    <a:pt x="85" y="24"/>
                  </a:cubicBezTo>
                  <a:cubicBezTo>
                    <a:pt x="80" y="35"/>
                    <a:pt x="62" y="79"/>
                    <a:pt x="54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63" y="100"/>
                    <a:pt x="72" y="68"/>
                    <a:pt x="80" y="47"/>
                  </a:cubicBezTo>
                  <a:cubicBezTo>
                    <a:pt x="72" y="73"/>
                    <a:pt x="60" y="118"/>
                    <a:pt x="56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7" y="83"/>
                    <a:pt x="93" y="26"/>
                    <a:pt x="93" y="25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8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"/>
            <p:cNvSpPr/>
            <p:nvPr/>
          </p:nvSpPr>
          <p:spPr bwMode="auto">
            <a:xfrm>
              <a:off x="1117333" y="6447131"/>
              <a:ext cx="214313" cy="357188"/>
            </a:xfrm>
            <a:custGeom>
              <a:avLst/>
              <a:gdLst>
                <a:gd name="T0" fmla="*/ 39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1 w 41"/>
                <a:gd name="T27" fmla="*/ 68 h 68"/>
                <a:gd name="T28" fmla="*/ 33 w 41"/>
                <a:gd name="T29" fmla="*/ 10 h 68"/>
                <a:gd name="T30" fmla="*/ 39 w 41"/>
                <a:gd name="T31" fmla="*/ 10 h 68"/>
                <a:gd name="T32" fmla="*/ 39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9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8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1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6" y="54"/>
                    <a:pt x="33" y="17"/>
                    <a:pt x="33" y="10"/>
                  </a:cubicBezTo>
                  <a:cubicBezTo>
                    <a:pt x="35" y="10"/>
                    <a:pt x="39" y="10"/>
                    <a:pt x="39" y="10"/>
                  </a:cubicBezTo>
                  <a:lnTo>
                    <a:pt x="3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1155162" y="5728762"/>
              <a:ext cx="41275" cy="98425"/>
            </a:xfrm>
            <a:custGeom>
              <a:avLst/>
              <a:gdLst>
                <a:gd name="T0" fmla="*/ 0 w 8"/>
                <a:gd name="T1" fmla="*/ 11 h 19"/>
                <a:gd name="T2" fmla="*/ 2 w 8"/>
                <a:gd name="T3" fmla="*/ 19 h 19"/>
                <a:gd name="T4" fmla="*/ 6 w 8"/>
                <a:gd name="T5" fmla="*/ 16 h 19"/>
                <a:gd name="T6" fmla="*/ 5 w 8"/>
                <a:gd name="T7" fmla="*/ 11 h 19"/>
                <a:gd name="T8" fmla="*/ 8 w 8"/>
                <a:gd name="T9" fmla="*/ 5 h 19"/>
                <a:gd name="T10" fmla="*/ 6 w 8"/>
                <a:gd name="T11" fmla="*/ 0 h 19"/>
                <a:gd name="T12" fmla="*/ 0 w 8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0" y="11"/>
                  </a:moveTo>
                  <a:cubicBezTo>
                    <a:pt x="0" y="14"/>
                    <a:pt x="1" y="17"/>
                    <a:pt x="2" y="1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9"/>
                    <a:pt x="6" y="6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3887" y="5685900"/>
              <a:ext cx="77788" cy="188913"/>
            </a:xfrm>
            <a:custGeom>
              <a:avLst/>
              <a:gdLst>
                <a:gd name="T0" fmla="*/ 0 w 15"/>
                <a:gd name="T1" fmla="*/ 19 h 36"/>
                <a:gd name="T2" fmla="*/ 9 w 15"/>
                <a:gd name="T3" fmla="*/ 36 h 36"/>
                <a:gd name="T4" fmla="*/ 11 w 15"/>
                <a:gd name="T5" fmla="*/ 32 h 36"/>
                <a:gd name="T6" fmla="*/ 5 w 15"/>
                <a:gd name="T7" fmla="*/ 19 h 36"/>
                <a:gd name="T8" fmla="*/ 15 w 15"/>
                <a:gd name="T9" fmla="*/ 5 h 36"/>
                <a:gd name="T10" fmla="*/ 13 w 15"/>
                <a:gd name="T11" fmla="*/ 0 h 36"/>
                <a:gd name="T12" fmla="*/ 0 w 15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19"/>
                  </a:moveTo>
                  <a:cubicBezTo>
                    <a:pt x="0" y="26"/>
                    <a:pt x="3" y="32"/>
                    <a:pt x="9" y="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7" y="29"/>
                    <a:pt x="5" y="25"/>
                    <a:pt x="5" y="19"/>
                  </a:cubicBezTo>
                  <a:cubicBezTo>
                    <a:pt x="5" y="13"/>
                    <a:pt x="9" y="7"/>
                    <a:pt x="15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0" y="1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158608" y="5796256"/>
              <a:ext cx="104775" cy="623888"/>
            </a:xfrm>
            <a:custGeom>
              <a:avLst/>
              <a:gdLst>
                <a:gd name="T0" fmla="*/ 5 w 20"/>
                <a:gd name="T1" fmla="*/ 119 h 119"/>
                <a:gd name="T2" fmla="*/ 9 w 20"/>
                <a:gd name="T3" fmla="*/ 33 h 119"/>
                <a:gd name="T4" fmla="*/ 11 w 20"/>
                <a:gd name="T5" fmla="*/ 33 h 119"/>
                <a:gd name="T6" fmla="*/ 16 w 20"/>
                <a:gd name="T7" fmla="*/ 119 h 119"/>
                <a:gd name="T8" fmla="*/ 20 w 20"/>
                <a:gd name="T9" fmla="*/ 119 h 119"/>
                <a:gd name="T10" fmla="*/ 15 w 20"/>
                <a:gd name="T11" fmla="*/ 32 h 119"/>
                <a:gd name="T12" fmla="*/ 18 w 20"/>
                <a:gd name="T13" fmla="*/ 32 h 119"/>
                <a:gd name="T14" fmla="*/ 18 w 20"/>
                <a:gd name="T15" fmla="*/ 21 h 119"/>
                <a:gd name="T16" fmla="*/ 15 w 20"/>
                <a:gd name="T17" fmla="*/ 21 h 119"/>
                <a:gd name="T18" fmla="*/ 15 w 20"/>
                <a:gd name="T19" fmla="*/ 13 h 119"/>
                <a:gd name="T20" fmla="*/ 13 w 20"/>
                <a:gd name="T21" fmla="*/ 13 h 119"/>
                <a:gd name="T22" fmla="*/ 13 w 20"/>
                <a:gd name="T23" fmla="*/ 13 h 119"/>
                <a:gd name="T24" fmla="*/ 13 w 20"/>
                <a:gd name="T25" fmla="*/ 0 h 119"/>
                <a:gd name="T26" fmla="*/ 8 w 20"/>
                <a:gd name="T27" fmla="*/ 0 h 119"/>
                <a:gd name="T28" fmla="*/ 8 w 20"/>
                <a:gd name="T29" fmla="*/ 13 h 119"/>
                <a:gd name="T30" fmla="*/ 4 w 20"/>
                <a:gd name="T31" fmla="*/ 13 h 119"/>
                <a:gd name="T32" fmla="*/ 4 w 20"/>
                <a:gd name="T33" fmla="*/ 21 h 119"/>
                <a:gd name="T34" fmla="*/ 1 w 20"/>
                <a:gd name="T35" fmla="*/ 21 h 119"/>
                <a:gd name="T36" fmla="*/ 1 w 20"/>
                <a:gd name="T37" fmla="*/ 32 h 119"/>
                <a:gd name="T38" fmla="*/ 4 w 20"/>
                <a:gd name="T39" fmla="*/ 32 h 119"/>
                <a:gd name="T40" fmla="*/ 0 w 20"/>
                <a:gd name="T41" fmla="*/ 119 h 119"/>
                <a:gd name="T42" fmla="*/ 5 w 20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19">
                  <a:moveTo>
                    <a:pt x="5" y="119"/>
                  </a:moveTo>
                  <a:cubicBezTo>
                    <a:pt x="7" y="104"/>
                    <a:pt x="9" y="45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45"/>
                    <a:pt x="14" y="106"/>
                    <a:pt x="16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9" y="106"/>
                    <a:pt x="16" y="45"/>
                    <a:pt x="15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5" y="21"/>
                    <a:pt x="15" y="21"/>
                  </a:cubicBezTo>
                  <a:cubicBezTo>
                    <a:pt x="15" y="18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8"/>
                    <a:pt x="4" y="21"/>
                  </a:cubicBezTo>
                  <a:cubicBezTo>
                    <a:pt x="4" y="21"/>
                    <a:pt x="1" y="21"/>
                    <a:pt x="1" y="2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5"/>
                    <a:pt x="2" y="105"/>
                    <a:pt x="0" y="119"/>
                  </a:cubicBezTo>
                  <a:lnTo>
                    <a:pt x="5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101458" y="6436019"/>
              <a:ext cx="214313" cy="357188"/>
            </a:xfrm>
            <a:custGeom>
              <a:avLst/>
              <a:gdLst>
                <a:gd name="T0" fmla="*/ 38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0 w 41"/>
                <a:gd name="T27" fmla="*/ 68 h 68"/>
                <a:gd name="T28" fmla="*/ 32 w 41"/>
                <a:gd name="T29" fmla="*/ 10 h 68"/>
                <a:gd name="T30" fmla="*/ 38 w 41"/>
                <a:gd name="T31" fmla="*/ 10 h 68"/>
                <a:gd name="T32" fmla="*/ 38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7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6" y="54"/>
                    <a:pt x="33" y="17"/>
                    <a:pt x="32" y="10"/>
                  </a:cubicBezTo>
                  <a:cubicBezTo>
                    <a:pt x="35" y="10"/>
                    <a:pt x="38" y="10"/>
                    <a:pt x="38" y="10"/>
                  </a:cubicBezTo>
                  <a:lnTo>
                    <a:pt x="3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1212312" y="5722413"/>
              <a:ext cx="47625" cy="95250"/>
            </a:xfrm>
            <a:custGeom>
              <a:avLst/>
              <a:gdLst>
                <a:gd name="T0" fmla="*/ 0 w 9"/>
                <a:gd name="T1" fmla="*/ 4 h 18"/>
                <a:gd name="T2" fmla="*/ 4 w 9"/>
                <a:gd name="T3" fmla="*/ 11 h 18"/>
                <a:gd name="T4" fmla="*/ 3 w 9"/>
                <a:gd name="T5" fmla="*/ 15 h 18"/>
                <a:gd name="T6" fmla="*/ 7 w 9"/>
                <a:gd name="T7" fmla="*/ 18 h 18"/>
                <a:gd name="T8" fmla="*/ 9 w 9"/>
                <a:gd name="T9" fmla="*/ 11 h 18"/>
                <a:gd name="T10" fmla="*/ 3 w 9"/>
                <a:gd name="T11" fmla="*/ 0 h 18"/>
                <a:gd name="T12" fmla="*/ 0 w 9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4"/>
                  </a:moveTo>
                  <a:cubicBezTo>
                    <a:pt x="3" y="5"/>
                    <a:pt x="4" y="8"/>
                    <a:pt x="4" y="11"/>
                  </a:cubicBezTo>
                  <a:cubicBezTo>
                    <a:pt x="4" y="12"/>
                    <a:pt x="4" y="14"/>
                    <a:pt x="3" y="1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9" y="13"/>
                    <a:pt x="9" y="11"/>
                  </a:cubicBezTo>
                  <a:cubicBezTo>
                    <a:pt x="9" y="6"/>
                    <a:pt x="7" y="2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1235138" y="5684405"/>
              <a:ext cx="73025" cy="190500"/>
            </a:xfrm>
            <a:custGeom>
              <a:avLst/>
              <a:gdLst>
                <a:gd name="T0" fmla="*/ 0 w 14"/>
                <a:gd name="T1" fmla="*/ 5 h 36"/>
                <a:gd name="T2" fmla="*/ 10 w 14"/>
                <a:gd name="T3" fmla="*/ 20 h 36"/>
                <a:gd name="T4" fmla="*/ 3 w 14"/>
                <a:gd name="T5" fmla="*/ 32 h 36"/>
                <a:gd name="T6" fmla="*/ 6 w 14"/>
                <a:gd name="T7" fmla="*/ 36 h 36"/>
                <a:gd name="T8" fmla="*/ 14 w 14"/>
                <a:gd name="T9" fmla="*/ 20 h 36"/>
                <a:gd name="T10" fmla="*/ 1 w 14"/>
                <a:gd name="T11" fmla="*/ 0 h 36"/>
                <a:gd name="T12" fmla="*/ 0 w 14"/>
                <a:gd name="T1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6" y="7"/>
                    <a:pt x="10" y="13"/>
                    <a:pt x="10" y="20"/>
                  </a:cubicBezTo>
                  <a:cubicBezTo>
                    <a:pt x="10" y="25"/>
                    <a:pt x="7" y="29"/>
                    <a:pt x="3" y="3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1" y="32"/>
                    <a:pt x="14" y="26"/>
                    <a:pt x="14" y="20"/>
                  </a:cubicBezTo>
                  <a:cubicBezTo>
                    <a:pt x="14" y="11"/>
                    <a:pt x="9" y="3"/>
                    <a:pt x="1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/>
            <p:nvPr/>
          </p:nvSpPr>
          <p:spPr bwMode="auto">
            <a:xfrm>
              <a:off x="3181083" y="6351881"/>
              <a:ext cx="1298575" cy="452438"/>
            </a:xfrm>
            <a:custGeom>
              <a:avLst/>
              <a:gdLst>
                <a:gd name="T0" fmla="*/ 237 w 248"/>
                <a:gd name="T1" fmla="*/ 34 h 86"/>
                <a:gd name="T2" fmla="*/ 239 w 248"/>
                <a:gd name="T3" fmla="*/ 20 h 86"/>
                <a:gd name="T4" fmla="*/ 222 w 248"/>
                <a:gd name="T5" fmla="*/ 0 h 86"/>
                <a:gd name="T6" fmla="*/ 212 w 248"/>
                <a:gd name="T7" fmla="*/ 3 h 86"/>
                <a:gd name="T8" fmla="*/ 218 w 248"/>
                <a:gd name="T9" fmla="*/ 9 h 86"/>
                <a:gd name="T10" fmla="*/ 209 w 248"/>
                <a:gd name="T11" fmla="*/ 16 h 86"/>
                <a:gd name="T12" fmla="*/ 207 w 248"/>
                <a:gd name="T13" fmla="*/ 8 h 86"/>
                <a:gd name="T14" fmla="*/ 201 w 248"/>
                <a:gd name="T15" fmla="*/ 14 h 86"/>
                <a:gd name="T16" fmla="*/ 207 w 248"/>
                <a:gd name="T17" fmla="*/ 16 h 86"/>
                <a:gd name="T18" fmla="*/ 203 w 248"/>
                <a:gd name="T19" fmla="*/ 28 h 86"/>
                <a:gd name="T20" fmla="*/ 189 w 248"/>
                <a:gd name="T21" fmla="*/ 32 h 86"/>
                <a:gd name="T22" fmla="*/ 179 w 248"/>
                <a:gd name="T23" fmla="*/ 36 h 86"/>
                <a:gd name="T24" fmla="*/ 169 w 248"/>
                <a:gd name="T25" fmla="*/ 36 h 86"/>
                <a:gd name="T26" fmla="*/ 159 w 248"/>
                <a:gd name="T27" fmla="*/ 36 h 86"/>
                <a:gd name="T28" fmla="*/ 157 w 248"/>
                <a:gd name="T29" fmla="*/ 29 h 86"/>
                <a:gd name="T30" fmla="*/ 155 w 248"/>
                <a:gd name="T31" fmla="*/ 17 h 86"/>
                <a:gd name="T32" fmla="*/ 148 w 248"/>
                <a:gd name="T33" fmla="*/ 13 h 86"/>
                <a:gd name="T34" fmla="*/ 131 w 248"/>
                <a:gd name="T35" fmla="*/ 4 h 86"/>
                <a:gd name="T36" fmla="*/ 101 w 248"/>
                <a:gd name="T37" fmla="*/ 13 h 86"/>
                <a:gd name="T38" fmla="*/ 93 w 248"/>
                <a:gd name="T39" fmla="*/ 17 h 86"/>
                <a:gd name="T40" fmla="*/ 91 w 248"/>
                <a:gd name="T41" fmla="*/ 29 h 86"/>
                <a:gd name="T42" fmla="*/ 90 w 248"/>
                <a:gd name="T43" fmla="*/ 36 h 86"/>
                <a:gd name="T44" fmla="*/ 79 w 248"/>
                <a:gd name="T45" fmla="*/ 36 h 86"/>
                <a:gd name="T46" fmla="*/ 69 w 248"/>
                <a:gd name="T47" fmla="*/ 36 h 86"/>
                <a:gd name="T48" fmla="*/ 59 w 248"/>
                <a:gd name="T49" fmla="*/ 32 h 86"/>
                <a:gd name="T50" fmla="*/ 45 w 248"/>
                <a:gd name="T51" fmla="*/ 28 h 86"/>
                <a:gd name="T52" fmla="*/ 44 w 248"/>
                <a:gd name="T53" fmla="*/ 20 h 86"/>
                <a:gd name="T54" fmla="*/ 42 w 248"/>
                <a:gd name="T55" fmla="*/ 7 h 86"/>
                <a:gd name="T56" fmla="*/ 35 w 248"/>
                <a:gd name="T57" fmla="*/ 11 h 86"/>
                <a:gd name="T58" fmla="*/ 42 w 248"/>
                <a:gd name="T59" fmla="*/ 11 h 86"/>
                <a:gd name="T60" fmla="*/ 29 w 248"/>
                <a:gd name="T61" fmla="*/ 0 h 86"/>
                <a:gd name="T62" fmla="*/ 20 w 248"/>
                <a:gd name="T63" fmla="*/ 3 h 86"/>
                <a:gd name="T64" fmla="*/ 25 w 248"/>
                <a:gd name="T65" fmla="*/ 9 h 86"/>
                <a:gd name="T66" fmla="*/ 12 w 248"/>
                <a:gd name="T67" fmla="*/ 20 h 86"/>
                <a:gd name="T68" fmla="*/ 11 w 248"/>
                <a:gd name="T69" fmla="*/ 34 h 86"/>
                <a:gd name="T70" fmla="*/ 6 w 248"/>
                <a:gd name="T71" fmla="*/ 38 h 86"/>
                <a:gd name="T72" fmla="*/ 3 w 248"/>
                <a:gd name="T73" fmla="*/ 43 h 86"/>
                <a:gd name="T74" fmla="*/ 0 w 248"/>
                <a:gd name="T75" fmla="*/ 72 h 86"/>
                <a:gd name="T76" fmla="*/ 9 w 248"/>
                <a:gd name="T77" fmla="*/ 72 h 86"/>
                <a:gd name="T78" fmla="*/ 11 w 248"/>
                <a:gd name="T79" fmla="*/ 42 h 86"/>
                <a:gd name="T80" fmla="*/ 17 w 248"/>
                <a:gd name="T81" fmla="*/ 21 h 86"/>
                <a:gd name="T82" fmla="*/ 41 w 248"/>
                <a:gd name="T83" fmla="*/ 33 h 86"/>
                <a:gd name="T84" fmla="*/ 96 w 248"/>
                <a:gd name="T85" fmla="*/ 41 h 86"/>
                <a:gd name="T86" fmla="*/ 98 w 248"/>
                <a:gd name="T87" fmla="*/ 29 h 86"/>
                <a:gd name="T88" fmla="*/ 118 w 248"/>
                <a:gd name="T89" fmla="*/ 10 h 86"/>
                <a:gd name="T90" fmla="*/ 129 w 248"/>
                <a:gd name="T91" fmla="*/ 10 h 86"/>
                <a:gd name="T92" fmla="*/ 150 w 248"/>
                <a:gd name="T93" fmla="*/ 22 h 86"/>
                <a:gd name="T94" fmla="*/ 153 w 248"/>
                <a:gd name="T95" fmla="*/ 34 h 86"/>
                <a:gd name="T96" fmla="*/ 198 w 248"/>
                <a:gd name="T97" fmla="*/ 33 h 86"/>
                <a:gd name="T98" fmla="*/ 210 w 248"/>
                <a:gd name="T99" fmla="*/ 21 h 86"/>
                <a:gd name="T100" fmla="*/ 238 w 248"/>
                <a:gd name="T101" fmla="*/ 41 h 86"/>
                <a:gd name="T102" fmla="*/ 239 w 248"/>
                <a:gd name="T103" fmla="*/ 47 h 86"/>
                <a:gd name="T104" fmla="*/ 243 w 248"/>
                <a:gd name="T105" fmla="*/ 86 h 86"/>
                <a:gd name="T106" fmla="*/ 244 w 248"/>
                <a:gd name="T107" fmla="*/ 49 h 86"/>
                <a:gd name="T108" fmla="*/ 242 w 248"/>
                <a:gd name="T10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86">
                  <a:moveTo>
                    <a:pt x="242" y="38"/>
                  </a:moveTo>
                  <a:cubicBezTo>
                    <a:pt x="242" y="38"/>
                    <a:pt x="243" y="37"/>
                    <a:pt x="243" y="37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37" y="34"/>
                    <a:pt x="237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2"/>
                    <a:pt x="237" y="28"/>
                    <a:pt x="237" y="26"/>
                  </a:cubicBezTo>
                  <a:cubicBezTo>
                    <a:pt x="237" y="26"/>
                    <a:pt x="239" y="25"/>
                    <a:pt x="239" y="25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6" y="20"/>
                    <a:pt x="236" y="20"/>
                  </a:cubicBezTo>
                  <a:cubicBezTo>
                    <a:pt x="236" y="19"/>
                    <a:pt x="236" y="16"/>
                    <a:pt x="236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4" y="2"/>
                    <a:pt x="212" y="3"/>
                  </a:cubicBezTo>
                  <a:cubicBezTo>
                    <a:pt x="211" y="4"/>
                    <a:pt x="210" y="4"/>
                    <a:pt x="210" y="4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4" y="10"/>
                    <a:pt x="216" y="10"/>
                    <a:pt x="218" y="9"/>
                  </a:cubicBezTo>
                  <a:cubicBezTo>
                    <a:pt x="219" y="7"/>
                    <a:pt x="219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6" y="8"/>
                    <a:pt x="205" y="9"/>
                  </a:cubicBezTo>
                  <a:cubicBezTo>
                    <a:pt x="204" y="10"/>
                    <a:pt x="204" y="9"/>
                    <a:pt x="202" y="10"/>
                  </a:cubicBezTo>
                  <a:cubicBezTo>
                    <a:pt x="200" y="11"/>
                    <a:pt x="202" y="11"/>
                    <a:pt x="201" y="12"/>
                  </a:cubicBezTo>
                  <a:cubicBezTo>
                    <a:pt x="200" y="12"/>
                    <a:pt x="201" y="14"/>
                    <a:pt x="201" y="14"/>
                  </a:cubicBezTo>
                  <a:cubicBezTo>
                    <a:pt x="204" y="13"/>
                    <a:pt x="204" y="13"/>
                    <a:pt x="204" y="13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7" y="13"/>
                    <a:pt x="207" y="12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3" y="28"/>
                    <a:pt x="203" y="28"/>
                  </a:cubicBezTo>
                  <a:cubicBezTo>
                    <a:pt x="203" y="28"/>
                    <a:pt x="203" y="28"/>
                    <a:pt x="203" y="29"/>
                  </a:cubicBezTo>
                  <a:cubicBezTo>
                    <a:pt x="200" y="29"/>
                    <a:pt x="195" y="29"/>
                    <a:pt x="195" y="29"/>
                  </a:cubicBezTo>
                  <a:cubicBezTo>
                    <a:pt x="195" y="29"/>
                    <a:pt x="193" y="31"/>
                    <a:pt x="193" y="32"/>
                  </a:cubicBezTo>
                  <a:cubicBezTo>
                    <a:pt x="192" y="32"/>
                    <a:pt x="189" y="32"/>
                    <a:pt x="189" y="32"/>
                  </a:cubicBezTo>
                  <a:cubicBezTo>
                    <a:pt x="189" y="32"/>
                    <a:pt x="189" y="33"/>
                    <a:pt x="189" y="33"/>
                  </a:cubicBezTo>
                  <a:cubicBezTo>
                    <a:pt x="189" y="33"/>
                    <a:pt x="183" y="33"/>
                    <a:pt x="183" y="33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1" y="36"/>
                    <a:pt x="181" y="36"/>
                    <a:pt x="179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1" y="36"/>
                    <a:pt x="170" y="36"/>
                    <a:pt x="169" y="36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6"/>
                    <a:pt x="160" y="36"/>
                    <a:pt x="159" y="36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8" y="31"/>
                    <a:pt x="158" y="31"/>
                  </a:cubicBezTo>
                  <a:cubicBezTo>
                    <a:pt x="158" y="30"/>
                    <a:pt x="158" y="29"/>
                    <a:pt x="158" y="29"/>
                  </a:cubicBezTo>
                  <a:cubicBezTo>
                    <a:pt x="158" y="29"/>
                    <a:pt x="157" y="29"/>
                    <a:pt x="157" y="29"/>
                  </a:cubicBezTo>
                  <a:cubicBezTo>
                    <a:pt x="157" y="29"/>
                    <a:pt x="157" y="26"/>
                    <a:pt x="157" y="26"/>
                  </a:cubicBezTo>
                  <a:cubicBezTo>
                    <a:pt x="157" y="26"/>
                    <a:pt x="156" y="26"/>
                    <a:pt x="156" y="26"/>
                  </a:cubicBezTo>
                  <a:cubicBezTo>
                    <a:pt x="156" y="25"/>
                    <a:pt x="156" y="17"/>
                    <a:pt x="156" y="17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6"/>
                    <a:pt x="155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4" y="16"/>
                    <a:pt x="154" y="13"/>
                    <a:pt x="154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3" y="11"/>
                    <a:pt x="137" y="8"/>
                    <a:pt x="134" y="6"/>
                  </a:cubicBezTo>
                  <a:cubicBezTo>
                    <a:pt x="134" y="6"/>
                    <a:pt x="134" y="4"/>
                    <a:pt x="134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6"/>
                    <a:pt x="115" y="6"/>
                  </a:cubicBezTo>
                  <a:cubicBezTo>
                    <a:pt x="112" y="8"/>
                    <a:pt x="105" y="11"/>
                    <a:pt x="101" y="16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6"/>
                    <a:pt x="95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3" y="16"/>
                    <a:pt x="93" y="17"/>
                    <a:pt x="93" y="17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92" y="17"/>
                    <a:pt x="92" y="25"/>
                    <a:pt x="92" y="26"/>
                  </a:cubicBezTo>
                  <a:cubicBezTo>
                    <a:pt x="92" y="26"/>
                    <a:pt x="91" y="26"/>
                    <a:pt x="91" y="26"/>
                  </a:cubicBezTo>
                  <a:cubicBezTo>
                    <a:pt x="91" y="26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30"/>
                    <a:pt x="9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6"/>
                    <a:pt x="88" y="36"/>
                    <a:pt x="86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7" y="36"/>
                    <a:pt x="76" y="3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7" y="36"/>
                    <a:pt x="66" y="36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59" y="33"/>
                    <a:pt x="59" y="33"/>
                  </a:cubicBezTo>
                  <a:cubicBezTo>
                    <a:pt x="59" y="33"/>
                    <a:pt x="59" y="32"/>
                    <a:pt x="59" y="32"/>
                  </a:cubicBezTo>
                  <a:cubicBezTo>
                    <a:pt x="59" y="32"/>
                    <a:pt x="56" y="32"/>
                    <a:pt x="56" y="32"/>
                  </a:cubicBezTo>
                  <a:cubicBezTo>
                    <a:pt x="55" y="31"/>
                    <a:pt x="53" y="29"/>
                    <a:pt x="53" y="29"/>
                  </a:cubicBezTo>
                  <a:cubicBezTo>
                    <a:pt x="53" y="29"/>
                    <a:pt x="48" y="29"/>
                    <a:pt x="45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9"/>
                    <a:pt x="38" y="8"/>
                    <a:pt x="37" y="9"/>
                  </a:cubicBezTo>
                  <a:cubicBezTo>
                    <a:pt x="35" y="10"/>
                    <a:pt x="37" y="10"/>
                    <a:pt x="35" y="11"/>
                  </a:cubicBezTo>
                  <a:cubicBezTo>
                    <a:pt x="34" y="11"/>
                    <a:pt x="36" y="13"/>
                    <a:pt x="36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1" y="2"/>
                    <a:pt x="20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3" y="10"/>
                    <a:pt x="25" y="9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9"/>
                    <a:pt x="12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1" y="28"/>
                    <a:pt x="11" y="3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7" y="31"/>
                    <a:pt x="7" y="31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6" y="42"/>
                  </a:cubicBezTo>
                  <a:cubicBezTo>
                    <a:pt x="5" y="42"/>
                    <a:pt x="3" y="43"/>
                    <a:pt x="3" y="43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1"/>
                    <a:pt x="5" y="67"/>
                    <a:pt x="5" y="69"/>
                  </a:cubicBezTo>
                  <a:cubicBezTo>
                    <a:pt x="3" y="70"/>
                    <a:pt x="0" y="72"/>
                    <a:pt x="0" y="7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5" y="77"/>
                    <a:pt x="5" y="75"/>
                  </a:cubicBezTo>
                  <a:cubicBezTo>
                    <a:pt x="6" y="74"/>
                    <a:pt x="9" y="72"/>
                    <a:pt x="9" y="7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6"/>
                    <a:pt x="8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6" y="36"/>
                    <a:pt x="16" y="3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9" y="21"/>
                    <a:pt x="37" y="21"/>
                    <a:pt x="39" y="21"/>
                  </a:cubicBezTo>
                  <a:cubicBezTo>
                    <a:pt x="39" y="22"/>
                    <a:pt x="41" y="24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9" y="33"/>
                    <a:pt x="51" y="33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35"/>
                    <a:pt x="96" y="34"/>
                  </a:cubicBezTo>
                  <a:cubicBezTo>
                    <a:pt x="96" y="34"/>
                    <a:pt x="97" y="34"/>
                    <a:pt x="97" y="34"/>
                  </a:cubicBezTo>
                  <a:cubicBezTo>
                    <a:pt x="97" y="34"/>
                    <a:pt x="97" y="29"/>
                    <a:pt x="9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4"/>
                    <a:pt x="98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7" y="14"/>
                    <a:pt x="118" y="10"/>
                    <a:pt x="118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9"/>
                    <a:pt x="119" y="9"/>
                  </a:cubicBezTo>
                  <a:cubicBezTo>
                    <a:pt x="122" y="9"/>
                    <a:pt x="127" y="9"/>
                    <a:pt x="129" y="9"/>
                  </a:cubicBezTo>
                  <a:cubicBezTo>
                    <a:pt x="129" y="9"/>
                    <a:pt x="129" y="10"/>
                    <a:pt x="129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42" y="14"/>
                    <a:pt x="146" y="21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22"/>
                    <a:pt x="150" y="22"/>
                    <a:pt x="150" y="22"/>
                  </a:cubicBezTo>
                  <a:cubicBezTo>
                    <a:pt x="150" y="24"/>
                    <a:pt x="150" y="29"/>
                    <a:pt x="150" y="29"/>
                  </a:cubicBezTo>
                  <a:cubicBezTo>
                    <a:pt x="150" y="29"/>
                    <a:pt x="151" y="29"/>
                    <a:pt x="151" y="29"/>
                  </a:cubicBezTo>
                  <a:cubicBezTo>
                    <a:pt x="151" y="29"/>
                    <a:pt x="151" y="34"/>
                    <a:pt x="151" y="34"/>
                  </a:cubicBezTo>
                  <a:cubicBezTo>
                    <a:pt x="151" y="34"/>
                    <a:pt x="152" y="34"/>
                    <a:pt x="153" y="34"/>
                  </a:cubicBezTo>
                  <a:cubicBezTo>
                    <a:pt x="153" y="35"/>
                    <a:pt x="153" y="41"/>
                    <a:pt x="153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7" y="34"/>
                    <a:pt x="198" y="33"/>
                  </a:cubicBezTo>
                  <a:cubicBezTo>
                    <a:pt x="199" y="33"/>
                    <a:pt x="208" y="33"/>
                    <a:pt x="208" y="33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4"/>
                    <a:pt x="209" y="22"/>
                    <a:pt x="210" y="21"/>
                  </a:cubicBezTo>
                  <a:cubicBezTo>
                    <a:pt x="212" y="21"/>
                    <a:pt x="229" y="21"/>
                    <a:pt x="232" y="21"/>
                  </a:cubicBezTo>
                  <a:cubicBezTo>
                    <a:pt x="232" y="22"/>
                    <a:pt x="232" y="23"/>
                    <a:pt x="232" y="24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7" y="41"/>
                    <a:pt x="238" y="41"/>
                  </a:cubicBezTo>
                  <a:cubicBezTo>
                    <a:pt x="238" y="41"/>
                    <a:pt x="238" y="42"/>
                    <a:pt x="238" y="4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45"/>
                    <a:pt x="240" y="46"/>
                    <a:pt x="240" y="46"/>
                  </a:cubicBezTo>
                  <a:cubicBezTo>
                    <a:pt x="240" y="46"/>
                    <a:pt x="239" y="47"/>
                    <a:pt x="239" y="47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39" y="74"/>
                    <a:pt x="241" y="74"/>
                    <a:pt x="241" y="74"/>
                  </a:cubicBezTo>
                  <a:cubicBezTo>
                    <a:pt x="242" y="74"/>
                    <a:pt x="243" y="75"/>
                    <a:pt x="243" y="76"/>
                  </a:cubicBezTo>
                  <a:cubicBezTo>
                    <a:pt x="243" y="77"/>
                    <a:pt x="243" y="86"/>
                    <a:pt x="243" y="86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8" y="74"/>
                    <a:pt x="244" y="69"/>
                    <a:pt x="244" y="69"/>
                  </a:cubicBezTo>
                  <a:cubicBezTo>
                    <a:pt x="244" y="66"/>
                    <a:pt x="244" y="51"/>
                    <a:pt x="244" y="49"/>
                  </a:cubicBezTo>
                  <a:cubicBezTo>
                    <a:pt x="244" y="49"/>
                    <a:pt x="245" y="48"/>
                    <a:pt x="245" y="48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5" y="43"/>
                    <a:pt x="243" y="42"/>
                    <a:pt x="243" y="42"/>
                  </a:cubicBezTo>
                  <a:lnTo>
                    <a:pt x="24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4746358" y="5607344"/>
              <a:ext cx="157163" cy="1196975"/>
            </a:xfrm>
            <a:custGeom>
              <a:avLst/>
              <a:gdLst>
                <a:gd name="T0" fmla="*/ 17 w 30"/>
                <a:gd name="T1" fmla="*/ 73 h 228"/>
                <a:gd name="T2" fmla="*/ 19 w 30"/>
                <a:gd name="T3" fmla="*/ 84 h 228"/>
                <a:gd name="T4" fmla="*/ 25 w 30"/>
                <a:gd name="T5" fmla="*/ 93 h 228"/>
                <a:gd name="T6" fmla="*/ 17 w 30"/>
                <a:gd name="T7" fmla="*/ 109 h 228"/>
                <a:gd name="T8" fmla="*/ 17 w 30"/>
                <a:gd name="T9" fmla="*/ 228 h 228"/>
                <a:gd name="T10" fmla="*/ 21 w 30"/>
                <a:gd name="T11" fmla="*/ 113 h 228"/>
                <a:gd name="T12" fmla="*/ 30 w 30"/>
                <a:gd name="T13" fmla="*/ 93 h 228"/>
                <a:gd name="T14" fmla="*/ 22 w 30"/>
                <a:gd name="T15" fmla="*/ 79 h 228"/>
                <a:gd name="T16" fmla="*/ 22 w 30"/>
                <a:gd name="T17" fmla="*/ 78 h 228"/>
                <a:gd name="T18" fmla="*/ 22 w 30"/>
                <a:gd name="T19" fmla="*/ 74 h 228"/>
                <a:gd name="T20" fmla="*/ 23 w 30"/>
                <a:gd name="T21" fmla="*/ 70 h 228"/>
                <a:gd name="T22" fmla="*/ 20 w 30"/>
                <a:gd name="T23" fmla="*/ 66 h 228"/>
                <a:gd name="T24" fmla="*/ 19 w 30"/>
                <a:gd name="T25" fmla="*/ 60 h 228"/>
                <a:gd name="T26" fmla="*/ 18 w 30"/>
                <a:gd name="T27" fmla="*/ 44 h 228"/>
                <a:gd name="T28" fmla="*/ 18 w 30"/>
                <a:gd name="T29" fmla="*/ 40 h 228"/>
                <a:gd name="T30" fmla="*/ 17 w 30"/>
                <a:gd name="T31" fmla="*/ 6 h 228"/>
                <a:gd name="T32" fmla="*/ 12 w 30"/>
                <a:gd name="T33" fmla="*/ 6 h 228"/>
                <a:gd name="T34" fmla="*/ 11 w 30"/>
                <a:gd name="T35" fmla="*/ 40 h 228"/>
                <a:gd name="T36" fmla="*/ 11 w 30"/>
                <a:gd name="T37" fmla="*/ 44 h 228"/>
                <a:gd name="T38" fmla="*/ 10 w 30"/>
                <a:gd name="T39" fmla="*/ 60 h 228"/>
                <a:gd name="T40" fmla="*/ 10 w 30"/>
                <a:gd name="T41" fmla="*/ 66 h 228"/>
                <a:gd name="T42" fmla="*/ 6 w 30"/>
                <a:gd name="T43" fmla="*/ 70 h 228"/>
                <a:gd name="T44" fmla="*/ 7 w 30"/>
                <a:gd name="T45" fmla="*/ 74 h 228"/>
                <a:gd name="T46" fmla="*/ 7 w 30"/>
                <a:gd name="T47" fmla="*/ 80 h 228"/>
                <a:gd name="T48" fmla="*/ 0 w 30"/>
                <a:gd name="T49" fmla="*/ 93 h 228"/>
                <a:gd name="T50" fmla="*/ 9 w 30"/>
                <a:gd name="T51" fmla="*/ 113 h 228"/>
                <a:gd name="T52" fmla="*/ 12 w 30"/>
                <a:gd name="T53" fmla="*/ 228 h 228"/>
                <a:gd name="T54" fmla="*/ 13 w 30"/>
                <a:gd name="T55" fmla="*/ 109 h 228"/>
                <a:gd name="T56" fmla="*/ 5 w 30"/>
                <a:gd name="T57" fmla="*/ 93 h 228"/>
                <a:gd name="T58" fmla="*/ 10 w 30"/>
                <a:gd name="T59" fmla="*/ 84 h 228"/>
                <a:gd name="T60" fmla="*/ 12 w 30"/>
                <a:gd name="T61" fmla="*/ 73 h 228"/>
                <a:gd name="T62" fmla="*/ 18 w 30"/>
                <a:gd name="T6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228">
                  <a:moveTo>
                    <a:pt x="18" y="70"/>
                  </a:moveTo>
                  <a:cubicBezTo>
                    <a:pt x="18" y="70"/>
                    <a:pt x="17" y="73"/>
                    <a:pt x="17" y="73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5" y="87"/>
                    <a:pt x="25" y="93"/>
                  </a:cubicBezTo>
                  <a:cubicBezTo>
                    <a:pt x="25" y="100"/>
                    <a:pt x="17" y="103"/>
                    <a:pt x="17" y="103"/>
                  </a:cubicBezTo>
                  <a:cubicBezTo>
                    <a:pt x="17" y="103"/>
                    <a:pt x="17" y="109"/>
                    <a:pt x="17" y="109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2" y="228"/>
                    <a:pt x="21" y="116"/>
                    <a:pt x="21" y="113"/>
                  </a:cubicBezTo>
                  <a:cubicBezTo>
                    <a:pt x="23" y="111"/>
                    <a:pt x="23" y="108"/>
                    <a:pt x="22" y="106"/>
                  </a:cubicBezTo>
                  <a:cubicBezTo>
                    <a:pt x="25" y="104"/>
                    <a:pt x="30" y="100"/>
                    <a:pt x="30" y="93"/>
                  </a:cubicBezTo>
                  <a:cubicBezTo>
                    <a:pt x="30" y="86"/>
                    <a:pt x="26" y="83"/>
                    <a:pt x="24" y="81"/>
                  </a:cubicBezTo>
                  <a:cubicBezTo>
                    <a:pt x="24" y="81"/>
                    <a:pt x="23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8"/>
                    <a:pt x="22" y="78"/>
                  </a:cubicBezTo>
                  <a:cubicBezTo>
                    <a:pt x="22" y="77"/>
                    <a:pt x="23" y="76"/>
                    <a:pt x="23" y="76"/>
                  </a:cubicBezTo>
                  <a:cubicBezTo>
                    <a:pt x="23" y="75"/>
                    <a:pt x="23" y="74"/>
                    <a:pt x="22" y="74"/>
                  </a:cubicBezTo>
                  <a:cubicBezTo>
                    <a:pt x="22" y="73"/>
                    <a:pt x="23" y="72"/>
                    <a:pt x="23" y="7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68"/>
                    <a:pt x="21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4"/>
                    <a:pt x="19" y="64"/>
                    <a:pt x="19" y="63"/>
                  </a:cubicBezTo>
                  <a:cubicBezTo>
                    <a:pt x="19" y="63"/>
                    <a:pt x="19" y="60"/>
                    <a:pt x="19" y="60"/>
                  </a:cubicBezTo>
                  <a:cubicBezTo>
                    <a:pt x="19" y="60"/>
                    <a:pt x="19" y="59"/>
                    <a:pt x="19" y="58"/>
                  </a:cubicBezTo>
                  <a:cubicBezTo>
                    <a:pt x="19" y="57"/>
                    <a:pt x="18" y="45"/>
                    <a:pt x="18" y="44"/>
                  </a:cubicBezTo>
                  <a:cubicBezTo>
                    <a:pt x="19" y="43"/>
                    <a:pt x="19" y="42"/>
                    <a:pt x="19" y="42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38"/>
                    <a:pt x="18" y="11"/>
                    <a:pt x="18" y="11"/>
                  </a:cubicBezTo>
                  <a:cubicBezTo>
                    <a:pt x="18" y="8"/>
                    <a:pt x="17" y="6"/>
                    <a:pt x="17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8"/>
                    <a:pt x="11" y="11"/>
                  </a:cubicBezTo>
                  <a:cubicBezTo>
                    <a:pt x="11" y="11"/>
                    <a:pt x="11" y="38"/>
                    <a:pt x="11" y="40"/>
                  </a:cubicBezTo>
                  <a:cubicBezTo>
                    <a:pt x="11" y="40"/>
                    <a:pt x="10" y="42"/>
                    <a:pt x="10" y="42"/>
                  </a:cubicBezTo>
                  <a:cubicBezTo>
                    <a:pt x="10" y="42"/>
                    <a:pt x="10" y="43"/>
                    <a:pt x="11" y="44"/>
                  </a:cubicBezTo>
                  <a:cubicBezTo>
                    <a:pt x="11" y="45"/>
                    <a:pt x="11" y="57"/>
                    <a:pt x="11" y="58"/>
                  </a:cubicBezTo>
                  <a:cubicBezTo>
                    <a:pt x="11" y="59"/>
                    <a:pt x="10" y="60"/>
                    <a:pt x="10" y="60"/>
                  </a:cubicBezTo>
                  <a:cubicBezTo>
                    <a:pt x="10" y="61"/>
                    <a:pt x="11" y="63"/>
                    <a:pt x="11" y="63"/>
                  </a:cubicBezTo>
                  <a:cubicBezTo>
                    <a:pt x="10" y="64"/>
                    <a:pt x="10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8" y="66"/>
                    <a:pt x="6" y="68"/>
                    <a:pt x="6" y="7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7" y="74"/>
                    <a:pt x="7" y="74"/>
                  </a:cubicBezTo>
                  <a:cubicBezTo>
                    <a:pt x="7" y="75"/>
                    <a:pt x="6" y="76"/>
                    <a:pt x="6" y="78"/>
                  </a:cubicBezTo>
                  <a:cubicBezTo>
                    <a:pt x="6" y="78"/>
                    <a:pt x="7" y="79"/>
                    <a:pt x="7" y="80"/>
                  </a:cubicBezTo>
                  <a:cubicBezTo>
                    <a:pt x="7" y="80"/>
                    <a:pt x="6" y="82"/>
                    <a:pt x="6" y="82"/>
                  </a:cubicBezTo>
                  <a:cubicBezTo>
                    <a:pt x="4" y="83"/>
                    <a:pt x="0" y="87"/>
                    <a:pt x="0" y="93"/>
                  </a:cubicBezTo>
                  <a:cubicBezTo>
                    <a:pt x="0" y="100"/>
                    <a:pt x="4" y="104"/>
                    <a:pt x="8" y="106"/>
                  </a:cubicBezTo>
                  <a:cubicBezTo>
                    <a:pt x="6" y="108"/>
                    <a:pt x="6" y="111"/>
                    <a:pt x="9" y="113"/>
                  </a:cubicBezTo>
                  <a:cubicBezTo>
                    <a:pt x="9" y="116"/>
                    <a:pt x="7" y="228"/>
                    <a:pt x="7" y="22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09"/>
                    <a:pt x="13" y="109"/>
                  </a:cubicBezTo>
                  <a:cubicBezTo>
                    <a:pt x="13" y="109"/>
                    <a:pt x="13" y="103"/>
                    <a:pt x="13" y="103"/>
                  </a:cubicBezTo>
                  <a:cubicBezTo>
                    <a:pt x="12" y="103"/>
                    <a:pt x="5" y="100"/>
                    <a:pt x="5" y="93"/>
                  </a:cubicBezTo>
                  <a:cubicBezTo>
                    <a:pt x="5" y="88"/>
                    <a:pt x="9" y="85"/>
                    <a:pt x="9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1"/>
                    <a:pt x="11" y="70"/>
                  </a:cubicBezTo>
                  <a:cubicBezTo>
                    <a:pt x="13" y="69"/>
                    <a:pt x="18" y="70"/>
                    <a:pt x="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677721" y="6074069"/>
              <a:ext cx="434975" cy="730250"/>
            </a:xfrm>
            <a:custGeom>
              <a:avLst/>
              <a:gdLst>
                <a:gd name="T0" fmla="*/ 58 w 83"/>
                <a:gd name="T1" fmla="*/ 49 h 139"/>
                <a:gd name="T2" fmla="*/ 56 w 83"/>
                <a:gd name="T3" fmla="*/ 76 h 139"/>
                <a:gd name="T4" fmla="*/ 53 w 83"/>
                <a:gd name="T5" fmla="*/ 60 h 139"/>
                <a:gd name="T6" fmla="*/ 52 w 83"/>
                <a:gd name="T7" fmla="*/ 44 h 139"/>
                <a:gd name="T8" fmla="*/ 48 w 83"/>
                <a:gd name="T9" fmla="*/ 12 h 139"/>
                <a:gd name="T10" fmla="*/ 36 w 83"/>
                <a:gd name="T11" fmla="*/ 4 h 139"/>
                <a:gd name="T12" fmla="*/ 30 w 83"/>
                <a:gd name="T13" fmla="*/ 4 h 139"/>
                <a:gd name="T14" fmla="*/ 23 w 83"/>
                <a:gd name="T15" fmla="*/ 44 h 139"/>
                <a:gd name="T16" fmla="*/ 22 w 83"/>
                <a:gd name="T17" fmla="*/ 59 h 139"/>
                <a:gd name="T18" fmla="*/ 17 w 83"/>
                <a:gd name="T19" fmla="*/ 72 h 139"/>
                <a:gd name="T20" fmla="*/ 17 w 83"/>
                <a:gd name="T21" fmla="*/ 64 h 139"/>
                <a:gd name="T22" fmla="*/ 4 w 83"/>
                <a:gd name="T23" fmla="*/ 64 h 139"/>
                <a:gd name="T24" fmla="*/ 3 w 83"/>
                <a:gd name="T25" fmla="*/ 69 h 139"/>
                <a:gd name="T26" fmla="*/ 3 w 83"/>
                <a:gd name="T27" fmla="*/ 75 h 139"/>
                <a:gd name="T28" fmla="*/ 0 w 83"/>
                <a:gd name="T29" fmla="*/ 91 h 139"/>
                <a:gd name="T30" fmla="*/ 5 w 83"/>
                <a:gd name="T31" fmla="*/ 139 h 139"/>
                <a:gd name="T32" fmla="*/ 7 w 83"/>
                <a:gd name="T33" fmla="*/ 84 h 139"/>
                <a:gd name="T34" fmla="*/ 8 w 83"/>
                <a:gd name="T35" fmla="*/ 74 h 139"/>
                <a:gd name="T36" fmla="*/ 8 w 83"/>
                <a:gd name="T37" fmla="*/ 67 h 139"/>
                <a:gd name="T38" fmla="*/ 12 w 83"/>
                <a:gd name="T39" fmla="*/ 66 h 139"/>
                <a:gd name="T40" fmla="*/ 12 w 83"/>
                <a:gd name="T41" fmla="*/ 74 h 139"/>
                <a:gd name="T42" fmla="*/ 13 w 83"/>
                <a:gd name="T43" fmla="*/ 86 h 139"/>
                <a:gd name="T44" fmla="*/ 21 w 83"/>
                <a:gd name="T45" fmla="*/ 80 h 139"/>
                <a:gd name="T46" fmla="*/ 27 w 83"/>
                <a:gd name="T47" fmla="*/ 48 h 139"/>
                <a:gd name="T48" fmla="*/ 28 w 83"/>
                <a:gd name="T49" fmla="*/ 32 h 139"/>
                <a:gd name="T50" fmla="*/ 35 w 83"/>
                <a:gd name="T51" fmla="*/ 9 h 139"/>
                <a:gd name="T52" fmla="*/ 44 w 83"/>
                <a:gd name="T53" fmla="*/ 14 h 139"/>
                <a:gd name="T54" fmla="*/ 48 w 83"/>
                <a:gd name="T55" fmla="*/ 45 h 139"/>
                <a:gd name="T56" fmla="*/ 49 w 83"/>
                <a:gd name="T57" fmla="*/ 61 h 139"/>
                <a:gd name="T58" fmla="*/ 52 w 83"/>
                <a:gd name="T59" fmla="*/ 76 h 139"/>
                <a:gd name="T60" fmla="*/ 63 w 83"/>
                <a:gd name="T61" fmla="*/ 101 h 139"/>
                <a:gd name="T62" fmla="*/ 68 w 83"/>
                <a:gd name="T63" fmla="*/ 139 h 139"/>
                <a:gd name="T64" fmla="*/ 63 w 83"/>
                <a:gd name="T65" fmla="*/ 94 h 139"/>
                <a:gd name="T66" fmla="*/ 69 w 83"/>
                <a:gd name="T67" fmla="*/ 49 h 139"/>
                <a:gd name="T68" fmla="*/ 78 w 83"/>
                <a:gd name="T69" fmla="*/ 139 h 139"/>
                <a:gd name="T70" fmla="*/ 83 w 83"/>
                <a:gd name="T71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139">
                  <a:moveTo>
                    <a:pt x="69" y="44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79"/>
                    <a:pt x="57" y="76"/>
                    <a:pt x="56" y="76"/>
                  </a:cubicBezTo>
                  <a:cubicBezTo>
                    <a:pt x="56" y="76"/>
                    <a:pt x="56" y="70"/>
                    <a:pt x="56" y="70"/>
                  </a:cubicBezTo>
                  <a:cubicBezTo>
                    <a:pt x="56" y="70"/>
                    <a:pt x="54" y="61"/>
                    <a:pt x="53" y="60"/>
                  </a:cubicBezTo>
                  <a:cubicBezTo>
                    <a:pt x="53" y="60"/>
                    <a:pt x="53" y="47"/>
                    <a:pt x="53" y="47"/>
                  </a:cubicBezTo>
                  <a:cubicBezTo>
                    <a:pt x="53" y="47"/>
                    <a:pt x="53" y="45"/>
                    <a:pt x="52" y="44"/>
                  </a:cubicBezTo>
                  <a:cubicBezTo>
                    <a:pt x="52" y="43"/>
                    <a:pt x="52" y="30"/>
                    <a:pt x="52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37" y="4"/>
                    <a:pt x="36" y="4"/>
                  </a:cubicBezTo>
                  <a:cubicBezTo>
                    <a:pt x="36" y="4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44"/>
                    <a:pt x="23" y="44"/>
                  </a:cubicBezTo>
                  <a:cubicBezTo>
                    <a:pt x="23" y="45"/>
                    <a:pt x="22" y="47"/>
                    <a:pt x="22" y="47"/>
                  </a:cubicBezTo>
                  <a:cubicBezTo>
                    <a:pt x="22" y="47"/>
                    <a:pt x="22" y="59"/>
                    <a:pt x="22" y="59"/>
                  </a:cubicBezTo>
                  <a:cubicBezTo>
                    <a:pt x="22" y="60"/>
                    <a:pt x="20" y="67"/>
                    <a:pt x="18" y="73"/>
                  </a:cubicBezTo>
                  <a:cubicBezTo>
                    <a:pt x="18" y="73"/>
                    <a:pt x="17" y="72"/>
                    <a:pt x="17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68"/>
                    <a:pt x="17" y="66"/>
                    <a:pt x="17" y="64"/>
                  </a:cubicBezTo>
                  <a:cubicBezTo>
                    <a:pt x="16" y="62"/>
                    <a:pt x="14" y="59"/>
                    <a:pt x="9" y="60"/>
                  </a:cubicBezTo>
                  <a:cubicBezTo>
                    <a:pt x="7" y="60"/>
                    <a:pt x="5" y="62"/>
                    <a:pt x="4" y="64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3" y="67"/>
                    <a:pt x="3" y="68"/>
                    <a:pt x="3" y="69"/>
                  </a:cubicBezTo>
                  <a:cubicBezTo>
                    <a:pt x="3" y="70"/>
                    <a:pt x="3" y="72"/>
                    <a:pt x="3" y="73"/>
                  </a:cubicBez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2" y="83"/>
                    <a:pt x="2" y="83"/>
                  </a:cubicBezTo>
                  <a:cubicBezTo>
                    <a:pt x="2" y="84"/>
                    <a:pt x="0" y="91"/>
                    <a:pt x="0" y="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39"/>
                    <a:pt x="5" y="93"/>
                    <a:pt x="5" y="92"/>
                  </a:cubicBezTo>
                  <a:cubicBezTo>
                    <a:pt x="5" y="91"/>
                    <a:pt x="7" y="84"/>
                    <a:pt x="7" y="84"/>
                  </a:cubicBezTo>
                  <a:cubicBezTo>
                    <a:pt x="7" y="84"/>
                    <a:pt x="7" y="77"/>
                    <a:pt x="7" y="76"/>
                  </a:cubicBezTo>
                  <a:cubicBezTo>
                    <a:pt x="8" y="76"/>
                    <a:pt x="8" y="74"/>
                    <a:pt x="8" y="74"/>
                  </a:cubicBezTo>
                  <a:cubicBezTo>
                    <a:pt x="8" y="73"/>
                    <a:pt x="8" y="71"/>
                    <a:pt x="8" y="70"/>
                  </a:cubicBezTo>
                  <a:cubicBezTo>
                    <a:pt x="8" y="68"/>
                    <a:pt x="8" y="67"/>
                    <a:pt x="8" y="67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1" y="64"/>
                    <a:pt x="11" y="64"/>
                    <a:pt x="12" y="66"/>
                  </a:cubicBezTo>
                  <a:cubicBezTo>
                    <a:pt x="12" y="67"/>
                    <a:pt x="12" y="69"/>
                    <a:pt x="12" y="70"/>
                  </a:cubicBezTo>
                  <a:cubicBezTo>
                    <a:pt x="12" y="71"/>
                    <a:pt x="12" y="74"/>
                    <a:pt x="12" y="74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3" y="77"/>
                    <a:pt x="13" y="86"/>
                    <a:pt x="13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49"/>
                    <a:pt x="27" y="48"/>
                  </a:cubicBezTo>
                  <a:cubicBezTo>
                    <a:pt x="27" y="47"/>
                    <a:pt x="28" y="45"/>
                    <a:pt x="28" y="45"/>
                  </a:cubicBezTo>
                  <a:cubicBezTo>
                    <a:pt x="28" y="45"/>
                    <a:pt x="28" y="33"/>
                    <a:pt x="28" y="32"/>
                  </a:cubicBezTo>
                  <a:cubicBezTo>
                    <a:pt x="28" y="32"/>
                    <a:pt x="32" y="13"/>
                    <a:pt x="34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9"/>
                    <a:pt x="38" y="9"/>
                    <a:pt x="39" y="9"/>
                  </a:cubicBezTo>
                  <a:cubicBezTo>
                    <a:pt x="40" y="10"/>
                    <a:pt x="43" y="13"/>
                    <a:pt x="44" y="14"/>
                  </a:cubicBezTo>
                  <a:cubicBezTo>
                    <a:pt x="44" y="15"/>
                    <a:pt x="48" y="30"/>
                    <a:pt x="48" y="31"/>
                  </a:cubicBezTo>
                  <a:cubicBezTo>
                    <a:pt x="48" y="31"/>
                    <a:pt x="48" y="45"/>
                    <a:pt x="48" y="45"/>
                  </a:cubicBezTo>
                  <a:cubicBezTo>
                    <a:pt x="48" y="45"/>
                    <a:pt x="48" y="48"/>
                    <a:pt x="49" y="48"/>
                  </a:cubicBezTo>
                  <a:cubicBezTo>
                    <a:pt x="49" y="49"/>
                    <a:pt x="49" y="61"/>
                    <a:pt x="49" y="61"/>
                  </a:cubicBezTo>
                  <a:cubicBezTo>
                    <a:pt x="49" y="61"/>
                    <a:pt x="51" y="70"/>
                    <a:pt x="52" y="70"/>
                  </a:cubicBezTo>
                  <a:cubicBezTo>
                    <a:pt x="52" y="71"/>
                    <a:pt x="52" y="76"/>
                    <a:pt x="52" y="76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62" y="100"/>
                    <a:pt x="63" y="101"/>
                  </a:cubicBezTo>
                  <a:cubicBezTo>
                    <a:pt x="63" y="103"/>
                    <a:pt x="63" y="139"/>
                    <a:pt x="63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9"/>
                    <a:pt x="65" y="96"/>
                    <a:pt x="63" y="94"/>
                  </a:cubicBezTo>
                  <a:cubicBezTo>
                    <a:pt x="63" y="87"/>
                    <a:pt x="63" y="55"/>
                    <a:pt x="63" y="52"/>
                  </a:cubicBezTo>
                  <a:cubicBezTo>
                    <a:pt x="64" y="51"/>
                    <a:pt x="68" y="50"/>
                    <a:pt x="69" y="49"/>
                  </a:cubicBezTo>
                  <a:cubicBezTo>
                    <a:pt x="70" y="50"/>
                    <a:pt x="75" y="51"/>
                    <a:pt x="78" y="52"/>
                  </a:cubicBezTo>
                  <a:cubicBezTo>
                    <a:pt x="78" y="55"/>
                    <a:pt x="78" y="139"/>
                    <a:pt x="78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6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217846" y="6105819"/>
              <a:ext cx="225425" cy="698500"/>
            </a:xfrm>
            <a:custGeom>
              <a:avLst/>
              <a:gdLst>
                <a:gd name="T0" fmla="*/ 42 w 43"/>
                <a:gd name="T1" fmla="*/ 6 h 133"/>
                <a:gd name="T2" fmla="*/ 40 w 43"/>
                <a:gd name="T3" fmla="*/ 5 h 133"/>
                <a:gd name="T4" fmla="*/ 12 w 43"/>
                <a:gd name="T5" fmla="*/ 16 h 133"/>
                <a:gd name="T6" fmla="*/ 12 w 43"/>
                <a:gd name="T7" fmla="*/ 13 h 133"/>
                <a:gd name="T8" fmla="*/ 31 w 43"/>
                <a:gd name="T9" fmla="*/ 5 h 133"/>
                <a:gd name="T10" fmla="*/ 30 w 43"/>
                <a:gd name="T11" fmla="*/ 0 h 133"/>
                <a:gd name="T12" fmla="*/ 7 w 43"/>
                <a:gd name="T13" fmla="*/ 11 h 133"/>
                <a:gd name="T14" fmla="*/ 7 w 43"/>
                <a:gd name="T15" fmla="*/ 21 h 133"/>
                <a:gd name="T16" fmla="*/ 0 w 43"/>
                <a:gd name="T17" fmla="*/ 32 h 133"/>
                <a:gd name="T18" fmla="*/ 0 w 43"/>
                <a:gd name="T19" fmla="*/ 126 h 133"/>
                <a:gd name="T20" fmla="*/ 3 w 43"/>
                <a:gd name="T21" fmla="*/ 126 h 133"/>
                <a:gd name="T22" fmla="*/ 3 w 43"/>
                <a:gd name="T23" fmla="*/ 133 h 133"/>
                <a:gd name="T24" fmla="*/ 8 w 43"/>
                <a:gd name="T25" fmla="*/ 133 h 133"/>
                <a:gd name="T26" fmla="*/ 8 w 43"/>
                <a:gd name="T27" fmla="*/ 126 h 133"/>
                <a:gd name="T28" fmla="*/ 22 w 43"/>
                <a:gd name="T29" fmla="*/ 126 h 133"/>
                <a:gd name="T30" fmla="*/ 22 w 43"/>
                <a:gd name="T31" fmla="*/ 121 h 133"/>
                <a:gd name="T32" fmla="*/ 5 w 43"/>
                <a:gd name="T33" fmla="*/ 121 h 133"/>
                <a:gd name="T34" fmla="*/ 5 w 43"/>
                <a:gd name="T35" fmla="*/ 34 h 133"/>
                <a:gd name="T36" fmla="*/ 37 w 43"/>
                <a:gd name="T37" fmla="*/ 10 h 133"/>
                <a:gd name="T38" fmla="*/ 24 w 43"/>
                <a:gd name="T39" fmla="*/ 126 h 133"/>
                <a:gd name="T40" fmla="*/ 29 w 43"/>
                <a:gd name="T41" fmla="*/ 126 h 133"/>
                <a:gd name="T42" fmla="*/ 38 w 43"/>
                <a:gd name="T43" fmla="*/ 51 h 133"/>
                <a:gd name="T44" fmla="*/ 38 w 43"/>
                <a:gd name="T45" fmla="*/ 121 h 133"/>
                <a:gd name="T46" fmla="*/ 32 w 43"/>
                <a:gd name="T47" fmla="*/ 121 h 133"/>
                <a:gd name="T48" fmla="*/ 32 w 43"/>
                <a:gd name="T49" fmla="*/ 126 h 133"/>
                <a:gd name="T50" fmla="*/ 34 w 43"/>
                <a:gd name="T51" fmla="*/ 126 h 133"/>
                <a:gd name="T52" fmla="*/ 34 w 43"/>
                <a:gd name="T53" fmla="*/ 133 h 133"/>
                <a:gd name="T54" fmla="*/ 39 w 43"/>
                <a:gd name="T55" fmla="*/ 133 h 133"/>
                <a:gd name="T56" fmla="*/ 39 w 43"/>
                <a:gd name="T57" fmla="*/ 126 h 133"/>
                <a:gd name="T58" fmla="*/ 43 w 43"/>
                <a:gd name="T59" fmla="*/ 126 h 133"/>
                <a:gd name="T60" fmla="*/ 42 w 43"/>
                <a:gd name="T61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33">
                  <a:moveTo>
                    <a:pt x="42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25" y="4"/>
                    <a:pt x="12" y="16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20" y="7"/>
                    <a:pt x="30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7" y="11"/>
                    <a:pt x="7" y="1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4"/>
                    <a:pt x="2" y="27"/>
                    <a:pt x="0" y="3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3" y="126"/>
                    <a:pt x="3" y="126"/>
                  </a:cubicBezTo>
                  <a:cubicBezTo>
                    <a:pt x="3" y="128"/>
                    <a:pt x="3" y="133"/>
                    <a:pt x="3" y="133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5" y="121"/>
                    <a:pt x="5" y="121"/>
                  </a:cubicBezTo>
                  <a:cubicBezTo>
                    <a:pt x="5" y="117"/>
                    <a:pt x="5" y="35"/>
                    <a:pt x="5" y="34"/>
                  </a:cubicBezTo>
                  <a:cubicBezTo>
                    <a:pt x="15" y="13"/>
                    <a:pt x="31" y="10"/>
                    <a:pt x="37" y="10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81"/>
                    <a:pt x="38" y="119"/>
                    <a:pt x="38" y="121"/>
                  </a:cubicBezTo>
                  <a:cubicBezTo>
                    <a:pt x="37" y="121"/>
                    <a:pt x="32" y="121"/>
                    <a:pt x="32" y="12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29"/>
                    <a:pt x="39" y="126"/>
                  </a:cubicBezTo>
                  <a:cubicBezTo>
                    <a:pt x="40" y="126"/>
                    <a:pt x="43" y="126"/>
                    <a:pt x="43" y="126"/>
                  </a:cubicBezTo>
                  <a:lnTo>
                    <a:pt x="4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5459146" y="6331244"/>
              <a:ext cx="423863" cy="161925"/>
            </a:xfrm>
            <a:custGeom>
              <a:avLst/>
              <a:gdLst>
                <a:gd name="T0" fmla="*/ 61 w 81"/>
                <a:gd name="T1" fmla="*/ 0 h 31"/>
                <a:gd name="T2" fmla="*/ 61 w 81"/>
                <a:gd name="T3" fmla="*/ 27 h 31"/>
                <a:gd name="T4" fmla="*/ 30 w 81"/>
                <a:gd name="T5" fmla="*/ 27 h 31"/>
                <a:gd name="T6" fmla="*/ 30 w 81"/>
                <a:gd name="T7" fmla="*/ 8 h 31"/>
                <a:gd name="T8" fmla="*/ 14 w 81"/>
                <a:gd name="T9" fmla="*/ 8 h 31"/>
                <a:gd name="T10" fmla="*/ 14 w 81"/>
                <a:gd name="T11" fmla="*/ 21 h 31"/>
                <a:gd name="T12" fmla="*/ 0 w 81"/>
                <a:gd name="T13" fmla="*/ 21 h 31"/>
                <a:gd name="T14" fmla="*/ 0 w 81"/>
                <a:gd name="T15" fmla="*/ 25 h 31"/>
                <a:gd name="T16" fmla="*/ 18 w 81"/>
                <a:gd name="T17" fmla="*/ 25 h 31"/>
                <a:gd name="T18" fmla="*/ 18 w 81"/>
                <a:gd name="T19" fmla="*/ 12 h 31"/>
                <a:gd name="T20" fmla="*/ 27 w 81"/>
                <a:gd name="T21" fmla="*/ 12 h 31"/>
                <a:gd name="T22" fmla="*/ 27 w 81"/>
                <a:gd name="T23" fmla="*/ 31 h 31"/>
                <a:gd name="T24" fmla="*/ 64 w 81"/>
                <a:gd name="T25" fmla="*/ 31 h 31"/>
                <a:gd name="T26" fmla="*/ 64 w 81"/>
                <a:gd name="T27" fmla="*/ 4 h 31"/>
                <a:gd name="T28" fmla="*/ 81 w 81"/>
                <a:gd name="T29" fmla="*/ 4 h 31"/>
                <a:gd name="T30" fmla="*/ 81 w 81"/>
                <a:gd name="T31" fmla="*/ 0 h 31"/>
                <a:gd name="T32" fmla="*/ 61 w 81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31">
                  <a:moveTo>
                    <a:pt x="61" y="0"/>
                  </a:moveTo>
                  <a:cubicBezTo>
                    <a:pt x="61" y="0"/>
                    <a:pt x="61" y="24"/>
                    <a:pt x="61" y="27"/>
                  </a:cubicBezTo>
                  <a:cubicBezTo>
                    <a:pt x="57" y="27"/>
                    <a:pt x="34" y="27"/>
                    <a:pt x="30" y="27"/>
                  </a:cubicBezTo>
                  <a:cubicBezTo>
                    <a:pt x="30" y="24"/>
                    <a:pt x="30" y="8"/>
                    <a:pt x="3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18"/>
                    <a:pt x="14" y="21"/>
                  </a:cubicBezTo>
                  <a:cubicBezTo>
                    <a:pt x="11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14"/>
                    <a:pt x="18" y="12"/>
                  </a:cubicBezTo>
                  <a:cubicBezTo>
                    <a:pt x="20" y="12"/>
                    <a:pt x="24" y="12"/>
                    <a:pt x="27" y="12"/>
                  </a:cubicBezTo>
                  <a:cubicBezTo>
                    <a:pt x="27" y="15"/>
                    <a:pt x="27" y="31"/>
                    <a:pt x="27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7"/>
                    <a:pt x="64" y="4"/>
                  </a:cubicBezTo>
                  <a:cubicBezTo>
                    <a:pt x="68" y="4"/>
                    <a:pt x="81" y="4"/>
                    <a:pt x="81" y="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4559033" y="6572544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8" y="5"/>
                    <a:pt x="22" y="8"/>
                    <a:pt x="22" y="13"/>
                  </a:cubicBezTo>
                  <a:cubicBezTo>
                    <a:pt x="22" y="17"/>
                    <a:pt x="19" y="21"/>
                    <a:pt x="1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29"/>
                    <a:pt x="16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4987658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4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3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4" y="17"/>
                    <a:pt x="4" y="13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5632183" y="6583656"/>
              <a:ext cx="146050" cy="220663"/>
            </a:xfrm>
            <a:custGeom>
              <a:avLst/>
              <a:gdLst>
                <a:gd name="T0" fmla="*/ 0 w 28"/>
                <a:gd name="T1" fmla="*/ 13 h 42"/>
                <a:gd name="T2" fmla="*/ 9 w 28"/>
                <a:gd name="T3" fmla="*/ 26 h 42"/>
                <a:gd name="T4" fmla="*/ 11 w 28"/>
                <a:gd name="T5" fmla="*/ 21 h 42"/>
                <a:gd name="T6" fmla="*/ 5 w 28"/>
                <a:gd name="T7" fmla="*/ 13 h 42"/>
                <a:gd name="T8" fmla="*/ 14 w 28"/>
                <a:gd name="T9" fmla="*/ 5 h 42"/>
                <a:gd name="T10" fmla="*/ 23 w 28"/>
                <a:gd name="T11" fmla="*/ 13 h 42"/>
                <a:gd name="T12" fmla="*/ 14 w 28"/>
                <a:gd name="T13" fmla="*/ 22 h 42"/>
                <a:gd name="T14" fmla="*/ 12 w 28"/>
                <a:gd name="T15" fmla="*/ 22 h 42"/>
                <a:gd name="T16" fmla="*/ 12 w 28"/>
                <a:gd name="T17" fmla="*/ 42 h 42"/>
                <a:gd name="T18" fmla="*/ 17 w 28"/>
                <a:gd name="T19" fmla="*/ 42 h 42"/>
                <a:gd name="T20" fmla="*/ 17 w 28"/>
                <a:gd name="T21" fmla="*/ 26 h 42"/>
                <a:gd name="T22" fmla="*/ 28 w 28"/>
                <a:gd name="T23" fmla="*/ 13 h 42"/>
                <a:gd name="T24" fmla="*/ 14 w 28"/>
                <a:gd name="T25" fmla="*/ 0 h 42"/>
                <a:gd name="T26" fmla="*/ 0 w 28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2">
                  <a:moveTo>
                    <a:pt x="0" y="13"/>
                  </a:move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2971533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4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2 w 27"/>
                <a:gd name="T15" fmla="*/ 22 h 42"/>
                <a:gd name="T16" fmla="*/ 12 w 27"/>
                <a:gd name="T17" fmla="*/ 42 h 42"/>
                <a:gd name="T18" fmla="*/ 17 w 27"/>
                <a:gd name="T19" fmla="*/ 42 h 42"/>
                <a:gd name="T20" fmla="*/ 17 w 27"/>
                <a:gd name="T21" fmla="*/ 26 h 42"/>
                <a:gd name="T22" fmla="*/ 27 w 27"/>
                <a:gd name="T23" fmla="*/ 13 h 42"/>
                <a:gd name="T24" fmla="*/ 14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1368158" y="6583656"/>
              <a:ext cx="225425" cy="220663"/>
            </a:xfrm>
            <a:custGeom>
              <a:avLst/>
              <a:gdLst>
                <a:gd name="T0" fmla="*/ 43 w 43"/>
                <a:gd name="T1" fmla="*/ 13 h 42"/>
                <a:gd name="T2" fmla="*/ 29 w 43"/>
                <a:gd name="T3" fmla="*/ 0 h 42"/>
                <a:gd name="T4" fmla="*/ 21 w 43"/>
                <a:gd name="T5" fmla="*/ 2 h 42"/>
                <a:gd name="T6" fmla="*/ 14 w 43"/>
                <a:gd name="T7" fmla="*/ 0 h 42"/>
                <a:gd name="T8" fmla="*/ 0 w 43"/>
                <a:gd name="T9" fmla="*/ 13 h 42"/>
                <a:gd name="T10" fmla="*/ 9 w 43"/>
                <a:gd name="T11" fmla="*/ 26 h 42"/>
                <a:gd name="T12" fmla="*/ 11 w 43"/>
                <a:gd name="T13" fmla="*/ 21 h 42"/>
                <a:gd name="T14" fmla="*/ 5 w 43"/>
                <a:gd name="T15" fmla="*/ 13 h 42"/>
                <a:gd name="T16" fmla="*/ 14 w 43"/>
                <a:gd name="T17" fmla="*/ 5 h 42"/>
                <a:gd name="T18" fmla="*/ 23 w 43"/>
                <a:gd name="T19" fmla="*/ 13 h 42"/>
                <a:gd name="T20" fmla="*/ 14 w 43"/>
                <a:gd name="T21" fmla="*/ 22 h 42"/>
                <a:gd name="T22" fmla="*/ 12 w 43"/>
                <a:gd name="T23" fmla="*/ 22 h 42"/>
                <a:gd name="T24" fmla="*/ 12 w 43"/>
                <a:gd name="T25" fmla="*/ 42 h 42"/>
                <a:gd name="T26" fmla="*/ 17 w 43"/>
                <a:gd name="T27" fmla="*/ 42 h 42"/>
                <a:gd name="T28" fmla="*/ 17 w 43"/>
                <a:gd name="T29" fmla="*/ 26 h 42"/>
                <a:gd name="T30" fmla="*/ 27 w 43"/>
                <a:gd name="T31" fmla="*/ 13 h 42"/>
                <a:gd name="T32" fmla="*/ 25 w 43"/>
                <a:gd name="T33" fmla="*/ 6 h 42"/>
                <a:gd name="T34" fmla="*/ 29 w 43"/>
                <a:gd name="T35" fmla="*/ 5 h 42"/>
                <a:gd name="T36" fmla="*/ 38 w 43"/>
                <a:gd name="T37" fmla="*/ 13 h 42"/>
                <a:gd name="T38" fmla="*/ 29 w 43"/>
                <a:gd name="T39" fmla="*/ 22 h 42"/>
                <a:gd name="T40" fmla="*/ 27 w 43"/>
                <a:gd name="T41" fmla="*/ 22 h 42"/>
                <a:gd name="T42" fmla="*/ 27 w 43"/>
                <a:gd name="T43" fmla="*/ 42 h 42"/>
                <a:gd name="T44" fmla="*/ 32 w 43"/>
                <a:gd name="T45" fmla="*/ 42 h 42"/>
                <a:gd name="T46" fmla="*/ 32 w 43"/>
                <a:gd name="T47" fmla="*/ 26 h 42"/>
                <a:gd name="T48" fmla="*/ 43 w 4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2">
                  <a:moveTo>
                    <a:pt x="43" y="13"/>
                  </a:moveTo>
                  <a:cubicBezTo>
                    <a:pt x="43" y="6"/>
                    <a:pt x="37" y="0"/>
                    <a:pt x="29" y="0"/>
                  </a:cubicBezTo>
                  <a:cubicBezTo>
                    <a:pt x="26" y="0"/>
                    <a:pt x="24" y="1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8"/>
            <p:cNvSpPr/>
            <p:nvPr/>
          </p:nvSpPr>
          <p:spPr bwMode="auto">
            <a:xfrm>
              <a:off x="1352283" y="6572544"/>
              <a:ext cx="220663" cy="220663"/>
            </a:xfrm>
            <a:custGeom>
              <a:avLst/>
              <a:gdLst>
                <a:gd name="T0" fmla="*/ 42 w 42"/>
                <a:gd name="T1" fmla="*/ 13 h 42"/>
                <a:gd name="T2" fmla="*/ 29 w 42"/>
                <a:gd name="T3" fmla="*/ 0 h 42"/>
                <a:gd name="T4" fmla="*/ 21 w 42"/>
                <a:gd name="T5" fmla="*/ 2 h 42"/>
                <a:gd name="T6" fmla="*/ 14 w 42"/>
                <a:gd name="T7" fmla="*/ 0 h 42"/>
                <a:gd name="T8" fmla="*/ 0 w 42"/>
                <a:gd name="T9" fmla="*/ 13 h 42"/>
                <a:gd name="T10" fmla="*/ 8 w 42"/>
                <a:gd name="T11" fmla="*/ 26 h 42"/>
                <a:gd name="T12" fmla="*/ 10 w 42"/>
                <a:gd name="T13" fmla="*/ 21 h 42"/>
                <a:gd name="T14" fmla="*/ 5 w 42"/>
                <a:gd name="T15" fmla="*/ 13 h 42"/>
                <a:gd name="T16" fmla="*/ 14 w 42"/>
                <a:gd name="T17" fmla="*/ 5 h 42"/>
                <a:gd name="T18" fmla="*/ 22 w 42"/>
                <a:gd name="T19" fmla="*/ 13 h 42"/>
                <a:gd name="T20" fmla="*/ 14 w 42"/>
                <a:gd name="T21" fmla="*/ 22 h 42"/>
                <a:gd name="T22" fmla="*/ 12 w 42"/>
                <a:gd name="T23" fmla="*/ 22 h 42"/>
                <a:gd name="T24" fmla="*/ 12 w 42"/>
                <a:gd name="T25" fmla="*/ 42 h 42"/>
                <a:gd name="T26" fmla="*/ 17 w 42"/>
                <a:gd name="T27" fmla="*/ 42 h 42"/>
                <a:gd name="T28" fmla="*/ 17 w 42"/>
                <a:gd name="T29" fmla="*/ 26 h 42"/>
                <a:gd name="T30" fmla="*/ 27 w 42"/>
                <a:gd name="T31" fmla="*/ 13 h 42"/>
                <a:gd name="T32" fmla="*/ 25 w 42"/>
                <a:gd name="T33" fmla="*/ 6 h 42"/>
                <a:gd name="T34" fmla="*/ 29 w 42"/>
                <a:gd name="T35" fmla="*/ 5 h 42"/>
                <a:gd name="T36" fmla="*/ 37 w 42"/>
                <a:gd name="T37" fmla="*/ 13 h 42"/>
                <a:gd name="T38" fmla="*/ 29 w 42"/>
                <a:gd name="T39" fmla="*/ 22 h 42"/>
                <a:gd name="T40" fmla="*/ 27 w 42"/>
                <a:gd name="T41" fmla="*/ 22 h 42"/>
                <a:gd name="T42" fmla="*/ 27 w 42"/>
                <a:gd name="T43" fmla="*/ 42 h 42"/>
                <a:gd name="T44" fmla="*/ 32 w 42"/>
                <a:gd name="T45" fmla="*/ 42 h 42"/>
                <a:gd name="T46" fmla="*/ 32 w 42"/>
                <a:gd name="T47" fmla="*/ 26 h 42"/>
                <a:gd name="T48" fmla="*/ 42 w 42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2">
                  <a:moveTo>
                    <a:pt x="42" y="13"/>
                  </a:moveTo>
                  <a:cubicBezTo>
                    <a:pt x="42" y="6"/>
                    <a:pt x="36" y="0"/>
                    <a:pt x="29" y="0"/>
                  </a:cubicBezTo>
                  <a:cubicBezTo>
                    <a:pt x="26" y="0"/>
                    <a:pt x="23" y="1"/>
                    <a:pt x="21" y="2"/>
                  </a:cubicBezTo>
                  <a:cubicBezTo>
                    <a:pt x="19" y="1"/>
                    <a:pt x="16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6" y="8"/>
                    <a:pt x="25" y="6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4" y="5"/>
                    <a:pt x="37" y="9"/>
                    <a:pt x="37" y="13"/>
                  </a:cubicBezTo>
                  <a:cubicBezTo>
                    <a:pt x="37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2" y="19"/>
                    <a:pt x="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1"/>
            <p:cNvSpPr/>
            <p:nvPr/>
          </p:nvSpPr>
          <p:spPr bwMode="auto">
            <a:xfrm>
              <a:off x="604571" y="6572544"/>
              <a:ext cx="314325" cy="220663"/>
            </a:xfrm>
            <a:custGeom>
              <a:avLst/>
              <a:gdLst>
                <a:gd name="T0" fmla="*/ 46 w 60"/>
                <a:gd name="T1" fmla="*/ 0 h 42"/>
                <a:gd name="T2" fmla="*/ 38 w 60"/>
                <a:gd name="T3" fmla="*/ 3 h 42"/>
                <a:gd name="T4" fmla="*/ 29 w 60"/>
                <a:gd name="T5" fmla="*/ 0 h 42"/>
                <a:gd name="T6" fmla="*/ 22 w 60"/>
                <a:gd name="T7" fmla="*/ 2 h 42"/>
                <a:gd name="T8" fmla="*/ 14 w 60"/>
                <a:gd name="T9" fmla="*/ 0 h 42"/>
                <a:gd name="T10" fmla="*/ 0 w 60"/>
                <a:gd name="T11" fmla="*/ 13 h 42"/>
                <a:gd name="T12" fmla="*/ 9 w 60"/>
                <a:gd name="T13" fmla="*/ 26 h 42"/>
                <a:gd name="T14" fmla="*/ 11 w 60"/>
                <a:gd name="T15" fmla="*/ 21 h 42"/>
                <a:gd name="T16" fmla="*/ 5 w 60"/>
                <a:gd name="T17" fmla="*/ 13 h 42"/>
                <a:gd name="T18" fmla="*/ 14 w 60"/>
                <a:gd name="T19" fmla="*/ 5 h 42"/>
                <a:gd name="T20" fmla="*/ 23 w 60"/>
                <a:gd name="T21" fmla="*/ 13 h 42"/>
                <a:gd name="T22" fmla="*/ 14 w 60"/>
                <a:gd name="T23" fmla="*/ 22 h 42"/>
                <a:gd name="T24" fmla="*/ 12 w 60"/>
                <a:gd name="T25" fmla="*/ 22 h 42"/>
                <a:gd name="T26" fmla="*/ 12 w 60"/>
                <a:gd name="T27" fmla="*/ 42 h 42"/>
                <a:gd name="T28" fmla="*/ 17 w 60"/>
                <a:gd name="T29" fmla="*/ 42 h 42"/>
                <a:gd name="T30" fmla="*/ 17 w 60"/>
                <a:gd name="T31" fmla="*/ 26 h 42"/>
                <a:gd name="T32" fmla="*/ 28 w 60"/>
                <a:gd name="T33" fmla="*/ 13 h 42"/>
                <a:gd name="T34" fmla="*/ 25 w 60"/>
                <a:gd name="T35" fmla="*/ 6 h 42"/>
                <a:gd name="T36" fmla="*/ 29 w 60"/>
                <a:gd name="T37" fmla="*/ 5 h 42"/>
                <a:gd name="T38" fmla="*/ 38 w 60"/>
                <a:gd name="T39" fmla="*/ 13 h 42"/>
                <a:gd name="T40" fmla="*/ 29 w 60"/>
                <a:gd name="T41" fmla="*/ 22 h 42"/>
                <a:gd name="T42" fmla="*/ 27 w 60"/>
                <a:gd name="T43" fmla="*/ 22 h 42"/>
                <a:gd name="T44" fmla="*/ 27 w 60"/>
                <a:gd name="T45" fmla="*/ 42 h 42"/>
                <a:gd name="T46" fmla="*/ 32 w 60"/>
                <a:gd name="T47" fmla="*/ 42 h 42"/>
                <a:gd name="T48" fmla="*/ 32 w 60"/>
                <a:gd name="T49" fmla="*/ 26 h 42"/>
                <a:gd name="T50" fmla="*/ 43 w 60"/>
                <a:gd name="T51" fmla="*/ 13 h 42"/>
                <a:gd name="T52" fmla="*/ 41 w 60"/>
                <a:gd name="T53" fmla="*/ 7 h 42"/>
                <a:gd name="T54" fmla="*/ 46 w 60"/>
                <a:gd name="T55" fmla="*/ 5 h 42"/>
                <a:gd name="T56" fmla="*/ 55 w 60"/>
                <a:gd name="T57" fmla="*/ 13 h 42"/>
                <a:gd name="T58" fmla="*/ 47 w 60"/>
                <a:gd name="T59" fmla="*/ 22 h 42"/>
                <a:gd name="T60" fmla="*/ 44 w 60"/>
                <a:gd name="T61" fmla="*/ 22 h 42"/>
                <a:gd name="T62" fmla="*/ 45 w 60"/>
                <a:gd name="T63" fmla="*/ 42 h 42"/>
                <a:gd name="T64" fmla="*/ 50 w 60"/>
                <a:gd name="T65" fmla="*/ 42 h 42"/>
                <a:gd name="T66" fmla="*/ 49 w 60"/>
                <a:gd name="T67" fmla="*/ 26 h 42"/>
                <a:gd name="T68" fmla="*/ 60 w 60"/>
                <a:gd name="T69" fmla="*/ 13 h 42"/>
                <a:gd name="T70" fmla="*/ 46 w 60"/>
                <a:gd name="T7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42">
                  <a:moveTo>
                    <a:pt x="46" y="0"/>
                  </a:moveTo>
                  <a:cubicBezTo>
                    <a:pt x="43" y="0"/>
                    <a:pt x="40" y="1"/>
                    <a:pt x="38" y="3"/>
                  </a:cubicBezTo>
                  <a:cubicBezTo>
                    <a:pt x="35" y="1"/>
                    <a:pt x="32" y="0"/>
                    <a:pt x="29" y="0"/>
                  </a:cubicBezTo>
                  <a:cubicBezTo>
                    <a:pt x="26" y="0"/>
                    <a:pt x="24" y="1"/>
                    <a:pt x="22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7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ubicBezTo>
                    <a:pt x="43" y="11"/>
                    <a:pt x="42" y="9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51" y="5"/>
                    <a:pt x="55" y="9"/>
                    <a:pt x="55" y="13"/>
                  </a:cubicBezTo>
                  <a:cubicBezTo>
                    <a:pt x="55" y="17"/>
                    <a:pt x="52" y="21"/>
                    <a:pt x="4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49" y="30"/>
                    <a:pt x="49" y="26"/>
                  </a:cubicBezTo>
                  <a:cubicBezTo>
                    <a:pt x="57" y="25"/>
                    <a:pt x="60" y="19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964933" y="6572544"/>
              <a:ext cx="141288" cy="220663"/>
            </a:xfrm>
            <a:custGeom>
              <a:avLst/>
              <a:gdLst>
                <a:gd name="T0" fmla="*/ 27 w 27"/>
                <a:gd name="T1" fmla="*/ 13 h 42"/>
                <a:gd name="T2" fmla="*/ 13 w 27"/>
                <a:gd name="T3" fmla="*/ 0 h 42"/>
                <a:gd name="T4" fmla="*/ 0 w 27"/>
                <a:gd name="T5" fmla="*/ 13 h 42"/>
                <a:gd name="T6" fmla="*/ 8 w 27"/>
                <a:gd name="T7" fmla="*/ 26 h 42"/>
                <a:gd name="T8" fmla="*/ 10 w 27"/>
                <a:gd name="T9" fmla="*/ 21 h 42"/>
                <a:gd name="T10" fmla="*/ 5 w 27"/>
                <a:gd name="T11" fmla="*/ 13 h 42"/>
                <a:gd name="T12" fmla="*/ 13 w 27"/>
                <a:gd name="T13" fmla="*/ 5 h 42"/>
                <a:gd name="T14" fmla="*/ 22 w 27"/>
                <a:gd name="T15" fmla="*/ 13 h 42"/>
                <a:gd name="T16" fmla="*/ 13 w 27"/>
                <a:gd name="T17" fmla="*/ 22 h 42"/>
                <a:gd name="T18" fmla="*/ 11 w 27"/>
                <a:gd name="T19" fmla="*/ 22 h 42"/>
                <a:gd name="T20" fmla="*/ 12 w 27"/>
                <a:gd name="T21" fmla="*/ 42 h 42"/>
                <a:gd name="T22" fmla="*/ 16 w 27"/>
                <a:gd name="T23" fmla="*/ 42 h 42"/>
                <a:gd name="T24" fmla="*/ 16 w 27"/>
                <a:gd name="T25" fmla="*/ 26 h 42"/>
                <a:gd name="T26" fmla="*/ 27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7" y="13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3"/>
            <p:cNvSpPr/>
            <p:nvPr/>
          </p:nvSpPr>
          <p:spPr bwMode="auto">
            <a:xfrm>
              <a:off x="4506646" y="6456656"/>
              <a:ext cx="250825" cy="136525"/>
            </a:xfrm>
            <a:custGeom>
              <a:avLst/>
              <a:gdLst>
                <a:gd name="T0" fmla="*/ 37 w 48"/>
                <a:gd name="T1" fmla="*/ 0 h 26"/>
                <a:gd name="T2" fmla="*/ 25 w 48"/>
                <a:gd name="T3" fmla="*/ 0 h 26"/>
                <a:gd name="T4" fmla="*/ 18 w 48"/>
                <a:gd name="T5" fmla="*/ 11 h 26"/>
                <a:gd name="T6" fmla="*/ 8 w 48"/>
                <a:gd name="T7" fmla="*/ 11 h 26"/>
                <a:gd name="T8" fmla="*/ 8 w 48"/>
                <a:gd name="T9" fmla="*/ 22 h 26"/>
                <a:gd name="T10" fmla="*/ 0 w 48"/>
                <a:gd name="T11" fmla="*/ 22 h 26"/>
                <a:gd name="T12" fmla="*/ 0 w 48"/>
                <a:gd name="T13" fmla="*/ 26 h 26"/>
                <a:gd name="T14" fmla="*/ 12 w 48"/>
                <a:gd name="T15" fmla="*/ 26 h 26"/>
                <a:gd name="T16" fmla="*/ 12 w 48"/>
                <a:gd name="T17" fmla="*/ 15 h 26"/>
                <a:gd name="T18" fmla="*/ 20 w 48"/>
                <a:gd name="T19" fmla="*/ 15 h 26"/>
                <a:gd name="T20" fmla="*/ 27 w 48"/>
                <a:gd name="T21" fmla="*/ 4 h 26"/>
                <a:gd name="T22" fmla="*/ 35 w 48"/>
                <a:gd name="T23" fmla="*/ 4 h 26"/>
                <a:gd name="T24" fmla="*/ 35 w 48"/>
                <a:gd name="T25" fmla="*/ 13 h 26"/>
                <a:gd name="T26" fmla="*/ 48 w 48"/>
                <a:gd name="T27" fmla="*/ 13 h 26"/>
                <a:gd name="T28" fmla="*/ 48 w 48"/>
                <a:gd name="T29" fmla="*/ 9 h 26"/>
                <a:gd name="T30" fmla="*/ 39 w 48"/>
                <a:gd name="T31" fmla="*/ 9 h 26"/>
                <a:gd name="T32" fmla="*/ 39 w 48"/>
                <a:gd name="T33" fmla="*/ 0 h 26"/>
                <a:gd name="T34" fmla="*/ 37 w 4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6">
                  <a:moveTo>
                    <a:pt x="37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9"/>
                    <a:pt x="18" y="11"/>
                  </a:cubicBezTo>
                  <a:cubicBezTo>
                    <a:pt x="16" y="11"/>
                    <a:pt x="8" y="11"/>
                    <a:pt x="8" y="11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5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17"/>
                    <a:pt x="12" y="15"/>
                  </a:cubicBezTo>
                  <a:cubicBezTo>
                    <a:pt x="14" y="15"/>
                    <a:pt x="20" y="15"/>
                    <a:pt x="20" y="15"/>
                  </a:cubicBezTo>
                  <a:cubicBezTo>
                    <a:pt x="20" y="15"/>
                    <a:pt x="26" y="6"/>
                    <a:pt x="27" y="4"/>
                  </a:cubicBezTo>
                  <a:cubicBezTo>
                    <a:pt x="29" y="4"/>
                    <a:pt x="33" y="4"/>
                    <a:pt x="35" y="4"/>
                  </a:cubicBezTo>
                  <a:cubicBezTo>
                    <a:pt x="35" y="7"/>
                    <a:pt x="35" y="13"/>
                    <a:pt x="3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1" y="9"/>
                    <a:pt x="39" y="9"/>
                  </a:cubicBezTo>
                  <a:cubicBezTo>
                    <a:pt x="39" y="7"/>
                    <a:pt x="39" y="0"/>
                    <a:pt x="39" y="0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2955658" y="6410619"/>
              <a:ext cx="214313" cy="125413"/>
            </a:xfrm>
            <a:custGeom>
              <a:avLst/>
              <a:gdLst>
                <a:gd name="T0" fmla="*/ 29 w 41"/>
                <a:gd name="T1" fmla="*/ 2 h 24"/>
                <a:gd name="T2" fmla="*/ 14 w 41"/>
                <a:gd name="T3" fmla="*/ 11 h 24"/>
                <a:gd name="T4" fmla="*/ 14 w 41"/>
                <a:gd name="T5" fmla="*/ 20 h 24"/>
                <a:gd name="T6" fmla="*/ 8 w 41"/>
                <a:gd name="T7" fmla="*/ 20 h 24"/>
                <a:gd name="T8" fmla="*/ 8 w 41"/>
                <a:gd name="T9" fmla="*/ 13 h 24"/>
                <a:gd name="T10" fmla="*/ 0 w 41"/>
                <a:gd name="T11" fmla="*/ 13 h 24"/>
                <a:gd name="T12" fmla="*/ 0 w 41"/>
                <a:gd name="T13" fmla="*/ 17 h 24"/>
                <a:gd name="T14" fmla="*/ 4 w 41"/>
                <a:gd name="T15" fmla="*/ 17 h 24"/>
                <a:gd name="T16" fmla="*/ 4 w 41"/>
                <a:gd name="T17" fmla="*/ 24 h 24"/>
                <a:gd name="T18" fmla="*/ 18 w 41"/>
                <a:gd name="T19" fmla="*/ 24 h 24"/>
                <a:gd name="T20" fmla="*/ 18 w 41"/>
                <a:gd name="T21" fmla="*/ 13 h 24"/>
                <a:gd name="T22" fmla="*/ 28 w 41"/>
                <a:gd name="T23" fmla="*/ 7 h 24"/>
                <a:gd name="T24" fmla="*/ 28 w 41"/>
                <a:gd name="T25" fmla="*/ 24 h 24"/>
                <a:gd name="T26" fmla="*/ 41 w 41"/>
                <a:gd name="T27" fmla="*/ 24 h 24"/>
                <a:gd name="T28" fmla="*/ 41 w 41"/>
                <a:gd name="T29" fmla="*/ 20 h 24"/>
                <a:gd name="T30" fmla="*/ 32 w 41"/>
                <a:gd name="T31" fmla="*/ 20 h 24"/>
                <a:gd name="T32" fmla="*/ 32 w 41"/>
                <a:gd name="T33" fmla="*/ 0 h 24"/>
                <a:gd name="T34" fmla="*/ 29 w 41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4">
                  <a:moveTo>
                    <a:pt x="29" y="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7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18"/>
                    <a:pt x="8" y="13"/>
                    <a:pt x="8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17"/>
                    <a:pt x="4" y="17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15"/>
                    <a:pt x="18" y="13"/>
                  </a:cubicBezTo>
                  <a:cubicBezTo>
                    <a:pt x="19" y="12"/>
                    <a:pt x="25" y="9"/>
                    <a:pt x="28" y="7"/>
                  </a:cubicBezTo>
                  <a:cubicBezTo>
                    <a:pt x="28" y="11"/>
                    <a:pt x="28" y="24"/>
                    <a:pt x="28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35" y="20"/>
                    <a:pt x="32" y="20"/>
                  </a:cubicBezTo>
                  <a:cubicBezTo>
                    <a:pt x="32" y="17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2122221" y="6451894"/>
              <a:ext cx="193675" cy="100013"/>
            </a:xfrm>
            <a:custGeom>
              <a:avLst/>
              <a:gdLst>
                <a:gd name="T0" fmla="*/ 25 w 37"/>
                <a:gd name="T1" fmla="*/ 3 h 19"/>
                <a:gd name="T2" fmla="*/ 15 w 37"/>
                <a:gd name="T3" fmla="*/ 15 h 19"/>
                <a:gd name="T4" fmla="*/ 10 w 37"/>
                <a:gd name="T5" fmla="*/ 15 h 19"/>
                <a:gd name="T6" fmla="*/ 6 w 37"/>
                <a:gd name="T7" fmla="*/ 10 h 19"/>
                <a:gd name="T8" fmla="*/ 0 w 37"/>
                <a:gd name="T9" fmla="*/ 10 h 19"/>
                <a:gd name="T10" fmla="*/ 0 w 37"/>
                <a:gd name="T11" fmla="*/ 14 h 19"/>
                <a:gd name="T12" fmla="*/ 4 w 37"/>
                <a:gd name="T13" fmla="*/ 14 h 19"/>
                <a:gd name="T14" fmla="*/ 8 w 37"/>
                <a:gd name="T15" fmla="*/ 19 h 19"/>
                <a:gd name="T16" fmla="*/ 17 w 37"/>
                <a:gd name="T17" fmla="*/ 19 h 19"/>
                <a:gd name="T18" fmla="*/ 26 w 37"/>
                <a:gd name="T19" fmla="*/ 8 h 19"/>
                <a:gd name="T20" fmla="*/ 30 w 37"/>
                <a:gd name="T21" fmla="*/ 19 h 19"/>
                <a:gd name="T22" fmla="*/ 37 w 37"/>
                <a:gd name="T23" fmla="*/ 19 h 19"/>
                <a:gd name="T24" fmla="*/ 37 w 37"/>
                <a:gd name="T25" fmla="*/ 15 h 19"/>
                <a:gd name="T26" fmla="*/ 33 w 37"/>
                <a:gd name="T27" fmla="*/ 15 h 19"/>
                <a:gd name="T28" fmla="*/ 28 w 37"/>
                <a:gd name="T29" fmla="*/ 0 h 19"/>
                <a:gd name="T30" fmla="*/ 25 w 37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9">
                  <a:moveTo>
                    <a:pt x="25" y="3"/>
                  </a:moveTo>
                  <a:cubicBezTo>
                    <a:pt x="25" y="3"/>
                    <a:pt x="16" y="14"/>
                    <a:pt x="15" y="15"/>
                  </a:cubicBezTo>
                  <a:cubicBezTo>
                    <a:pt x="14" y="15"/>
                    <a:pt x="11" y="15"/>
                    <a:pt x="10" y="15"/>
                  </a:cubicBezTo>
                  <a:cubicBezTo>
                    <a:pt x="9" y="14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4"/>
                    <a:pt x="4" y="14"/>
                  </a:cubicBezTo>
                  <a:cubicBezTo>
                    <a:pt x="5" y="15"/>
                    <a:pt x="8" y="19"/>
                    <a:pt x="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23" y="12"/>
                    <a:pt x="26" y="8"/>
                  </a:cubicBezTo>
                  <a:cubicBezTo>
                    <a:pt x="27" y="12"/>
                    <a:pt x="30" y="19"/>
                    <a:pt x="30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4" y="15"/>
                    <a:pt x="33" y="15"/>
                  </a:cubicBezTo>
                  <a:cubicBezTo>
                    <a:pt x="32" y="13"/>
                    <a:pt x="28" y="0"/>
                    <a:pt x="28" y="0"/>
                  </a:cubicBezTo>
                  <a:lnTo>
                    <a:pt x="2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"/>
            <p:cNvSpPr/>
            <p:nvPr/>
          </p:nvSpPr>
          <p:spPr bwMode="auto">
            <a:xfrm>
              <a:off x="1315771" y="6451894"/>
              <a:ext cx="341313" cy="100013"/>
            </a:xfrm>
            <a:custGeom>
              <a:avLst/>
              <a:gdLst>
                <a:gd name="T0" fmla="*/ 44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4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4" y="12"/>
                  </a:moveTo>
                  <a:cubicBezTo>
                    <a:pt x="42" y="12"/>
                    <a:pt x="34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1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2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"/>
            <p:cNvSpPr/>
            <p:nvPr/>
          </p:nvSpPr>
          <p:spPr bwMode="auto">
            <a:xfrm>
              <a:off x="1299896" y="6440781"/>
              <a:ext cx="341313" cy="100013"/>
            </a:xfrm>
            <a:custGeom>
              <a:avLst/>
              <a:gdLst>
                <a:gd name="T0" fmla="*/ 43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3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3" y="12"/>
                  </a:moveTo>
                  <a:cubicBezTo>
                    <a:pt x="42" y="12"/>
                    <a:pt x="33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9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1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2"/>
            <p:cNvSpPr/>
            <p:nvPr/>
          </p:nvSpPr>
          <p:spPr bwMode="auto">
            <a:xfrm>
              <a:off x="588696" y="6351881"/>
              <a:ext cx="471488" cy="163513"/>
            </a:xfrm>
            <a:custGeom>
              <a:avLst/>
              <a:gdLst>
                <a:gd name="T0" fmla="*/ 36 w 90"/>
                <a:gd name="T1" fmla="*/ 11 h 31"/>
                <a:gd name="T2" fmla="*/ 26 w 90"/>
                <a:gd name="T3" fmla="*/ 11 h 31"/>
                <a:gd name="T4" fmla="*/ 26 w 90"/>
                <a:gd name="T5" fmla="*/ 18 h 31"/>
                <a:gd name="T6" fmla="*/ 18 w 90"/>
                <a:gd name="T7" fmla="*/ 18 h 31"/>
                <a:gd name="T8" fmla="*/ 18 w 90"/>
                <a:gd name="T9" fmla="*/ 27 h 31"/>
                <a:gd name="T10" fmla="*/ 0 w 90"/>
                <a:gd name="T11" fmla="*/ 27 h 31"/>
                <a:gd name="T12" fmla="*/ 0 w 90"/>
                <a:gd name="T13" fmla="*/ 31 h 31"/>
                <a:gd name="T14" fmla="*/ 22 w 90"/>
                <a:gd name="T15" fmla="*/ 31 h 31"/>
                <a:gd name="T16" fmla="*/ 22 w 90"/>
                <a:gd name="T17" fmla="*/ 22 h 31"/>
                <a:gd name="T18" fmla="*/ 30 w 90"/>
                <a:gd name="T19" fmla="*/ 22 h 31"/>
                <a:gd name="T20" fmla="*/ 30 w 90"/>
                <a:gd name="T21" fmla="*/ 15 h 31"/>
                <a:gd name="T22" fmla="*/ 38 w 90"/>
                <a:gd name="T23" fmla="*/ 15 h 31"/>
                <a:gd name="T24" fmla="*/ 47 w 90"/>
                <a:gd name="T25" fmla="*/ 8 h 31"/>
                <a:gd name="T26" fmla="*/ 47 w 90"/>
                <a:gd name="T27" fmla="*/ 25 h 31"/>
                <a:gd name="T28" fmla="*/ 57 w 90"/>
                <a:gd name="T29" fmla="*/ 25 h 31"/>
                <a:gd name="T30" fmla="*/ 57 w 90"/>
                <a:gd name="T31" fmla="*/ 19 h 31"/>
                <a:gd name="T32" fmla="*/ 65 w 90"/>
                <a:gd name="T33" fmla="*/ 19 h 31"/>
                <a:gd name="T34" fmla="*/ 74 w 90"/>
                <a:gd name="T35" fmla="*/ 29 h 31"/>
                <a:gd name="T36" fmla="*/ 90 w 90"/>
                <a:gd name="T37" fmla="*/ 29 h 31"/>
                <a:gd name="T38" fmla="*/ 90 w 90"/>
                <a:gd name="T39" fmla="*/ 25 h 31"/>
                <a:gd name="T40" fmla="*/ 75 w 90"/>
                <a:gd name="T41" fmla="*/ 25 h 31"/>
                <a:gd name="T42" fmla="*/ 66 w 90"/>
                <a:gd name="T43" fmla="*/ 15 h 31"/>
                <a:gd name="T44" fmla="*/ 54 w 90"/>
                <a:gd name="T45" fmla="*/ 15 h 31"/>
                <a:gd name="T46" fmla="*/ 54 w 90"/>
                <a:gd name="T47" fmla="*/ 21 h 31"/>
                <a:gd name="T48" fmla="*/ 50 w 90"/>
                <a:gd name="T49" fmla="*/ 21 h 31"/>
                <a:gd name="T50" fmla="*/ 50 w 90"/>
                <a:gd name="T51" fmla="*/ 0 h 31"/>
                <a:gd name="T52" fmla="*/ 36 w 90"/>
                <a:gd name="T5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31">
                  <a:moveTo>
                    <a:pt x="36" y="11"/>
                  </a:moveTo>
                  <a:cubicBezTo>
                    <a:pt x="35" y="11"/>
                    <a:pt x="26" y="11"/>
                    <a:pt x="26" y="11"/>
                  </a:cubicBezTo>
                  <a:cubicBezTo>
                    <a:pt x="26" y="11"/>
                    <a:pt x="26" y="16"/>
                    <a:pt x="26" y="18"/>
                  </a:cubicBezTo>
                  <a:cubicBezTo>
                    <a:pt x="24" y="18"/>
                    <a:pt x="18" y="18"/>
                    <a:pt x="18" y="18"/>
                  </a:cubicBezTo>
                  <a:cubicBezTo>
                    <a:pt x="18" y="18"/>
                    <a:pt x="18" y="25"/>
                    <a:pt x="18" y="27"/>
                  </a:cubicBezTo>
                  <a:cubicBezTo>
                    <a:pt x="15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24"/>
                    <a:pt x="22" y="22"/>
                  </a:cubicBezTo>
                  <a:cubicBezTo>
                    <a:pt x="24" y="22"/>
                    <a:pt x="30" y="22"/>
                    <a:pt x="30" y="22"/>
                  </a:cubicBezTo>
                  <a:cubicBezTo>
                    <a:pt x="30" y="22"/>
                    <a:pt x="30" y="17"/>
                    <a:pt x="30" y="15"/>
                  </a:cubicBezTo>
                  <a:cubicBezTo>
                    <a:pt x="33" y="15"/>
                    <a:pt x="38" y="15"/>
                    <a:pt x="38" y="15"/>
                  </a:cubicBezTo>
                  <a:cubicBezTo>
                    <a:pt x="38" y="15"/>
                    <a:pt x="43" y="10"/>
                    <a:pt x="47" y="8"/>
                  </a:cubicBezTo>
                  <a:cubicBezTo>
                    <a:pt x="47" y="13"/>
                    <a:pt x="47" y="25"/>
                    <a:pt x="4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1"/>
                    <a:pt x="57" y="19"/>
                  </a:cubicBezTo>
                  <a:cubicBezTo>
                    <a:pt x="60" y="19"/>
                    <a:pt x="64" y="19"/>
                    <a:pt x="65" y="19"/>
                  </a:cubicBezTo>
                  <a:cubicBezTo>
                    <a:pt x="66" y="20"/>
                    <a:pt x="74" y="29"/>
                    <a:pt x="74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77" y="25"/>
                    <a:pt x="75" y="25"/>
                  </a:cubicBezTo>
                  <a:cubicBezTo>
                    <a:pt x="74" y="24"/>
                    <a:pt x="66" y="15"/>
                    <a:pt x="66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9"/>
                    <a:pt x="54" y="21"/>
                  </a:cubicBezTo>
                  <a:cubicBezTo>
                    <a:pt x="52" y="21"/>
                    <a:pt x="52" y="21"/>
                    <a:pt x="50" y="21"/>
                  </a:cubicBezTo>
                  <a:cubicBezTo>
                    <a:pt x="50" y="18"/>
                    <a:pt x="50" y="0"/>
                    <a:pt x="50" y="0"/>
                  </a:cubicBezTo>
                  <a:cubicBezTo>
                    <a:pt x="50" y="0"/>
                    <a:pt x="37" y="10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3"/>
            <p:cNvSpPr/>
            <p:nvPr/>
          </p:nvSpPr>
          <p:spPr bwMode="auto">
            <a:xfrm>
              <a:off x="2665138" y="5889919"/>
              <a:ext cx="568333" cy="231775"/>
            </a:xfrm>
            <a:custGeom>
              <a:avLst/>
              <a:gdLst>
                <a:gd name="T0" fmla="*/ 128 w 141"/>
                <a:gd name="T1" fmla="*/ 1 h 44"/>
                <a:gd name="T2" fmla="*/ 96 w 141"/>
                <a:gd name="T3" fmla="*/ 12 h 44"/>
                <a:gd name="T4" fmla="*/ 125 w 141"/>
                <a:gd name="T5" fmla="*/ 9 h 44"/>
                <a:gd name="T6" fmla="*/ 79 w 141"/>
                <a:gd name="T7" fmla="*/ 23 h 44"/>
                <a:gd name="T8" fmla="*/ 75 w 141"/>
                <a:gd name="T9" fmla="*/ 17 h 44"/>
                <a:gd name="T10" fmla="*/ 66 w 141"/>
                <a:gd name="T11" fmla="*/ 16 h 44"/>
                <a:gd name="T12" fmla="*/ 52 w 141"/>
                <a:gd name="T13" fmla="*/ 9 h 44"/>
                <a:gd name="T14" fmla="*/ 34 w 141"/>
                <a:gd name="T15" fmla="*/ 9 h 44"/>
                <a:gd name="T16" fmla="*/ 36 w 141"/>
                <a:gd name="T17" fmla="*/ 25 h 44"/>
                <a:gd name="T18" fmla="*/ 25 w 141"/>
                <a:gd name="T19" fmla="*/ 23 h 44"/>
                <a:gd name="T20" fmla="*/ 22 w 141"/>
                <a:gd name="T21" fmla="*/ 20 h 44"/>
                <a:gd name="T22" fmla="*/ 4 w 141"/>
                <a:gd name="T23" fmla="*/ 35 h 44"/>
                <a:gd name="T24" fmla="*/ 10 w 141"/>
                <a:gd name="T25" fmla="*/ 43 h 44"/>
                <a:gd name="T26" fmla="*/ 47 w 141"/>
                <a:gd name="T27" fmla="*/ 33 h 44"/>
                <a:gd name="T28" fmla="*/ 7 w 141"/>
                <a:gd name="T29" fmla="*/ 37 h 44"/>
                <a:gd name="T30" fmla="*/ 31 w 141"/>
                <a:gd name="T31" fmla="*/ 34 h 44"/>
                <a:gd name="T32" fmla="*/ 89 w 141"/>
                <a:gd name="T33" fmla="*/ 43 h 44"/>
                <a:gd name="T34" fmla="*/ 93 w 141"/>
                <a:gd name="T35" fmla="*/ 39 h 44"/>
                <a:gd name="T36" fmla="*/ 30 w 141"/>
                <a:gd name="T37" fmla="*/ 17 h 44"/>
                <a:gd name="T38" fmla="*/ 28 w 141"/>
                <a:gd name="T39" fmla="*/ 15 h 44"/>
                <a:gd name="T40" fmla="*/ 42 w 141"/>
                <a:gd name="T41" fmla="*/ 16 h 44"/>
                <a:gd name="T42" fmla="*/ 51 w 141"/>
                <a:gd name="T43" fmla="*/ 13 h 44"/>
                <a:gd name="T44" fmla="*/ 93 w 141"/>
                <a:gd name="T45" fmla="*/ 37 h 44"/>
                <a:gd name="T46" fmla="*/ 109 w 141"/>
                <a:gd name="T47" fmla="*/ 30 h 44"/>
                <a:gd name="T48" fmla="*/ 97 w 141"/>
                <a:gd name="T49" fmla="*/ 38 h 44"/>
                <a:gd name="T50" fmla="*/ 115 w 141"/>
                <a:gd name="T51" fmla="*/ 35 h 44"/>
                <a:gd name="T52" fmla="*/ 108 w 141"/>
                <a:gd name="T53" fmla="*/ 26 h 44"/>
                <a:gd name="T54" fmla="*/ 106 w 141"/>
                <a:gd name="T55" fmla="*/ 22 h 44"/>
                <a:gd name="T56" fmla="*/ 100 w 141"/>
                <a:gd name="T57" fmla="*/ 28 h 44"/>
                <a:gd name="T58" fmla="*/ 85 w 141"/>
                <a:gd name="T59" fmla="*/ 27 h 44"/>
                <a:gd name="T60" fmla="*/ 126 w 141"/>
                <a:gd name="T61" fmla="*/ 13 h 44"/>
                <a:gd name="T62" fmla="*/ 139 w 141"/>
                <a:gd name="T6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44">
                  <a:moveTo>
                    <a:pt x="139" y="3"/>
                  </a:moveTo>
                  <a:cubicBezTo>
                    <a:pt x="137" y="2"/>
                    <a:pt x="132" y="1"/>
                    <a:pt x="128" y="1"/>
                  </a:cubicBezTo>
                  <a:cubicBezTo>
                    <a:pt x="128" y="1"/>
                    <a:pt x="124" y="0"/>
                    <a:pt x="95" y="8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11" y="8"/>
                    <a:pt x="122" y="5"/>
                    <a:pt x="127" y="5"/>
                  </a:cubicBezTo>
                  <a:cubicBezTo>
                    <a:pt x="134" y="5"/>
                    <a:pt x="136" y="6"/>
                    <a:pt x="125" y="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5" y="21"/>
                    <a:pt x="74" y="21"/>
                    <a:pt x="70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0" y="13"/>
                    <a:pt x="54" y="10"/>
                    <a:pt x="52" y="9"/>
                  </a:cubicBezTo>
                  <a:cubicBezTo>
                    <a:pt x="47" y="8"/>
                    <a:pt x="43" y="10"/>
                    <a:pt x="42" y="11"/>
                  </a:cubicBezTo>
                  <a:cubicBezTo>
                    <a:pt x="40" y="11"/>
                    <a:pt x="38" y="10"/>
                    <a:pt x="34" y="9"/>
                  </a:cubicBezTo>
                  <a:cubicBezTo>
                    <a:pt x="31" y="9"/>
                    <a:pt x="26" y="10"/>
                    <a:pt x="24" y="13"/>
                  </a:cubicBezTo>
                  <a:cubicBezTo>
                    <a:pt x="22" y="18"/>
                    <a:pt x="28" y="21"/>
                    <a:pt x="36" y="25"/>
                  </a:cubicBezTo>
                  <a:cubicBezTo>
                    <a:pt x="35" y="28"/>
                    <a:pt x="33" y="30"/>
                    <a:pt x="31" y="30"/>
                  </a:cubicBezTo>
                  <a:cubicBezTo>
                    <a:pt x="28" y="30"/>
                    <a:pt x="25" y="27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4"/>
                    <a:pt x="22" y="27"/>
                  </a:cubicBezTo>
                  <a:cubicBezTo>
                    <a:pt x="20" y="28"/>
                    <a:pt x="9" y="32"/>
                    <a:pt x="4" y="35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1" y="39"/>
                    <a:pt x="0" y="43"/>
                    <a:pt x="10" y="43"/>
                  </a:cubicBezTo>
                  <a:cubicBezTo>
                    <a:pt x="14" y="44"/>
                    <a:pt x="45" y="38"/>
                    <a:pt x="52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0" y="35"/>
                    <a:pt x="15" y="39"/>
                    <a:pt x="12" y="39"/>
                  </a:cubicBezTo>
                  <a:cubicBezTo>
                    <a:pt x="7" y="40"/>
                    <a:pt x="4" y="39"/>
                    <a:pt x="7" y="37"/>
                  </a:cubicBezTo>
                  <a:cubicBezTo>
                    <a:pt x="12" y="35"/>
                    <a:pt x="23" y="31"/>
                    <a:pt x="24" y="31"/>
                  </a:cubicBezTo>
                  <a:cubicBezTo>
                    <a:pt x="24" y="31"/>
                    <a:pt x="26" y="34"/>
                    <a:pt x="31" y="34"/>
                  </a:cubicBezTo>
                  <a:cubicBezTo>
                    <a:pt x="35" y="34"/>
                    <a:pt x="38" y="31"/>
                    <a:pt x="40" y="27"/>
                  </a:cubicBezTo>
                  <a:cubicBezTo>
                    <a:pt x="52" y="33"/>
                    <a:pt x="71" y="41"/>
                    <a:pt x="89" y="43"/>
                  </a:cubicBezTo>
                  <a:cubicBezTo>
                    <a:pt x="89" y="43"/>
                    <a:pt x="93" y="44"/>
                    <a:pt x="96" y="42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39"/>
                    <a:pt x="91" y="39"/>
                  </a:cubicBezTo>
                  <a:cubicBezTo>
                    <a:pt x="64" y="37"/>
                    <a:pt x="32" y="18"/>
                    <a:pt x="30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31" y="13"/>
                    <a:pt x="34" y="13"/>
                  </a:cubicBezTo>
                  <a:cubicBezTo>
                    <a:pt x="38" y="14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7" y="12"/>
                    <a:pt x="51" y="13"/>
                  </a:cubicBezTo>
                  <a:cubicBezTo>
                    <a:pt x="55" y="14"/>
                    <a:pt x="70" y="23"/>
                    <a:pt x="83" y="30"/>
                  </a:cubicBezTo>
                  <a:cubicBezTo>
                    <a:pt x="83" y="30"/>
                    <a:pt x="89" y="34"/>
                    <a:pt x="93" y="37"/>
                  </a:cubicBezTo>
                  <a:cubicBezTo>
                    <a:pt x="93" y="37"/>
                    <a:pt x="95" y="34"/>
                    <a:pt x="95" y="34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29"/>
                    <a:pt x="113" y="30"/>
                    <a:pt x="115" y="31"/>
                  </a:cubicBezTo>
                  <a:cubicBezTo>
                    <a:pt x="113" y="31"/>
                    <a:pt x="98" y="38"/>
                    <a:pt x="97" y="38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109" y="38"/>
                    <a:pt x="115" y="35"/>
                  </a:cubicBezTo>
                  <a:cubicBezTo>
                    <a:pt x="119" y="33"/>
                    <a:pt x="119" y="31"/>
                    <a:pt x="119" y="29"/>
                  </a:cubicBezTo>
                  <a:cubicBezTo>
                    <a:pt x="118" y="26"/>
                    <a:pt x="111" y="25"/>
                    <a:pt x="108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8" y="29"/>
                    <a:pt x="85" y="27"/>
                    <a:pt x="85" y="27"/>
                  </a:cubicBezTo>
                  <a:cubicBezTo>
                    <a:pt x="84" y="27"/>
                    <a:pt x="84" y="26"/>
                    <a:pt x="83" y="26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41" y="9"/>
                    <a:pt x="141" y="6"/>
                    <a:pt x="141" y="5"/>
                  </a:cubicBezTo>
                  <a:cubicBezTo>
                    <a:pt x="141" y="5"/>
                    <a:pt x="141" y="3"/>
                    <a:pt x="1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4"/>
            <p:cNvSpPr/>
            <p:nvPr/>
          </p:nvSpPr>
          <p:spPr bwMode="auto">
            <a:xfrm>
              <a:off x="2965698" y="5889919"/>
              <a:ext cx="77605" cy="96019"/>
            </a:xfrm>
            <a:custGeom>
              <a:avLst/>
              <a:gdLst>
                <a:gd name="T0" fmla="*/ 9 w 18"/>
                <a:gd name="T1" fmla="*/ 22 h 22"/>
                <a:gd name="T2" fmla="*/ 18 w 18"/>
                <a:gd name="T3" fmla="*/ 11 h 22"/>
                <a:gd name="T4" fmla="*/ 17 w 18"/>
                <a:gd name="T5" fmla="*/ 6 h 22"/>
                <a:gd name="T6" fmla="*/ 14 w 18"/>
                <a:gd name="T7" fmla="*/ 8 h 22"/>
                <a:gd name="T8" fmla="*/ 14 w 18"/>
                <a:gd name="T9" fmla="*/ 11 h 22"/>
                <a:gd name="T10" fmla="*/ 9 w 18"/>
                <a:gd name="T11" fmla="*/ 18 h 22"/>
                <a:gd name="T12" fmla="*/ 4 w 18"/>
                <a:gd name="T13" fmla="*/ 11 h 22"/>
                <a:gd name="T14" fmla="*/ 9 w 18"/>
                <a:gd name="T15" fmla="*/ 4 h 22"/>
                <a:gd name="T16" fmla="*/ 11 w 18"/>
                <a:gd name="T17" fmla="*/ 5 h 22"/>
                <a:gd name="T18" fmla="*/ 13 w 18"/>
                <a:gd name="T19" fmla="*/ 1 h 22"/>
                <a:gd name="T20" fmla="*/ 9 w 18"/>
                <a:gd name="T21" fmla="*/ 0 h 22"/>
                <a:gd name="T22" fmla="*/ 0 w 18"/>
                <a:gd name="T23" fmla="*/ 11 h 22"/>
                <a:gd name="T24" fmla="*/ 9 w 1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2">
                  <a:moveTo>
                    <a:pt x="9" y="22"/>
                  </a:moveTo>
                  <a:cubicBezTo>
                    <a:pt x="14" y="22"/>
                    <a:pt x="18" y="17"/>
                    <a:pt x="18" y="11"/>
                  </a:cubicBezTo>
                  <a:cubicBezTo>
                    <a:pt x="18" y="9"/>
                    <a:pt x="18" y="8"/>
                    <a:pt x="17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5"/>
                    <a:pt x="12" y="18"/>
                    <a:pt x="9" y="18"/>
                  </a:cubicBezTo>
                  <a:cubicBezTo>
                    <a:pt x="6" y="18"/>
                    <a:pt x="4" y="15"/>
                    <a:pt x="4" y="11"/>
                  </a:cubicBezTo>
                  <a:cubicBezTo>
                    <a:pt x="4" y="7"/>
                    <a:pt x="6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5"/>
            <p:cNvSpPr/>
            <p:nvPr/>
          </p:nvSpPr>
          <p:spPr bwMode="auto">
            <a:xfrm>
              <a:off x="2331771" y="6326481"/>
              <a:ext cx="619125" cy="477838"/>
            </a:xfrm>
            <a:custGeom>
              <a:avLst/>
              <a:gdLst>
                <a:gd name="T0" fmla="*/ 114 w 118"/>
                <a:gd name="T1" fmla="*/ 29 h 91"/>
                <a:gd name="T2" fmla="*/ 78 w 118"/>
                <a:gd name="T3" fmla="*/ 23 h 91"/>
                <a:gd name="T4" fmla="*/ 69 w 118"/>
                <a:gd name="T5" fmla="*/ 22 h 91"/>
                <a:gd name="T6" fmla="*/ 68 w 118"/>
                <a:gd name="T7" fmla="*/ 19 h 91"/>
                <a:gd name="T8" fmla="*/ 68 w 118"/>
                <a:gd name="T9" fmla="*/ 15 h 91"/>
                <a:gd name="T10" fmla="*/ 69 w 118"/>
                <a:gd name="T11" fmla="*/ 14 h 91"/>
                <a:gd name="T12" fmla="*/ 69 w 118"/>
                <a:gd name="T13" fmla="*/ 12 h 91"/>
                <a:gd name="T14" fmla="*/ 68 w 118"/>
                <a:gd name="T15" fmla="*/ 12 h 91"/>
                <a:gd name="T16" fmla="*/ 66 w 118"/>
                <a:gd name="T17" fmla="*/ 17 h 91"/>
                <a:gd name="T18" fmla="*/ 64 w 118"/>
                <a:gd name="T19" fmla="*/ 18 h 91"/>
                <a:gd name="T20" fmla="*/ 63 w 118"/>
                <a:gd name="T21" fmla="*/ 13 h 91"/>
                <a:gd name="T22" fmla="*/ 63 w 118"/>
                <a:gd name="T23" fmla="*/ 12 h 91"/>
                <a:gd name="T24" fmla="*/ 61 w 118"/>
                <a:gd name="T25" fmla="*/ 12 h 91"/>
                <a:gd name="T26" fmla="*/ 60 w 118"/>
                <a:gd name="T27" fmla="*/ 12 h 91"/>
                <a:gd name="T28" fmla="*/ 59 w 118"/>
                <a:gd name="T29" fmla="*/ 10 h 91"/>
                <a:gd name="T30" fmla="*/ 60 w 118"/>
                <a:gd name="T31" fmla="*/ 6 h 91"/>
                <a:gd name="T32" fmla="*/ 59 w 118"/>
                <a:gd name="T33" fmla="*/ 4 h 91"/>
                <a:gd name="T34" fmla="*/ 60 w 118"/>
                <a:gd name="T35" fmla="*/ 0 h 91"/>
                <a:gd name="T36" fmla="*/ 58 w 118"/>
                <a:gd name="T37" fmla="*/ 3 h 91"/>
                <a:gd name="T38" fmla="*/ 57 w 118"/>
                <a:gd name="T39" fmla="*/ 2 h 91"/>
                <a:gd name="T40" fmla="*/ 57 w 118"/>
                <a:gd name="T41" fmla="*/ 2 h 91"/>
                <a:gd name="T42" fmla="*/ 55 w 118"/>
                <a:gd name="T43" fmla="*/ 2 h 91"/>
                <a:gd name="T44" fmla="*/ 57 w 118"/>
                <a:gd name="T45" fmla="*/ 5 h 91"/>
                <a:gd name="T46" fmla="*/ 58 w 118"/>
                <a:gd name="T47" fmla="*/ 10 h 91"/>
                <a:gd name="T48" fmla="*/ 57 w 118"/>
                <a:gd name="T49" fmla="*/ 14 h 91"/>
                <a:gd name="T50" fmla="*/ 56 w 118"/>
                <a:gd name="T51" fmla="*/ 17 h 91"/>
                <a:gd name="T52" fmla="*/ 55 w 118"/>
                <a:gd name="T53" fmla="*/ 14 h 91"/>
                <a:gd name="T54" fmla="*/ 54 w 118"/>
                <a:gd name="T55" fmla="*/ 12 h 91"/>
                <a:gd name="T56" fmla="*/ 53 w 118"/>
                <a:gd name="T57" fmla="*/ 11 h 91"/>
                <a:gd name="T58" fmla="*/ 53 w 118"/>
                <a:gd name="T59" fmla="*/ 14 h 91"/>
                <a:gd name="T60" fmla="*/ 52 w 118"/>
                <a:gd name="T61" fmla="*/ 18 h 91"/>
                <a:gd name="T62" fmla="*/ 50 w 118"/>
                <a:gd name="T63" fmla="*/ 17 h 91"/>
                <a:gd name="T64" fmla="*/ 48 w 118"/>
                <a:gd name="T65" fmla="*/ 13 h 91"/>
                <a:gd name="T66" fmla="*/ 47 w 118"/>
                <a:gd name="T67" fmla="*/ 13 h 91"/>
                <a:gd name="T68" fmla="*/ 46 w 118"/>
                <a:gd name="T69" fmla="*/ 14 h 91"/>
                <a:gd name="T70" fmla="*/ 47 w 118"/>
                <a:gd name="T71" fmla="*/ 16 h 91"/>
                <a:gd name="T72" fmla="*/ 47 w 118"/>
                <a:gd name="T73" fmla="*/ 18 h 91"/>
                <a:gd name="T74" fmla="*/ 46 w 118"/>
                <a:gd name="T75" fmla="*/ 21 h 91"/>
                <a:gd name="T76" fmla="*/ 43 w 118"/>
                <a:gd name="T77" fmla="*/ 22 h 91"/>
                <a:gd name="T78" fmla="*/ 39 w 118"/>
                <a:gd name="T79" fmla="*/ 23 h 91"/>
                <a:gd name="T80" fmla="*/ 4 w 118"/>
                <a:gd name="T81" fmla="*/ 29 h 91"/>
                <a:gd name="T82" fmla="*/ 0 w 118"/>
                <a:gd name="T83" fmla="*/ 33 h 91"/>
                <a:gd name="T84" fmla="*/ 1 w 118"/>
                <a:gd name="T85" fmla="*/ 40 h 91"/>
                <a:gd name="T86" fmla="*/ 6 w 118"/>
                <a:gd name="T87" fmla="*/ 49 h 91"/>
                <a:gd name="T88" fmla="*/ 10 w 118"/>
                <a:gd name="T89" fmla="*/ 47 h 91"/>
                <a:gd name="T90" fmla="*/ 9 w 118"/>
                <a:gd name="T91" fmla="*/ 38 h 91"/>
                <a:gd name="T92" fmla="*/ 10 w 118"/>
                <a:gd name="T93" fmla="*/ 35 h 91"/>
                <a:gd name="T94" fmla="*/ 44 w 118"/>
                <a:gd name="T95" fmla="*/ 28 h 91"/>
                <a:gd name="T96" fmla="*/ 73 w 118"/>
                <a:gd name="T97" fmla="*/ 26 h 91"/>
                <a:gd name="T98" fmla="*/ 107 w 118"/>
                <a:gd name="T99" fmla="*/ 28 h 91"/>
                <a:gd name="T100" fmla="*/ 111 w 118"/>
                <a:gd name="T101" fmla="*/ 36 h 91"/>
                <a:gd name="T102" fmla="*/ 109 w 118"/>
                <a:gd name="T103" fmla="*/ 45 h 91"/>
                <a:gd name="T104" fmla="*/ 105 w 118"/>
                <a:gd name="T105" fmla="*/ 49 h 91"/>
                <a:gd name="T106" fmla="*/ 110 w 118"/>
                <a:gd name="T107" fmla="*/ 53 h 91"/>
                <a:gd name="T108" fmla="*/ 116 w 118"/>
                <a:gd name="T109" fmla="*/ 40 h 91"/>
                <a:gd name="T110" fmla="*/ 118 w 118"/>
                <a:gd name="T111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91">
                  <a:moveTo>
                    <a:pt x="112" y="31"/>
                  </a:moveTo>
                  <a:cubicBezTo>
                    <a:pt x="112" y="31"/>
                    <a:pt x="112" y="31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82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19"/>
                    <a:pt x="69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6" y="15"/>
                    <a:pt x="66" y="16"/>
                    <a:pt x="66" y="17"/>
                  </a:cubicBezTo>
                  <a:cubicBezTo>
                    <a:pt x="65" y="17"/>
                    <a:pt x="65" y="16"/>
                    <a:pt x="65" y="17"/>
                  </a:cubicBezTo>
                  <a:cubicBezTo>
                    <a:pt x="64" y="17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7"/>
                    <a:pt x="63" y="16"/>
                  </a:cubicBezTo>
                  <a:cubicBezTo>
                    <a:pt x="63" y="16"/>
                    <a:pt x="63" y="15"/>
                    <a:pt x="63" y="15"/>
                  </a:cubicBezTo>
                  <a:cubicBezTo>
                    <a:pt x="63" y="14"/>
                    <a:pt x="63" y="14"/>
                    <a:pt x="63" y="13"/>
                  </a:cubicBezTo>
                  <a:cubicBezTo>
                    <a:pt x="63" y="13"/>
                    <a:pt x="63" y="13"/>
                    <a:pt x="63" y="12"/>
                  </a:cubicBezTo>
                  <a:cubicBezTo>
                    <a:pt x="63" y="12"/>
                    <a:pt x="63" y="11"/>
                    <a:pt x="63" y="1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5"/>
                    <a:pt x="61" y="15"/>
                  </a:cubicBezTo>
                  <a:cubicBezTo>
                    <a:pt x="61" y="15"/>
                    <a:pt x="60" y="15"/>
                    <a:pt x="60" y="14"/>
                  </a:cubicBezTo>
                  <a:cubicBezTo>
                    <a:pt x="60" y="14"/>
                    <a:pt x="60" y="13"/>
                    <a:pt x="60" y="12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0" y="11"/>
                    <a:pt x="60" y="11"/>
                    <a:pt x="60" y="10"/>
                  </a:cubicBezTo>
                  <a:cubicBezTo>
                    <a:pt x="60" y="10"/>
                    <a:pt x="60" y="10"/>
                    <a:pt x="59" y="10"/>
                  </a:cubicBezTo>
                  <a:cubicBezTo>
                    <a:pt x="59" y="10"/>
                    <a:pt x="59" y="9"/>
                    <a:pt x="59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7"/>
                    <a:pt x="60" y="6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0" y="2"/>
                    <a:pt x="60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"/>
                    <a:pt x="59" y="2"/>
                    <a:pt x="59" y="2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7" y="2"/>
                    <a:pt x="57" y="2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7" y="3"/>
                    <a:pt x="57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2"/>
                  </a:cubicBezTo>
                  <a:cubicBezTo>
                    <a:pt x="56" y="2"/>
                    <a:pt x="56" y="3"/>
                    <a:pt x="56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7" y="4"/>
                    <a:pt x="57" y="5"/>
                  </a:cubicBezTo>
                  <a:cubicBezTo>
                    <a:pt x="56" y="5"/>
                    <a:pt x="57" y="6"/>
                    <a:pt x="57" y="7"/>
                  </a:cubicBezTo>
                  <a:cubicBezTo>
                    <a:pt x="57" y="7"/>
                    <a:pt x="58" y="8"/>
                    <a:pt x="58" y="8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7" y="15"/>
                    <a:pt x="56" y="16"/>
                    <a:pt x="56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6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3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7"/>
                    <a:pt x="49" y="16"/>
                    <a:pt x="49" y="15"/>
                  </a:cubicBezTo>
                  <a:cubicBezTo>
                    <a:pt x="49" y="15"/>
                    <a:pt x="49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4"/>
                  </a:cubicBezTo>
                  <a:cubicBezTo>
                    <a:pt x="46" y="14"/>
                    <a:pt x="46" y="14"/>
                    <a:pt x="46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7"/>
                    <a:pt x="47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6" y="20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46" y="21"/>
                    <a:pt x="46" y="21"/>
                    <a:pt x="46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3"/>
                  </a:cubicBezTo>
                  <a:cubicBezTo>
                    <a:pt x="35" y="23"/>
                    <a:pt x="6" y="23"/>
                    <a:pt x="6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ubicBezTo>
                    <a:pt x="1" y="38"/>
                    <a:pt x="1" y="40"/>
                    <a:pt x="1" y="40"/>
                  </a:cubicBezTo>
                  <a:cubicBezTo>
                    <a:pt x="1" y="40"/>
                    <a:pt x="3" y="40"/>
                    <a:pt x="3" y="40"/>
                  </a:cubicBezTo>
                  <a:cubicBezTo>
                    <a:pt x="3" y="41"/>
                    <a:pt x="3" y="47"/>
                    <a:pt x="3" y="47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6" y="51"/>
                    <a:pt x="6" y="91"/>
                    <a:pt x="6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7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10" y="35"/>
                    <a:pt x="10" y="3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13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52" y="26"/>
                    <a:pt x="70" y="26"/>
                    <a:pt x="73" y="26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3" y="28"/>
                    <a:pt x="104" y="28"/>
                    <a:pt x="108" y="28"/>
                  </a:cubicBezTo>
                  <a:cubicBezTo>
                    <a:pt x="108" y="28"/>
                    <a:pt x="107" y="28"/>
                    <a:pt x="107" y="2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10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0" y="37"/>
                    <a:pt x="108" y="38"/>
                    <a:pt x="108" y="38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9" y="45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9"/>
                  </a:cubicBezTo>
                  <a:cubicBezTo>
                    <a:pt x="107" y="49"/>
                    <a:pt x="105" y="49"/>
                    <a:pt x="105" y="4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0" y="91"/>
                    <a:pt x="110" y="57"/>
                    <a:pt x="110" y="53"/>
                  </a:cubicBezTo>
                  <a:cubicBezTo>
                    <a:pt x="110" y="53"/>
                    <a:pt x="114" y="46"/>
                    <a:pt x="114" y="46"/>
                  </a:cubicBezTo>
                  <a:cubicBezTo>
                    <a:pt x="114" y="46"/>
                    <a:pt x="114" y="41"/>
                    <a:pt x="114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38"/>
                    <a:pt x="116" y="38"/>
                  </a:cubicBezTo>
                  <a:cubicBezTo>
                    <a:pt x="116" y="38"/>
                    <a:pt x="118" y="37"/>
                    <a:pt x="118" y="37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4" y="32"/>
                    <a:pt x="1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6"/>
            <p:cNvSpPr/>
            <p:nvPr/>
          </p:nvSpPr>
          <p:spPr bwMode="auto">
            <a:xfrm>
              <a:off x="2798496" y="6577306"/>
              <a:ext cx="73025" cy="227013"/>
            </a:xfrm>
            <a:custGeom>
              <a:avLst/>
              <a:gdLst>
                <a:gd name="T0" fmla="*/ 0 w 14"/>
                <a:gd name="T1" fmla="*/ 3 h 43"/>
                <a:gd name="T2" fmla="*/ 0 w 14"/>
                <a:gd name="T3" fmla="*/ 43 h 43"/>
                <a:gd name="T4" fmla="*/ 5 w 14"/>
                <a:gd name="T5" fmla="*/ 43 h 43"/>
                <a:gd name="T6" fmla="*/ 5 w 14"/>
                <a:gd name="T7" fmla="*/ 5 h 43"/>
                <a:gd name="T8" fmla="*/ 9 w 14"/>
                <a:gd name="T9" fmla="*/ 5 h 43"/>
                <a:gd name="T10" fmla="*/ 9 w 14"/>
                <a:gd name="T11" fmla="*/ 43 h 43"/>
                <a:gd name="T12" fmla="*/ 14 w 14"/>
                <a:gd name="T13" fmla="*/ 43 h 43"/>
                <a:gd name="T14" fmla="*/ 14 w 14"/>
                <a:gd name="T15" fmla="*/ 1 h 43"/>
                <a:gd name="T16" fmla="*/ 0 w 14"/>
                <a:gd name="T17" fmla="*/ 0 h 43"/>
                <a:gd name="T18" fmla="*/ 0 w 1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7" y="5"/>
                    <a:pt x="9" y="5"/>
                  </a:cubicBezTo>
                  <a:cubicBezTo>
                    <a:pt x="9" y="10"/>
                    <a:pt x="9" y="43"/>
                    <a:pt x="9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2704833" y="6577306"/>
              <a:ext cx="82550" cy="227013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43 h 43"/>
                <a:gd name="T4" fmla="*/ 5 w 16"/>
                <a:gd name="T5" fmla="*/ 43 h 43"/>
                <a:gd name="T6" fmla="*/ 5 w 16"/>
                <a:gd name="T7" fmla="*/ 5 h 43"/>
                <a:gd name="T8" fmla="*/ 11 w 16"/>
                <a:gd name="T9" fmla="*/ 5 h 43"/>
                <a:gd name="T10" fmla="*/ 11 w 16"/>
                <a:gd name="T11" fmla="*/ 43 h 43"/>
                <a:gd name="T12" fmla="*/ 16 w 16"/>
                <a:gd name="T13" fmla="*/ 43 h 43"/>
                <a:gd name="T14" fmla="*/ 16 w 16"/>
                <a:gd name="T15" fmla="*/ 0 h 43"/>
                <a:gd name="T16" fmla="*/ 13 w 16"/>
                <a:gd name="T17" fmla="*/ 0 h 43"/>
                <a:gd name="T18" fmla="*/ 0 w 1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9" y="5"/>
                    <a:pt x="11" y="5"/>
                  </a:cubicBezTo>
                  <a:cubicBezTo>
                    <a:pt x="11" y="10"/>
                    <a:pt x="11" y="43"/>
                    <a:pt x="11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2584183" y="6577306"/>
              <a:ext cx="109538" cy="227013"/>
            </a:xfrm>
            <a:custGeom>
              <a:avLst/>
              <a:gdLst>
                <a:gd name="T0" fmla="*/ 0 w 21"/>
                <a:gd name="T1" fmla="*/ 3 h 43"/>
                <a:gd name="T2" fmla="*/ 0 w 21"/>
                <a:gd name="T3" fmla="*/ 43 h 43"/>
                <a:gd name="T4" fmla="*/ 4 w 21"/>
                <a:gd name="T5" fmla="*/ 43 h 43"/>
                <a:gd name="T6" fmla="*/ 4 w 21"/>
                <a:gd name="T7" fmla="*/ 5 h 43"/>
                <a:gd name="T8" fmla="*/ 16 w 21"/>
                <a:gd name="T9" fmla="*/ 5 h 43"/>
                <a:gd name="T10" fmla="*/ 16 w 21"/>
                <a:gd name="T11" fmla="*/ 43 h 43"/>
                <a:gd name="T12" fmla="*/ 21 w 21"/>
                <a:gd name="T13" fmla="*/ 43 h 43"/>
                <a:gd name="T14" fmla="*/ 21 w 21"/>
                <a:gd name="T15" fmla="*/ 0 h 43"/>
                <a:gd name="T16" fmla="*/ 0 w 21"/>
                <a:gd name="T17" fmla="*/ 0 h 43"/>
                <a:gd name="T18" fmla="*/ 0 w 21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10"/>
                    <a:pt x="4" y="5"/>
                  </a:cubicBezTo>
                  <a:cubicBezTo>
                    <a:pt x="7" y="5"/>
                    <a:pt x="13" y="5"/>
                    <a:pt x="16" y="5"/>
                  </a:cubicBezTo>
                  <a:cubicBezTo>
                    <a:pt x="16" y="10"/>
                    <a:pt x="16" y="43"/>
                    <a:pt x="16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24889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24000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80696" y="6809081"/>
              <a:ext cx="58023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任意多边形 114"/>
          <p:cNvSpPr/>
          <p:nvPr/>
        </p:nvSpPr>
        <p:spPr>
          <a:xfrm>
            <a:off x="5185079" y="2611927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5185078" y="4086916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5016725" y="3217353"/>
            <a:ext cx="659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Strategy</a:t>
            </a:r>
            <a:r>
              <a:rPr lang="zh-CN" altLang="en-US" sz="32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Action adjustment</a:t>
            </a:r>
          </a:p>
        </p:txBody>
      </p:sp>
      <p:sp>
        <p:nvSpPr>
          <p:cNvPr id="126" name="Freeform 30"/>
          <p:cNvSpPr>
            <a:spLocks noEditPoints="1"/>
          </p:cNvSpPr>
          <p:nvPr/>
        </p:nvSpPr>
        <p:spPr bwMode="auto">
          <a:xfrm>
            <a:off x="5593196" y="2445460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 rot="454905">
            <a:off x="9850461" y="1527932"/>
            <a:ext cx="903742" cy="43196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17784" y="549135"/>
            <a:ext cx="243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0" name="Group 4"/>
          <p:cNvGrpSpPr>
            <a:grpSpLocks noChangeAspect="1"/>
          </p:cNvGrpSpPr>
          <p:nvPr/>
        </p:nvGrpSpPr>
        <p:grpSpPr bwMode="auto">
          <a:xfrm>
            <a:off x="1582211" y="2476754"/>
            <a:ext cx="3744913" cy="3357563"/>
            <a:chOff x="4405" y="1302"/>
            <a:chExt cx="2359" cy="2115"/>
          </a:xfrm>
          <a:solidFill>
            <a:srgbClr val="1F4E79"/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4405" y="1745"/>
              <a:ext cx="2359" cy="1672"/>
            </a:xfrm>
            <a:custGeom>
              <a:avLst/>
              <a:gdLst>
                <a:gd name="T0" fmla="*/ 62 w 311"/>
                <a:gd name="T1" fmla="*/ 133 h 261"/>
                <a:gd name="T2" fmla="*/ 103 w 311"/>
                <a:gd name="T3" fmla="*/ 185 h 261"/>
                <a:gd name="T4" fmla="*/ 138 w 311"/>
                <a:gd name="T5" fmla="*/ 113 h 261"/>
                <a:gd name="T6" fmla="*/ 165 w 311"/>
                <a:gd name="T7" fmla="*/ 182 h 261"/>
                <a:gd name="T8" fmla="*/ 199 w 311"/>
                <a:gd name="T9" fmla="*/ 86 h 261"/>
                <a:gd name="T10" fmla="*/ 224 w 311"/>
                <a:gd name="T11" fmla="*/ 176 h 261"/>
                <a:gd name="T12" fmla="*/ 219 w 311"/>
                <a:gd name="T13" fmla="*/ 4 h 261"/>
                <a:gd name="T14" fmla="*/ 263 w 311"/>
                <a:gd name="T15" fmla="*/ 206 h 261"/>
                <a:gd name="T16" fmla="*/ 226 w 311"/>
                <a:gd name="T17" fmla="*/ 259 h 261"/>
                <a:gd name="T18" fmla="*/ 97 w 311"/>
                <a:gd name="T19" fmla="*/ 257 h 261"/>
                <a:gd name="T20" fmla="*/ 246 w 311"/>
                <a:gd name="T21" fmla="*/ 9 h 261"/>
                <a:gd name="T22" fmla="*/ 237 w 311"/>
                <a:gd name="T23" fmla="*/ 9 h 261"/>
                <a:gd name="T24" fmla="*/ 226 w 311"/>
                <a:gd name="T25" fmla="*/ 57 h 261"/>
                <a:gd name="T26" fmla="*/ 230 w 311"/>
                <a:gd name="T27" fmla="*/ 65 h 261"/>
                <a:gd name="T28" fmla="*/ 164 w 311"/>
                <a:gd name="T29" fmla="*/ 42 h 261"/>
                <a:gd name="T30" fmla="*/ 187 w 311"/>
                <a:gd name="T31" fmla="*/ 44 h 261"/>
                <a:gd name="T32" fmla="*/ 251 w 311"/>
                <a:gd name="T33" fmla="*/ 56 h 261"/>
                <a:gd name="T34" fmla="*/ 173 w 311"/>
                <a:gd name="T35" fmla="*/ 86 h 261"/>
                <a:gd name="T36" fmla="*/ 249 w 311"/>
                <a:gd name="T37" fmla="*/ 79 h 261"/>
                <a:gd name="T38" fmla="*/ 225 w 311"/>
                <a:gd name="T39" fmla="*/ 113 h 261"/>
                <a:gd name="T40" fmla="*/ 181 w 311"/>
                <a:gd name="T41" fmla="*/ 105 h 261"/>
                <a:gd name="T42" fmla="*/ 103 w 311"/>
                <a:gd name="T43" fmla="*/ 96 h 261"/>
                <a:gd name="T44" fmla="*/ 104 w 311"/>
                <a:gd name="T45" fmla="*/ 127 h 261"/>
                <a:gd name="T46" fmla="*/ 174 w 311"/>
                <a:gd name="T47" fmla="*/ 120 h 261"/>
                <a:gd name="T48" fmla="*/ 135 w 311"/>
                <a:gd name="T49" fmla="*/ 99 h 261"/>
                <a:gd name="T50" fmla="*/ 232 w 311"/>
                <a:gd name="T51" fmla="*/ 139 h 261"/>
                <a:gd name="T52" fmla="*/ 119 w 311"/>
                <a:gd name="T53" fmla="*/ 124 h 261"/>
                <a:gd name="T54" fmla="*/ 118 w 311"/>
                <a:gd name="T55" fmla="*/ 135 h 261"/>
                <a:gd name="T56" fmla="*/ 258 w 311"/>
                <a:gd name="T57" fmla="*/ 117 h 261"/>
                <a:gd name="T58" fmla="*/ 194 w 311"/>
                <a:gd name="T59" fmla="*/ 125 h 261"/>
                <a:gd name="T60" fmla="*/ 226 w 311"/>
                <a:gd name="T61" fmla="*/ 163 h 261"/>
                <a:gd name="T62" fmla="*/ 137 w 311"/>
                <a:gd name="T63" fmla="*/ 132 h 261"/>
                <a:gd name="T64" fmla="*/ 193 w 311"/>
                <a:gd name="T65" fmla="*/ 148 h 261"/>
                <a:gd name="T66" fmla="*/ 50 w 311"/>
                <a:gd name="T67" fmla="*/ 155 h 261"/>
                <a:gd name="T68" fmla="*/ 42 w 311"/>
                <a:gd name="T69" fmla="*/ 182 h 261"/>
                <a:gd name="T70" fmla="*/ 106 w 311"/>
                <a:gd name="T71" fmla="*/ 188 h 261"/>
                <a:gd name="T72" fmla="*/ 239 w 311"/>
                <a:gd name="T73" fmla="*/ 178 h 261"/>
                <a:gd name="T74" fmla="*/ 105 w 311"/>
                <a:gd name="T75" fmla="*/ 192 h 261"/>
                <a:gd name="T76" fmla="*/ 196 w 311"/>
                <a:gd name="T77" fmla="*/ 163 h 261"/>
                <a:gd name="T78" fmla="*/ 41 w 311"/>
                <a:gd name="T79" fmla="*/ 196 h 261"/>
                <a:gd name="T80" fmla="*/ 187 w 311"/>
                <a:gd name="T81" fmla="*/ 179 h 261"/>
                <a:gd name="T82" fmla="*/ 198 w 311"/>
                <a:gd name="T83" fmla="*/ 166 h 261"/>
                <a:gd name="T84" fmla="*/ 246 w 311"/>
                <a:gd name="T85" fmla="*/ 182 h 261"/>
                <a:gd name="T86" fmla="*/ 107 w 311"/>
                <a:gd name="T87" fmla="*/ 214 h 261"/>
                <a:gd name="T88" fmla="*/ 251 w 311"/>
                <a:gd name="T89" fmla="*/ 198 h 261"/>
                <a:gd name="T90" fmla="*/ 42 w 311"/>
                <a:gd name="T91" fmla="*/ 220 h 261"/>
                <a:gd name="T92" fmla="*/ 199 w 311"/>
                <a:gd name="T93" fmla="*/ 197 h 261"/>
                <a:gd name="T94" fmla="*/ 43 w 311"/>
                <a:gd name="T95" fmla="*/ 224 h 261"/>
                <a:gd name="T96" fmla="*/ 236 w 311"/>
                <a:gd name="T97" fmla="*/ 230 h 261"/>
                <a:gd name="T98" fmla="*/ 119 w 311"/>
                <a:gd name="T99" fmla="*/ 211 h 261"/>
                <a:gd name="T100" fmla="*/ 120 w 311"/>
                <a:gd name="T101" fmla="*/ 219 h 261"/>
                <a:gd name="T102" fmla="*/ 261 w 311"/>
                <a:gd name="T103" fmla="*/ 210 h 261"/>
                <a:gd name="T104" fmla="*/ 228 w 311"/>
                <a:gd name="T105" fmla="*/ 237 h 261"/>
                <a:gd name="T106" fmla="*/ 74 w 311"/>
                <a:gd name="T107" fmla="*/ 215 h 261"/>
                <a:gd name="T108" fmla="*/ 66 w 311"/>
                <a:gd name="T109" fmla="*/ 225 h 261"/>
                <a:gd name="T110" fmla="*/ 170 w 311"/>
                <a:gd name="T111" fmla="*/ 255 h 261"/>
                <a:gd name="T112" fmla="*/ 137 w 311"/>
                <a:gd name="T113" fmla="*/ 227 h 261"/>
                <a:gd name="T114" fmla="*/ 261 w 311"/>
                <a:gd name="T115" fmla="*/ 221 h 261"/>
                <a:gd name="T116" fmla="*/ 74 w 311"/>
                <a:gd name="T117" fmla="*/ 231 h 261"/>
                <a:gd name="T118" fmla="*/ 180 w 311"/>
                <a:gd name="T119" fmla="*/ 255 h 261"/>
                <a:gd name="T120" fmla="*/ 261 w 311"/>
                <a:gd name="T121" fmla="*/ 243 h 261"/>
                <a:gd name="T122" fmla="*/ 73 w 311"/>
                <a:gd name="T123" fmla="*/ 242 h 261"/>
                <a:gd name="T124" fmla="*/ 200 w 311"/>
                <a:gd name="T125" fmla="*/ 25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261">
                  <a:moveTo>
                    <a:pt x="41" y="258"/>
                  </a:moveTo>
                  <a:cubicBezTo>
                    <a:pt x="40" y="257"/>
                    <a:pt x="40" y="256"/>
                    <a:pt x="38" y="256"/>
                  </a:cubicBezTo>
                  <a:cubicBezTo>
                    <a:pt x="35" y="256"/>
                    <a:pt x="32" y="256"/>
                    <a:pt x="29" y="256"/>
                  </a:cubicBezTo>
                  <a:cubicBezTo>
                    <a:pt x="19" y="255"/>
                    <a:pt x="9" y="257"/>
                    <a:pt x="0" y="255"/>
                  </a:cubicBezTo>
                  <a:cubicBezTo>
                    <a:pt x="1" y="254"/>
                    <a:pt x="3" y="254"/>
                    <a:pt x="4" y="253"/>
                  </a:cubicBezTo>
                  <a:cubicBezTo>
                    <a:pt x="17" y="253"/>
                    <a:pt x="26" y="254"/>
                    <a:pt x="39" y="253"/>
                  </a:cubicBezTo>
                  <a:cubicBezTo>
                    <a:pt x="41" y="248"/>
                    <a:pt x="39" y="243"/>
                    <a:pt x="40" y="237"/>
                  </a:cubicBezTo>
                  <a:cubicBezTo>
                    <a:pt x="40" y="236"/>
                    <a:pt x="39" y="235"/>
                    <a:pt x="39" y="234"/>
                  </a:cubicBezTo>
                  <a:cubicBezTo>
                    <a:pt x="40" y="232"/>
                    <a:pt x="41" y="228"/>
                    <a:pt x="39" y="226"/>
                  </a:cubicBezTo>
                  <a:cubicBezTo>
                    <a:pt x="38" y="224"/>
                    <a:pt x="40" y="224"/>
                    <a:pt x="40" y="223"/>
                  </a:cubicBezTo>
                  <a:cubicBezTo>
                    <a:pt x="40" y="214"/>
                    <a:pt x="39" y="203"/>
                    <a:pt x="39" y="195"/>
                  </a:cubicBezTo>
                  <a:cubicBezTo>
                    <a:pt x="39" y="186"/>
                    <a:pt x="40" y="176"/>
                    <a:pt x="38" y="167"/>
                  </a:cubicBezTo>
                  <a:cubicBezTo>
                    <a:pt x="39" y="159"/>
                    <a:pt x="39" y="151"/>
                    <a:pt x="38" y="144"/>
                  </a:cubicBezTo>
                  <a:cubicBezTo>
                    <a:pt x="38" y="141"/>
                    <a:pt x="35" y="137"/>
                    <a:pt x="39" y="134"/>
                  </a:cubicBezTo>
                  <a:cubicBezTo>
                    <a:pt x="45" y="133"/>
                    <a:pt x="54" y="134"/>
                    <a:pt x="62" y="133"/>
                  </a:cubicBezTo>
                  <a:cubicBezTo>
                    <a:pt x="66" y="133"/>
                    <a:pt x="70" y="131"/>
                    <a:pt x="73" y="133"/>
                  </a:cubicBezTo>
                  <a:cubicBezTo>
                    <a:pt x="75" y="143"/>
                    <a:pt x="75" y="154"/>
                    <a:pt x="74" y="162"/>
                  </a:cubicBezTo>
                  <a:cubicBezTo>
                    <a:pt x="75" y="163"/>
                    <a:pt x="75" y="165"/>
                    <a:pt x="77" y="165"/>
                  </a:cubicBezTo>
                  <a:cubicBezTo>
                    <a:pt x="76" y="166"/>
                    <a:pt x="76" y="167"/>
                    <a:pt x="74" y="167"/>
                  </a:cubicBezTo>
                  <a:cubicBezTo>
                    <a:pt x="76" y="174"/>
                    <a:pt x="76" y="181"/>
                    <a:pt x="75" y="190"/>
                  </a:cubicBezTo>
                  <a:cubicBezTo>
                    <a:pt x="75" y="195"/>
                    <a:pt x="77" y="200"/>
                    <a:pt x="76" y="205"/>
                  </a:cubicBezTo>
                  <a:cubicBezTo>
                    <a:pt x="76" y="206"/>
                    <a:pt x="75" y="207"/>
                    <a:pt x="75" y="209"/>
                  </a:cubicBezTo>
                  <a:cubicBezTo>
                    <a:pt x="75" y="210"/>
                    <a:pt x="76" y="213"/>
                    <a:pt x="76" y="215"/>
                  </a:cubicBezTo>
                  <a:cubicBezTo>
                    <a:pt x="76" y="216"/>
                    <a:pt x="76" y="220"/>
                    <a:pt x="76" y="222"/>
                  </a:cubicBezTo>
                  <a:cubicBezTo>
                    <a:pt x="76" y="223"/>
                    <a:pt x="76" y="224"/>
                    <a:pt x="76" y="225"/>
                  </a:cubicBezTo>
                  <a:cubicBezTo>
                    <a:pt x="77" y="235"/>
                    <a:pt x="75" y="246"/>
                    <a:pt x="78" y="254"/>
                  </a:cubicBezTo>
                  <a:cubicBezTo>
                    <a:pt x="86" y="255"/>
                    <a:pt x="95" y="254"/>
                    <a:pt x="103" y="254"/>
                  </a:cubicBezTo>
                  <a:cubicBezTo>
                    <a:pt x="104" y="248"/>
                    <a:pt x="104" y="240"/>
                    <a:pt x="103" y="237"/>
                  </a:cubicBezTo>
                  <a:cubicBezTo>
                    <a:pt x="105" y="233"/>
                    <a:pt x="104" y="229"/>
                    <a:pt x="104" y="225"/>
                  </a:cubicBezTo>
                  <a:cubicBezTo>
                    <a:pt x="104" y="212"/>
                    <a:pt x="103" y="198"/>
                    <a:pt x="103" y="185"/>
                  </a:cubicBezTo>
                  <a:cubicBezTo>
                    <a:pt x="103" y="183"/>
                    <a:pt x="102" y="184"/>
                    <a:pt x="102" y="183"/>
                  </a:cubicBezTo>
                  <a:cubicBezTo>
                    <a:pt x="104" y="177"/>
                    <a:pt x="101" y="168"/>
                    <a:pt x="102" y="160"/>
                  </a:cubicBezTo>
                  <a:cubicBezTo>
                    <a:pt x="102" y="158"/>
                    <a:pt x="101" y="156"/>
                    <a:pt x="101" y="154"/>
                  </a:cubicBezTo>
                  <a:cubicBezTo>
                    <a:pt x="101" y="149"/>
                    <a:pt x="102" y="146"/>
                    <a:pt x="100" y="143"/>
                  </a:cubicBezTo>
                  <a:cubicBezTo>
                    <a:pt x="101" y="142"/>
                    <a:pt x="101" y="141"/>
                    <a:pt x="102" y="140"/>
                  </a:cubicBezTo>
                  <a:cubicBezTo>
                    <a:pt x="101" y="132"/>
                    <a:pt x="102" y="121"/>
                    <a:pt x="101" y="111"/>
                  </a:cubicBezTo>
                  <a:cubicBezTo>
                    <a:pt x="101" y="110"/>
                    <a:pt x="100" y="110"/>
                    <a:pt x="100" y="109"/>
                  </a:cubicBezTo>
                  <a:cubicBezTo>
                    <a:pt x="100" y="108"/>
                    <a:pt x="100" y="107"/>
                    <a:pt x="101" y="107"/>
                  </a:cubicBezTo>
                  <a:cubicBezTo>
                    <a:pt x="101" y="97"/>
                    <a:pt x="100" y="90"/>
                    <a:pt x="100" y="82"/>
                  </a:cubicBezTo>
                  <a:cubicBezTo>
                    <a:pt x="109" y="81"/>
                    <a:pt x="118" y="80"/>
                    <a:pt x="127" y="80"/>
                  </a:cubicBezTo>
                  <a:cubicBezTo>
                    <a:pt x="130" y="80"/>
                    <a:pt x="135" y="81"/>
                    <a:pt x="138" y="81"/>
                  </a:cubicBezTo>
                  <a:cubicBezTo>
                    <a:pt x="139" y="83"/>
                    <a:pt x="137" y="85"/>
                    <a:pt x="139" y="86"/>
                  </a:cubicBezTo>
                  <a:cubicBezTo>
                    <a:pt x="136" y="92"/>
                    <a:pt x="138" y="101"/>
                    <a:pt x="137" y="108"/>
                  </a:cubicBezTo>
                  <a:cubicBezTo>
                    <a:pt x="138" y="109"/>
                    <a:pt x="140" y="109"/>
                    <a:pt x="140" y="110"/>
                  </a:cubicBezTo>
                  <a:cubicBezTo>
                    <a:pt x="140" y="111"/>
                    <a:pt x="138" y="112"/>
                    <a:pt x="138" y="113"/>
                  </a:cubicBezTo>
                  <a:cubicBezTo>
                    <a:pt x="138" y="117"/>
                    <a:pt x="139" y="122"/>
                    <a:pt x="138" y="126"/>
                  </a:cubicBezTo>
                  <a:cubicBezTo>
                    <a:pt x="139" y="126"/>
                    <a:pt x="139" y="127"/>
                    <a:pt x="140" y="127"/>
                  </a:cubicBezTo>
                  <a:cubicBezTo>
                    <a:pt x="140" y="139"/>
                    <a:pt x="138" y="148"/>
                    <a:pt x="141" y="158"/>
                  </a:cubicBezTo>
                  <a:cubicBezTo>
                    <a:pt x="141" y="159"/>
                    <a:pt x="139" y="159"/>
                    <a:pt x="140" y="160"/>
                  </a:cubicBezTo>
                  <a:cubicBezTo>
                    <a:pt x="141" y="171"/>
                    <a:pt x="141" y="176"/>
                    <a:pt x="142" y="185"/>
                  </a:cubicBezTo>
                  <a:cubicBezTo>
                    <a:pt x="140" y="193"/>
                    <a:pt x="141" y="205"/>
                    <a:pt x="141" y="215"/>
                  </a:cubicBezTo>
                  <a:cubicBezTo>
                    <a:pt x="140" y="229"/>
                    <a:pt x="139" y="241"/>
                    <a:pt x="141" y="254"/>
                  </a:cubicBezTo>
                  <a:cubicBezTo>
                    <a:pt x="150" y="255"/>
                    <a:pt x="154" y="255"/>
                    <a:pt x="165" y="255"/>
                  </a:cubicBezTo>
                  <a:cubicBezTo>
                    <a:pt x="166" y="243"/>
                    <a:pt x="166" y="233"/>
                    <a:pt x="165" y="220"/>
                  </a:cubicBezTo>
                  <a:cubicBezTo>
                    <a:pt x="166" y="219"/>
                    <a:pt x="164" y="220"/>
                    <a:pt x="164" y="218"/>
                  </a:cubicBezTo>
                  <a:cubicBezTo>
                    <a:pt x="165" y="215"/>
                    <a:pt x="165" y="208"/>
                    <a:pt x="164" y="206"/>
                  </a:cubicBezTo>
                  <a:cubicBezTo>
                    <a:pt x="165" y="203"/>
                    <a:pt x="166" y="197"/>
                    <a:pt x="164" y="195"/>
                  </a:cubicBezTo>
                  <a:cubicBezTo>
                    <a:pt x="164" y="193"/>
                    <a:pt x="165" y="192"/>
                    <a:pt x="165" y="189"/>
                  </a:cubicBezTo>
                  <a:cubicBezTo>
                    <a:pt x="165" y="187"/>
                    <a:pt x="164" y="185"/>
                    <a:pt x="164" y="184"/>
                  </a:cubicBezTo>
                  <a:cubicBezTo>
                    <a:pt x="164" y="184"/>
                    <a:pt x="165" y="183"/>
                    <a:pt x="165" y="182"/>
                  </a:cubicBezTo>
                  <a:cubicBezTo>
                    <a:pt x="165" y="181"/>
                    <a:pt x="165" y="178"/>
                    <a:pt x="165" y="174"/>
                  </a:cubicBezTo>
                  <a:cubicBezTo>
                    <a:pt x="164" y="171"/>
                    <a:pt x="165" y="168"/>
                    <a:pt x="164" y="166"/>
                  </a:cubicBezTo>
                  <a:cubicBezTo>
                    <a:pt x="166" y="148"/>
                    <a:pt x="162" y="125"/>
                    <a:pt x="163" y="108"/>
                  </a:cubicBezTo>
                  <a:cubicBezTo>
                    <a:pt x="163" y="90"/>
                    <a:pt x="160" y="70"/>
                    <a:pt x="161" y="47"/>
                  </a:cubicBezTo>
                  <a:cubicBezTo>
                    <a:pt x="161" y="45"/>
                    <a:pt x="162" y="42"/>
                    <a:pt x="160" y="40"/>
                  </a:cubicBezTo>
                  <a:cubicBezTo>
                    <a:pt x="163" y="39"/>
                    <a:pt x="167" y="39"/>
                    <a:pt x="170" y="39"/>
                  </a:cubicBezTo>
                  <a:cubicBezTo>
                    <a:pt x="178" y="39"/>
                    <a:pt x="184" y="39"/>
                    <a:pt x="191" y="40"/>
                  </a:cubicBezTo>
                  <a:cubicBezTo>
                    <a:pt x="193" y="40"/>
                    <a:pt x="194" y="39"/>
                    <a:pt x="196" y="40"/>
                  </a:cubicBezTo>
                  <a:cubicBezTo>
                    <a:pt x="198" y="41"/>
                    <a:pt x="197" y="44"/>
                    <a:pt x="197" y="47"/>
                  </a:cubicBezTo>
                  <a:cubicBezTo>
                    <a:pt x="196" y="48"/>
                    <a:pt x="197" y="48"/>
                    <a:pt x="198" y="49"/>
                  </a:cubicBezTo>
                  <a:cubicBezTo>
                    <a:pt x="198" y="53"/>
                    <a:pt x="196" y="58"/>
                    <a:pt x="199" y="61"/>
                  </a:cubicBezTo>
                  <a:cubicBezTo>
                    <a:pt x="199" y="62"/>
                    <a:pt x="198" y="63"/>
                    <a:pt x="198" y="63"/>
                  </a:cubicBezTo>
                  <a:cubicBezTo>
                    <a:pt x="199" y="67"/>
                    <a:pt x="198" y="75"/>
                    <a:pt x="199" y="81"/>
                  </a:cubicBezTo>
                  <a:cubicBezTo>
                    <a:pt x="199" y="82"/>
                    <a:pt x="199" y="83"/>
                    <a:pt x="200" y="83"/>
                  </a:cubicBezTo>
                  <a:cubicBezTo>
                    <a:pt x="200" y="84"/>
                    <a:pt x="199" y="85"/>
                    <a:pt x="199" y="86"/>
                  </a:cubicBezTo>
                  <a:cubicBezTo>
                    <a:pt x="199" y="90"/>
                    <a:pt x="198" y="93"/>
                    <a:pt x="200" y="96"/>
                  </a:cubicBezTo>
                  <a:cubicBezTo>
                    <a:pt x="200" y="113"/>
                    <a:pt x="200" y="131"/>
                    <a:pt x="200" y="149"/>
                  </a:cubicBezTo>
                  <a:cubicBezTo>
                    <a:pt x="200" y="151"/>
                    <a:pt x="201" y="153"/>
                    <a:pt x="201" y="155"/>
                  </a:cubicBezTo>
                  <a:cubicBezTo>
                    <a:pt x="202" y="158"/>
                    <a:pt x="201" y="163"/>
                    <a:pt x="201" y="166"/>
                  </a:cubicBezTo>
                  <a:cubicBezTo>
                    <a:pt x="201" y="170"/>
                    <a:pt x="201" y="174"/>
                    <a:pt x="201" y="178"/>
                  </a:cubicBezTo>
                  <a:cubicBezTo>
                    <a:pt x="201" y="179"/>
                    <a:pt x="202" y="180"/>
                    <a:pt x="202" y="182"/>
                  </a:cubicBezTo>
                  <a:cubicBezTo>
                    <a:pt x="202" y="184"/>
                    <a:pt x="201" y="186"/>
                    <a:pt x="201" y="188"/>
                  </a:cubicBezTo>
                  <a:cubicBezTo>
                    <a:pt x="201" y="199"/>
                    <a:pt x="201" y="211"/>
                    <a:pt x="202" y="221"/>
                  </a:cubicBezTo>
                  <a:cubicBezTo>
                    <a:pt x="202" y="224"/>
                    <a:pt x="202" y="226"/>
                    <a:pt x="202" y="228"/>
                  </a:cubicBezTo>
                  <a:cubicBezTo>
                    <a:pt x="202" y="229"/>
                    <a:pt x="201" y="229"/>
                    <a:pt x="201" y="229"/>
                  </a:cubicBezTo>
                  <a:cubicBezTo>
                    <a:pt x="201" y="231"/>
                    <a:pt x="203" y="233"/>
                    <a:pt x="203" y="235"/>
                  </a:cubicBezTo>
                  <a:cubicBezTo>
                    <a:pt x="203" y="243"/>
                    <a:pt x="201" y="249"/>
                    <a:pt x="203" y="256"/>
                  </a:cubicBezTo>
                  <a:cubicBezTo>
                    <a:pt x="211" y="256"/>
                    <a:pt x="220" y="257"/>
                    <a:pt x="226" y="256"/>
                  </a:cubicBezTo>
                  <a:cubicBezTo>
                    <a:pt x="227" y="230"/>
                    <a:pt x="224" y="207"/>
                    <a:pt x="224" y="182"/>
                  </a:cubicBezTo>
                  <a:cubicBezTo>
                    <a:pt x="224" y="179"/>
                    <a:pt x="225" y="178"/>
                    <a:pt x="224" y="176"/>
                  </a:cubicBezTo>
                  <a:cubicBezTo>
                    <a:pt x="224" y="175"/>
                    <a:pt x="222" y="176"/>
                    <a:pt x="222" y="175"/>
                  </a:cubicBezTo>
                  <a:cubicBezTo>
                    <a:pt x="223" y="172"/>
                    <a:pt x="224" y="172"/>
                    <a:pt x="224" y="168"/>
                  </a:cubicBezTo>
                  <a:cubicBezTo>
                    <a:pt x="224" y="167"/>
                    <a:pt x="222" y="168"/>
                    <a:pt x="222" y="167"/>
                  </a:cubicBezTo>
                  <a:cubicBezTo>
                    <a:pt x="222" y="163"/>
                    <a:pt x="225" y="160"/>
                    <a:pt x="223" y="156"/>
                  </a:cubicBezTo>
                  <a:cubicBezTo>
                    <a:pt x="224" y="149"/>
                    <a:pt x="222" y="143"/>
                    <a:pt x="223" y="136"/>
                  </a:cubicBezTo>
                  <a:cubicBezTo>
                    <a:pt x="223" y="135"/>
                    <a:pt x="221" y="135"/>
                    <a:pt x="222" y="134"/>
                  </a:cubicBezTo>
                  <a:cubicBezTo>
                    <a:pt x="223" y="128"/>
                    <a:pt x="221" y="122"/>
                    <a:pt x="222" y="117"/>
                  </a:cubicBezTo>
                  <a:cubicBezTo>
                    <a:pt x="222" y="116"/>
                    <a:pt x="221" y="116"/>
                    <a:pt x="221" y="115"/>
                  </a:cubicBezTo>
                  <a:cubicBezTo>
                    <a:pt x="221" y="114"/>
                    <a:pt x="221" y="113"/>
                    <a:pt x="222" y="112"/>
                  </a:cubicBezTo>
                  <a:cubicBezTo>
                    <a:pt x="221" y="102"/>
                    <a:pt x="221" y="92"/>
                    <a:pt x="220" y="81"/>
                  </a:cubicBezTo>
                  <a:cubicBezTo>
                    <a:pt x="220" y="71"/>
                    <a:pt x="222" y="61"/>
                    <a:pt x="219" y="53"/>
                  </a:cubicBezTo>
                  <a:cubicBezTo>
                    <a:pt x="221" y="44"/>
                    <a:pt x="219" y="34"/>
                    <a:pt x="219" y="25"/>
                  </a:cubicBezTo>
                  <a:cubicBezTo>
                    <a:pt x="219" y="24"/>
                    <a:pt x="218" y="24"/>
                    <a:pt x="217" y="23"/>
                  </a:cubicBezTo>
                  <a:cubicBezTo>
                    <a:pt x="217" y="21"/>
                    <a:pt x="219" y="20"/>
                    <a:pt x="219" y="19"/>
                  </a:cubicBezTo>
                  <a:cubicBezTo>
                    <a:pt x="219" y="14"/>
                    <a:pt x="220" y="9"/>
                    <a:pt x="219" y="4"/>
                  </a:cubicBezTo>
                  <a:cubicBezTo>
                    <a:pt x="222" y="2"/>
                    <a:pt x="226" y="3"/>
                    <a:pt x="230" y="3"/>
                  </a:cubicBezTo>
                  <a:cubicBezTo>
                    <a:pt x="239" y="2"/>
                    <a:pt x="249" y="0"/>
                    <a:pt x="258" y="2"/>
                  </a:cubicBezTo>
                  <a:cubicBezTo>
                    <a:pt x="256" y="17"/>
                    <a:pt x="260" y="40"/>
                    <a:pt x="258" y="55"/>
                  </a:cubicBezTo>
                  <a:cubicBezTo>
                    <a:pt x="261" y="70"/>
                    <a:pt x="258" y="88"/>
                    <a:pt x="260" y="103"/>
                  </a:cubicBezTo>
                  <a:cubicBezTo>
                    <a:pt x="259" y="104"/>
                    <a:pt x="261" y="108"/>
                    <a:pt x="259" y="110"/>
                  </a:cubicBezTo>
                  <a:cubicBezTo>
                    <a:pt x="261" y="113"/>
                    <a:pt x="261" y="117"/>
                    <a:pt x="261" y="121"/>
                  </a:cubicBezTo>
                  <a:cubicBezTo>
                    <a:pt x="261" y="121"/>
                    <a:pt x="261" y="121"/>
                    <a:pt x="262" y="121"/>
                  </a:cubicBezTo>
                  <a:cubicBezTo>
                    <a:pt x="260" y="130"/>
                    <a:pt x="262" y="137"/>
                    <a:pt x="261" y="148"/>
                  </a:cubicBezTo>
                  <a:cubicBezTo>
                    <a:pt x="262" y="149"/>
                    <a:pt x="262" y="150"/>
                    <a:pt x="263" y="151"/>
                  </a:cubicBezTo>
                  <a:cubicBezTo>
                    <a:pt x="262" y="158"/>
                    <a:pt x="263" y="167"/>
                    <a:pt x="263" y="176"/>
                  </a:cubicBezTo>
                  <a:cubicBezTo>
                    <a:pt x="263" y="179"/>
                    <a:pt x="263" y="182"/>
                    <a:pt x="263" y="184"/>
                  </a:cubicBezTo>
                  <a:cubicBezTo>
                    <a:pt x="263" y="187"/>
                    <a:pt x="264" y="189"/>
                    <a:pt x="264" y="192"/>
                  </a:cubicBezTo>
                  <a:cubicBezTo>
                    <a:pt x="264" y="194"/>
                    <a:pt x="263" y="197"/>
                    <a:pt x="263" y="200"/>
                  </a:cubicBezTo>
                  <a:cubicBezTo>
                    <a:pt x="263" y="202"/>
                    <a:pt x="264" y="203"/>
                    <a:pt x="264" y="205"/>
                  </a:cubicBezTo>
                  <a:cubicBezTo>
                    <a:pt x="264" y="205"/>
                    <a:pt x="263" y="206"/>
                    <a:pt x="263" y="206"/>
                  </a:cubicBezTo>
                  <a:cubicBezTo>
                    <a:pt x="263" y="207"/>
                    <a:pt x="264" y="208"/>
                    <a:pt x="264" y="208"/>
                  </a:cubicBezTo>
                  <a:cubicBezTo>
                    <a:pt x="264" y="209"/>
                    <a:pt x="263" y="210"/>
                    <a:pt x="263" y="211"/>
                  </a:cubicBezTo>
                  <a:cubicBezTo>
                    <a:pt x="263" y="214"/>
                    <a:pt x="264" y="216"/>
                    <a:pt x="264" y="218"/>
                  </a:cubicBezTo>
                  <a:cubicBezTo>
                    <a:pt x="264" y="231"/>
                    <a:pt x="263" y="242"/>
                    <a:pt x="263" y="255"/>
                  </a:cubicBezTo>
                  <a:cubicBezTo>
                    <a:pt x="277" y="257"/>
                    <a:pt x="293" y="256"/>
                    <a:pt x="306" y="256"/>
                  </a:cubicBezTo>
                  <a:cubicBezTo>
                    <a:pt x="308" y="256"/>
                    <a:pt x="309" y="255"/>
                    <a:pt x="311" y="256"/>
                  </a:cubicBezTo>
                  <a:cubicBezTo>
                    <a:pt x="310" y="260"/>
                    <a:pt x="307" y="258"/>
                    <a:pt x="303" y="258"/>
                  </a:cubicBezTo>
                  <a:cubicBezTo>
                    <a:pt x="299" y="258"/>
                    <a:pt x="294" y="260"/>
                    <a:pt x="291" y="260"/>
                  </a:cubicBezTo>
                  <a:cubicBezTo>
                    <a:pt x="288" y="259"/>
                    <a:pt x="285" y="259"/>
                    <a:pt x="282" y="258"/>
                  </a:cubicBezTo>
                  <a:cubicBezTo>
                    <a:pt x="276" y="259"/>
                    <a:pt x="270" y="258"/>
                    <a:pt x="264" y="258"/>
                  </a:cubicBezTo>
                  <a:cubicBezTo>
                    <a:pt x="263" y="259"/>
                    <a:pt x="264" y="260"/>
                    <a:pt x="262" y="261"/>
                  </a:cubicBezTo>
                  <a:cubicBezTo>
                    <a:pt x="261" y="261"/>
                    <a:pt x="260" y="260"/>
                    <a:pt x="260" y="258"/>
                  </a:cubicBezTo>
                  <a:cubicBezTo>
                    <a:pt x="250" y="258"/>
                    <a:pt x="240" y="258"/>
                    <a:pt x="229" y="258"/>
                  </a:cubicBezTo>
                  <a:cubicBezTo>
                    <a:pt x="228" y="259"/>
                    <a:pt x="228" y="260"/>
                    <a:pt x="228" y="261"/>
                  </a:cubicBezTo>
                  <a:cubicBezTo>
                    <a:pt x="226" y="261"/>
                    <a:pt x="226" y="259"/>
                    <a:pt x="226" y="259"/>
                  </a:cubicBezTo>
                  <a:cubicBezTo>
                    <a:pt x="216" y="259"/>
                    <a:pt x="202" y="259"/>
                    <a:pt x="192" y="258"/>
                  </a:cubicBezTo>
                  <a:cubicBezTo>
                    <a:pt x="191" y="258"/>
                    <a:pt x="191" y="260"/>
                    <a:pt x="190" y="260"/>
                  </a:cubicBezTo>
                  <a:cubicBezTo>
                    <a:pt x="190" y="257"/>
                    <a:pt x="185" y="259"/>
                    <a:pt x="184" y="258"/>
                  </a:cubicBezTo>
                  <a:cubicBezTo>
                    <a:pt x="182" y="258"/>
                    <a:pt x="183" y="260"/>
                    <a:pt x="181" y="260"/>
                  </a:cubicBezTo>
                  <a:cubicBezTo>
                    <a:pt x="180" y="260"/>
                    <a:pt x="182" y="259"/>
                    <a:pt x="182" y="258"/>
                  </a:cubicBezTo>
                  <a:cubicBezTo>
                    <a:pt x="177" y="258"/>
                    <a:pt x="171" y="256"/>
                    <a:pt x="166" y="258"/>
                  </a:cubicBezTo>
                  <a:cubicBezTo>
                    <a:pt x="161" y="256"/>
                    <a:pt x="156" y="257"/>
                    <a:pt x="151" y="257"/>
                  </a:cubicBezTo>
                  <a:cubicBezTo>
                    <a:pt x="146" y="257"/>
                    <a:pt x="142" y="256"/>
                    <a:pt x="139" y="258"/>
                  </a:cubicBezTo>
                  <a:cubicBezTo>
                    <a:pt x="135" y="255"/>
                    <a:pt x="130" y="257"/>
                    <a:pt x="126" y="256"/>
                  </a:cubicBezTo>
                  <a:cubicBezTo>
                    <a:pt x="126" y="256"/>
                    <a:pt x="125" y="255"/>
                    <a:pt x="124" y="255"/>
                  </a:cubicBezTo>
                  <a:cubicBezTo>
                    <a:pt x="122" y="255"/>
                    <a:pt x="120" y="256"/>
                    <a:pt x="117" y="256"/>
                  </a:cubicBezTo>
                  <a:cubicBezTo>
                    <a:pt x="116" y="256"/>
                    <a:pt x="114" y="255"/>
                    <a:pt x="111" y="256"/>
                  </a:cubicBezTo>
                  <a:cubicBezTo>
                    <a:pt x="110" y="256"/>
                    <a:pt x="110" y="257"/>
                    <a:pt x="108" y="257"/>
                  </a:cubicBezTo>
                  <a:cubicBezTo>
                    <a:pt x="107" y="257"/>
                    <a:pt x="108" y="257"/>
                    <a:pt x="108" y="256"/>
                  </a:cubicBezTo>
                  <a:cubicBezTo>
                    <a:pt x="104" y="256"/>
                    <a:pt x="100" y="256"/>
                    <a:pt x="97" y="257"/>
                  </a:cubicBezTo>
                  <a:cubicBezTo>
                    <a:pt x="90" y="257"/>
                    <a:pt x="82" y="258"/>
                    <a:pt x="75" y="257"/>
                  </a:cubicBezTo>
                  <a:cubicBezTo>
                    <a:pt x="72" y="257"/>
                    <a:pt x="68" y="255"/>
                    <a:pt x="64" y="257"/>
                  </a:cubicBezTo>
                  <a:cubicBezTo>
                    <a:pt x="64" y="256"/>
                    <a:pt x="64" y="256"/>
                    <a:pt x="64" y="255"/>
                  </a:cubicBezTo>
                  <a:cubicBezTo>
                    <a:pt x="64" y="256"/>
                    <a:pt x="63" y="255"/>
                    <a:pt x="61" y="255"/>
                  </a:cubicBezTo>
                  <a:cubicBezTo>
                    <a:pt x="61" y="255"/>
                    <a:pt x="60" y="256"/>
                    <a:pt x="59" y="256"/>
                  </a:cubicBezTo>
                  <a:cubicBezTo>
                    <a:pt x="56" y="256"/>
                    <a:pt x="49" y="257"/>
                    <a:pt x="46" y="256"/>
                  </a:cubicBezTo>
                  <a:cubicBezTo>
                    <a:pt x="45" y="256"/>
                    <a:pt x="41" y="256"/>
                    <a:pt x="41" y="258"/>
                  </a:cubicBezTo>
                  <a:close/>
                  <a:moveTo>
                    <a:pt x="243" y="4"/>
                  </a:moveTo>
                  <a:cubicBezTo>
                    <a:pt x="236" y="12"/>
                    <a:pt x="229" y="20"/>
                    <a:pt x="224" y="32"/>
                  </a:cubicBezTo>
                  <a:cubicBezTo>
                    <a:pt x="222" y="32"/>
                    <a:pt x="222" y="34"/>
                    <a:pt x="221" y="36"/>
                  </a:cubicBezTo>
                  <a:cubicBezTo>
                    <a:pt x="222" y="36"/>
                    <a:pt x="222" y="37"/>
                    <a:pt x="222" y="38"/>
                  </a:cubicBezTo>
                  <a:cubicBezTo>
                    <a:pt x="231" y="27"/>
                    <a:pt x="238" y="15"/>
                    <a:pt x="247" y="4"/>
                  </a:cubicBezTo>
                  <a:cubicBezTo>
                    <a:pt x="245" y="5"/>
                    <a:pt x="244" y="4"/>
                    <a:pt x="243" y="4"/>
                  </a:cubicBezTo>
                  <a:close/>
                  <a:moveTo>
                    <a:pt x="248" y="6"/>
                  </a:moveTo>
                  <a:cubicBezTo>
                    <a:pt x="248" y="8"/>
                    <a:pt x="246" y="8"/>
                    <a:pt x="246" y="9"/>
                  </a:cubicBezTo>
                  <a:cubicBezTo>
                    <a:pt x="238" y="17"/>
                    <a:pt x="233" y="29"/>
                    <a:pt x="225" y="38"/>
                  </a:cubicBezTo>
                  <a:cubicBezTo>
                    <a:pt x="225" y="39"/>
                    <a:pt x="226" y="39"/>
                    <a:pt x="226" y="41"/>
                  </a:cubicBezTo>
                  <a:cubicBezTo>
                    <a:pt x="225" y="41"/>
                    <a:pt x="224" y="42"/>
                    <a:pt x="223" y="42"/>
                  </a:cubicBezTo>
                  <a:cubicBezTo>
                    <a:pt x="222" y="43"/>
                    <a:pt x="222" y="46"/>
                    <a:pt x="222" y="47"/>
                  </a:cubicBezTo>
                  <a:cubicBezTo>
                    <a:pt x="223" y="47"/>
                    <a:pt x="224" y="46"/>
                    <a:pt x="225" y="45"/>
                  </a:cubicBezTo>
                  <a:cubicBezTo>
                    <a:pt x="234" y="31"/>
                    <a:pt x="245" y="19"/>
                    <a:pt x="254" y="5"/>
                  </a:cubicBezTo>
                  <a:cubicBezTo>
                    <a:pt x="251" y="3"/>
                    <a:pt x="250" y="6"/>
                    <a:pt x="248" y="6"/>
                  </a:cubicBezTo>
                  <a:close/>
                  <a:moveTo>
                    <a:pt x="223" y="6"/>
                  </a:moveTo>
                  <a:cubicBezTo>
                    <a:pt x="222" y="9"/>
                    <a:pt x="221" y="12"/>
                    <a:pt x="222" y="16"/>
                  </a:cubicBezTo>
                  <a:cubicBezTo>
                    <a:pt x="225" y="13"/>
                    <a:pt x="228" y="9"/>
                    <a:pt x="231" y="5"/>
                  </a:cubicBezTo>
                  <a:cubicBezTo>
                    <a:pt x="228" y="5"/>
                    <a:pt x="225" y="4"/>
                    <a:pt x="223" y="6"/>
                  </a:cubicBezTo>
                  <a:close/>
                  <a:moveTo>
                    <a:pt x="233" y="5"/>
                  </a:moveTo>
                  <a:cubicBezTo>
                    <a:pt x="229" y="11"/>
                    <a:pt x="224" y="16"/>
                    <a:pt x="221" y="23"/>
                  </a:cubicBezTo>
                  <a:cubicBezTo>
                    <a:pt x="222" y="24"/>
                    <a:pt x="221" y="27"/>
                    <a:pt x="223" y="28"/>
                  </a:cubicBezTo>
                  <a:cubicBezTo>
                    <a:pt x="227" y="21"/>
                    <a:pt x="231" y="14"/>
                    <a:pt x="237" y="9"/>
                  </a:cubicBezTo>
                  <a:cubicBezTo>
                    <a:pt x="236" y="7"/>
                    <a:pt x="238" y="7"/>
                    <a:pt x="238" y="5"/>
                  </a:cubicBezTo>
                  <a:cubicBezTo>
                    <a:pt x="236" y="5"/>
                    <a:pt x="235" y="5"/>
                    <a:pt x="233" y="5"/>
                  </a:cubicBezTo>
                  <a:close/>
                  <a:moveTo>
                    <a:pt x="254" y="10"/>
                  </a:moveTo>
                  <a:cubicBezTo>
                    <a:pt x="254" y="11"/>
                    <a:pt x="253" y="10"/>
                    <a:pt x="253" y="10"/>
                  </a:cubicBezTo>
                  <a:cubicBezTo>
                    <a:pt x="249" y="16"/>
                    <a:pt x="245" y="22"/>
                    <a:pt x="241" y="28"/>
                  </a:cubicBezTo>
                  <a:cubicBezTo>
                    <a:pt x="238" y="33"/>
                    <a:pt x="233" y="36"/>
                    <a:pt x="230" y="40"/>
                  </a:cubicBezTo>
                  <a:cubicBezTo>
                    <a:pt x="229" y="42"/>
                    <a:pt x="228" y="45"/>
                    <a:pt x="227" y="47"/>
                  </a:cubicBezTo>
                  <a:cubicBezTo>
                    <a:pt x="224" y="51"/>
                    <a:pt x="221" y="53"/>
                    <a:pt x="223" y="58"/>
                  </a:cubicBezTo>
                  <a:cubicBezTo>
                    <a:pt x="226" y="57"/>
                    <a:pt x="226" y="53"/>
                    <a:pt x="229" y="52"/>
                  </a:cubicBezTo>
                  <a:cubicBezTo>
                    <a:pt x="231" y="44"/>
                    <a:pt x="238" y="40"/>
                    <a:pt x="241" y="33"/>
                  </a:cubicBezTo>
                  <a:cubicBezTo>
                    <a:pt x="246" y="28"/>
                    <a:pt x="250" y="22"/>
                    <a:pt x="255" y="16"/>
                  </a:cubicBezTo>
                  <a:cubicBezTo>
                    <a:pt x="255" y="14"/>
                    <a:pt x="254" y="12"/>
                    <a:pt x="255" y="10"/>
                  </a:cubicBezTo>
                  <a:cubicBezTo>
                    <a:pt x="254" y="10"/>
                    <a:pt x="254" y="10"/>
                    <a:pt x="254" y="10"/>
                  </a:cubicBezTo>
                  <a:close/>
                  <a:moveTo>
                    <a:pt x="254" y="21"/>
                  </a:moveTo>
                  <a:cubicBezTo>
                    <a:pt x="244" y="33"/>
                    <a:pt x="236" y="46"/>
                    <a:pt x="226" y="57"/>
                  </a:cubicBezTo>
                  <a:cubicBezTo>
                    <a:pt x="226" y="59"/>
                    <a:pt x="225" y="59"/>
                    <a:pt x="225" y="61"/>
                  </a:cubicBezTo>
                  <a:cubicBezTo>
                    <a:pt x="224" y="61"/>
                    <a:pt x="223" y="62"/>
                    <a:pt x="223" y="62"/>
                  </a:cubicBezTo>
                  <a:cubicBezTo>
                    <a:pt x="223" y="65"/>
                    <a:pt x="222" y="69"/>
                    <a:pt x="223" y="70"/>
                  </a:cubicBezTo>
                  <a:cubicBezTo>
                    <a:pt x="232" y="61"/>
                    <a:pt x="238" y="48"/>
                    <a:pt x="247" y="39"/>
                  </a:cubicBezTo>
                  <a:cubicBezTo>
                    <a:pt x="248" y="32"/>
                    <a:pt x="258" y="28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lose/>
                  <a:moveTo>
                    <a:pt x="232" y="68"/>
                  </a:moveTo>
                  <a:cubicBezTo>
                    <a:pt x="232" y="68"/>
                    <a:pt x="232" y="67"/>
                    <a:pt x="232" y="67"/>
                  </a:cubicBezTo>
                  <a:cubicBezTo>
                    <a:pt x="233" y="66"/>
                    <a:pt x="234" y="66"/>
                    <a:pt x="234" y="65"/>
                  </a:cubicBezTo>
                  <a:cubicBezTo>
                    <a:pt x="237" y="61"/>
                    <a:pt x="239" y="57"/>
                    <a:pt x="242" y="53"/>
                  </a:cubicBezTo>
                  <a:cubicBezTo>
                    <a:pt x="245" y="49"/>
                    <a:pt x="249" y="46"/>
                    <a:pt x="252" y="42"/>
                  </a:cubicBezTo>
                  <a:cubicBezTo>
                    <a:pt x="254" y="39"/>
                    <a:pt x="257" y="35"/>
                    <a:pt x="255" y="31"/>
                  </a:cubicBezTo>
                  <a:cubicBezTo>
                    <a:pt x="251" y="34"/>
                    <a:pt x="249" y="39"/>
                    <a:pt x="245" y="42"/>
                  </a:cubicBezTo>
                  <a:cubicBezTo>
                    <a:pt x="244" y="46"/>
                    <a:pt x="241" y="49"/>
                    <a:pt x="238" y="52"/>
                  </a:cubicBezTo>
                  <a:cubicBezTo>
                    <a:pt x="236" y="57"/>
                    <a:pt x="232" y="60"/>
                    <a:pt x="230" y="65"/>
                  </a:cubicBezTo>
                  <a:cubicBezTo>
                    <a:pt x="229" y="65"/>
                    <a:pt x="229" y="68"/>
                    <a:pt x="228" y="67"/>
                  </a:cubicBezTo>
                  <a:cubicBezTo>
                    <a:pt x="227" y="72"/>
                    <a:pt x="221" y="76"/>
                    <a:pt x="223" y="80"/>
                  </a:cubicBezTo>
                  <a:cubicBezTo>
                    <a:pt x="225" y="76"/>
                    <a:pt x="229" y="72"/>
                    <a:pt x="232" y="68"/>
                  </a:cubicBezTo>
                  <a:close/>
                  <a:moveTo>
                    <a:pt x="239" y="61"/>
                  </a:moveTo>
                  <a:cubicBezTo>
                    <a:pt x="234" y="68"/>
                    <a:pt x="229" y="75"/>
                    <a:pt x="225" y="82"/>
                  </a:cubicBezTo>
                  <a:cubicBezTo>
                    <a:pt x="224" y="82"/>
                    <a:pt x="225" y="83"/>
                    <a:pt x="225" y="84"/>
                  </a:cubicBezTo>
                  <a:cubicBezTo>
                    <a:pt x="224" y="85"/>
                    <a:pt x="223" y="85"/>
                    <a:pt x="223" y="86"/>
                  </a:cubicBezTo>
                  <a:cubicBezTo>
                    <a:pt x="223" y="87"/>
                    <a:pt x="224" y="88"/>
                    <a:pt x="223" y="89"/>
                  </a:cubicBezTo>
                  <a:cubicBezTo>
                    <a:pt x="235" y="76"/>
                    <a:pt x="245" y="61"/>
                    <a:pt x="256" y="47"/>
                  </a:cubicBezTo>
                  <a:cubicBezTo>
                    <a:pt x="256" y="45"/>
                    <a:pt x="257" y="42"/>
                    <a:pt x="255" y="41"/>
                  </a:cubicBezTo>
                  <a:cubicBezTo>
                    <a:pt x="250" y="47"/>
                    <a:pt x="244" y="54"/>
                    <a:pt x="239" y="61"/>
                  </a:cubicBezTo>
                  <a:close/>
                  <a:moveTo>
                    <a:pt x="164" y="42"/>
                  </a:moveTo>
                  <a:cubicBezTo>
                    <a:pt x="164" y="45"/>
                    <a:pt x="163" y="49"/>
                    <a:pt x="164" y="51"/>
                  </a:cubicBezTo>
                  <a:cubicBezTo>
                    <a:pt x="166" y="48"/>
                    <a:pt x="169" y="45"/>
                    <a:pt x="170" y="42"/>
                  </a:cubicBezTo>
                  <a:cubicBezTo>
                    <a:pt x="169" y="42"/>
                    <a:pt x="167" y="42"/>
                    <a:pt x="164" y="42"/>
                  </a:cubicBezTo>
                  <a:close/>
                  <a:moveTo>
                    <a:pt x="172" y="42"/>
                  </a:moveTo>
                  <a:cubicBezTo>
                    <a:pt x="170" y="48"/>
                    <a:pt x="162" y="52"/>
                    <a:pt x="164" y="61"/>
                  </a:cubicBezTo>
                  <a:cubicBezTo>
                    <a:pt x="168" y="55"/>
                    <a:pt x="172" y="48"/>
                    <a:pt x="176" y="42"/>
                  </a:cubicBezTo>
                  <a:cubicBezTo>
                    <a:pt x="174" y="42"/>
                    <a:pt x="174" y="42"/>
                    <a:pt x="172" y="42"/>
                  </a:cubicBezTo>
                  <a:close/>
                  <a:moveTo>
                    <a:pt x="180" y="42"/>
                  </a:moveTo>
                  <a:cubicBezTo>
                    <a:pt x="176" y="46"/>
                    <a:pt x="171" y="49"/>
                    <a:pt x="170" y="56"/>
                  </a:cubicBezTo>
                  <a:cubicBezTo>
                    <a:pt x="166" y="57"/>
                    <a:pt x="168" y="62"/>
                    <a:pt x="164" y="63"/>
                  </a:cubicBezTo>
                  <a:cubicBezTo>
                    <a:pt x="165" y="65"/>
                    <a:pt x="163" y="69"/>
                    <a:pt x="164" y="73"/>
                  </a:cubicBezTo>
                  <a:cubicBezTo>
                    <a:pt x="167" y="72"/>
                    <a:pt x="167" y="68"/>
                    <a:pt x="168" y="66"/>
                  </a:cubicBezTo>
                  <a:cubicBezTo>
                    <a:pt x="170" y="64"/>
                    <a:pt x="172" y="62"/>
                    <a:pt x="174" y="59"/>
                  </a:cubicBezTo>
                  <a:cubicBezTo>
                    <a:pt x="175" y="57"/>
                    <a:pt x="176" y="55"/>
                    <a:pt x="177" y="53"/>
                  </a:cubicBezTo>
                  <a:cubicBezTo>
                    <a:pt x="177" y="53"/>
                    <a:pt x="178" y="54"/>
                    <a:pt x="178" y="54"/>
                  </a:cubicBezTo>
                  <a:cubicBezTo>
                    <a:pt x="180" y="50"/>
                    <a:pt x="182" y="46"/>
                    <a:pt x="185" y="43"/>
                  </a:cubicBezTo>
                  <a:cubicBezTo>
                    <a:pt x="183" y="42"/>
                    <a:pt x="181" y="43"/>
                    <a:pt x="180" y="42"/>
                  </a:cubicBezTo>
                  <a:close/>
                  <a:moveTo>
                    <a:pt x="187" y="44"/>
                  </a:moveTo>
                  <a:cubicBezTo>
                    <a:pt x="180" y="54"/>
                    <a:pt x="171" y="62"/>
                    <a:pt x="166" y="76"/>
                  </a:cubicBezTo>
                  <a:cubicBezTo>
                    <a:pt x="165" y="76"/>
                    <a:pt x="165" y="77"/>
                    <a:pt x="164" y="78"/>
                  </a:cubicBezTo>
                  <a:cubicBezTo>
                    <a:pt x="164" y="80"/>
                    <a:pt x="164" y="81"/>
                    <a:pt x="164" y="83"/>
                  </a:cubicBezTo>
                  <a:cubicBezTo>
                    <a:pt x="167" y="83"/>
                    <a:pt x="168" y="78"/>
                    <a:pt x="170" y="77"/>
                  </a:cubicBezTo>
                  <a:cubicBezTo>
                    <a:pt x="176" y="64"/>
                    <a:pt x="185" y="55"/>
                    <a:pt x="191" y="43"/>
                  </a:cubicBezTo>
                  <a:cubicBezTo>
                    <a:pt x="190" y="43"/>
                    <a:pt x="189" y="43"/>
                    <a:pt x="187" y="44"/>
                  </a:cubicBezTo>
                  <a:close/>
                  <a:moveTo>
                    <a:pt x="165" y="86"/>
                  </a:moveTo>
                  <a:cubicBezTo>
                    <a:pt x="165" y="89"/>
                    <a:pt x="164" y="91"/>
                    <a:pt x="165" y="94"/>
                  </a:cubicBezTo>
                  <a:cubicBezTo>
                    <a:pt x="169" y="90"/>
                    <a:pt x="172" y="85"/>
                    <a:pt x="174" y="80"/>
                  </a:cubicBezTo>
                  <a:cubicBezTo>
                    <a:pt x="177" y="78"/>
                    <a:pt x="177" y="75"/>
                    <a:pt x="179" y="73"/>
                  </a:cubicBezTo>
                  <a:cubicBezTo>
                    <a:pt x="180" y="71"/>
                    <a:pt x="182" y="70"/>
                    <a:pt x="183" y="68"/>
                  </a:cubicBezTo>
                  <a:cubicBezTo>
                    <a:pt x="184" y="67"/>
                    <a:pt x="184" y="65"/>
                    <a:pt x="186" y="63"/>
                  </a:cubicBezTo>
                  <a:cubicBezTo>
                    <a:pt x="188" y="58"/>
                    <a:pt x="196" y="51"/>
                    <a:pt x="193" y="46"/>
                  </a:cubicBezTo>
                  <a:cubicBezTo>
                    <a:pt x="182" y="58"/>
                    <a:pt x="174" y="73"/>
                    <a:pt x="165" y="86"/>
                  </a:cubicBezTo>
                  <a:close/>
                  <a:moveTo>
                    <a:pt x="251" y="56"/>
                  </a:moveTo>
                  <a:cubicBezTo>
                    <a:pt x="250" y="58"/>
                    <a:pt x="248" y="60"/>
                    <a:pt x="246" y="62"/>
                  </a:cubicBezTo>
                  <a:cubicBezTo>
                    <a:pt x="246" y="63"/>
                    <a:pt x="245" y="64"/>
                    <a:pt x="245" y="64"/>
                  </a:cubicBezTo>
                  <a:cubicBezTo>
                    <a:pt x="245" y="64"/>
                    <a:pt x="244" y="64"/>
                    <a:pt x="244" y="64"/>
                  </a:cubicBezTo>
                  <a:cubicBezTo>
                    <a:pt x="244" y="65"/>
                    <a:pt x="243" y="67"/>
                    <a:pt x="243" y="67"/>
                  </a:cubicBezTo>
                  <a:cubicBezTo>
                    <a:pt x="240" y="71"/>
                    <a:pt x="237" y="75"/>
                    <a:pt x="234" y="78"/>
                  </a:cubicBezTo>
                  <a:cubicBezTo>
                    <a:pt x="231" y="83"/>
                    <a:pt x="227" y="87"/>
                    <a:pt x="225" y="92"/>
                  </a:cubicBezTo>
                  <a:cubicBezTo>
                    <a:pt x="224" y="92"/>
                    <a:pt x="223" y="93"/>
                    <a:pt x="223" y="93"/>
                  </a:cubicBezTo>
                  <a:cubicBezTo>
                    <a:pt x="224" y="95"/>
                    <a:pt x="223" y="99"/>
                    <a:pt x="224" y="100"/>
                  </a:cubicBezTo>
                  <a:cubicBezTo>
                    <a:pt x="229" y="96"/>
                    <a:pt x="231" y="90"/>
                    <a:pt x="235" y="86"/>
                  </a:cubicBezTo>
                  <a:cubicBezTo>
                    <a:pt x="242" y="76"/>
                    <a:pt x="250" y="67"/>
                    <a:pt x="256" y="57"/>
                  </a:cubicBezTo>
                  <a:cubicBezTo>
                    <a:pt x="256" y="55"/>
                    <a:pt x="256" y="53"/>
                    <a:pt x="256" y="52"/>
                  </a:cubicBezTo>
                  <a:cubicBezTo>
                    <a:pt x="256" y="52"/>
                    <a:pt x="254" y="51"/>
                    <a:pt x="254" y="52"/>
                  </a:cubicBezTo>
                  <a:cubicBezTo>
                    <a:pt x="255" y="53"/>
                    <a:pt x="252" y="55"/>
                    <a:pt x="251" y="56"/>
                  </a:cubicBezTo>
                  <a:close/>
                  <a:moveTo>
                    <a:pt x="173" y="84"/>
                  </a:moveTo>
                  <a:cubicBezTo>
                    <a:pt x="173" y="85"/>
                    <a:pt x="173" y="85"/>
                    <a:pt x="173" y="86"/>
                  </a:cubicBezTo>
                  <a:cubicBezTo>
                    <a:pt x="172" y="87"/>
                    <a:pt x="171" y="89"/>
                    <a:pt x="170" y="91"/>
                  </a:cubicBezTo>
                  <a:cubicBezTo>
                    <a:pt x="170" y="90"/>
                    <a:pt x="170" y="92"/>
                    <a:pt x="169" y="92"/>
                  </a:cubicBezTo>
                  <a:cubicBezTo>
                    <a:pt x="169" y="93"/>
                    <a:pt x="168" y="93"/>
                    <a:pt x="168" y="93"/>
                  </a:cubicBezTo>
                  <a:cubicBezTo>
                    <a:pt x="168" y="98"/>
                    <a:pt x="163" y="100"/>
                    <a:pt x="165" y="105"/>
                  </a:cubicBezTo>
                  <a:cubicBezTo>
                    <a:pt x="176" y="91"/>
                    <a:pt x="185" y="75"/>
                    <a:pt x="195" y="61"/>
                  </a:cubicBezTo>
                  <a:cubicBezTo>
                    <a:pt x="194" y="59"/>
                    <a:pt x="195" y="55"/>
                    <a:pt x="194" y="54"/>
                  </a:cubicBezTo>
                  <a:cubicBezTo>
                    <a:pt x="187" y="64"/>
                    <a:pt x="181" y="75"/>
                    <a:pt x="173" y="84"/>
                  </a:cubicBezTo>
                  <a:close/>
                  <a:moveTo>
                    <a:pt x="241" y="80"/>
                  </a:moveTo>
                  <a:cubicBezTo>
                    <a:pt x="237" y="86"/>
                    <a:pt x="232" y="94"/>
                    <a:pt x="227" y="100"/>
                  </a:cubicBezTo>
                  <a:cubicBezTo>
                    <a:pt x="226" y="101"/>
                    <a:pt x="227" y="101"/>
                    <a:pt x="227" y="103"/>
                  </a:cubicBezTo>
                  <a:cubicBezTo>
                    <a:pt x="225" y="103"/>
                    <a:pt x="225" y="103"/>
                    <a:pt x="224" y="103"/>
                  </a:cubicBezTo>
                  <a:cubicBezTo>
                    <a:pt x="224" y="105"/>
                    <a:pt x="224" y="107"/>
                    <a:pt x="224" y="109"/>
                  </a:cubicBezTo>
                  <a:cubicBezTo>
                    <a:pt x="227" y="108"/>
                    <a:pt x="226" y="106"/>
                    <a:pt x="228" y="104"/>
                  </a:cubicBezTo>
                  <a:cubicBezTo>
                    <a:pt x="231" y="100"/>
                    <a:pt x="236" y="96"/>
                    <a:pt x="240" y="90"/>
                  </a:cubicBezTo>
                  <a:cubicBezTo>
                    <a:pt x="243" y="87"/>
                    <a:pt x="246" y="83"/>
                    <a:pt x="249" y="79"/>
                  </a:cubicBezTo>
                  <a:cubicBezTo>
                    <a:pt x="252" y="74"/>
                    <a:pt x="259" y="66"/>
                    <a:pt x="256" y="62"/>
                  </a:cubicBezTo>
                  <a:cubicBezTo>
                    <a:pt x="251" y="68"/>
                    <a:pt x="247" y="75"/>
                    <a:pt x="241" y="80"/>
                  </a:cubicBezTo>
                  <a:close/>
                  <a:moveTo>
                    <a:pt x="186" y="79"/>
                  </a:moveTo>
                  <a:cubicBezTo>
                    <a:pt x="184" y="81"/>
                    <a:pt x="181" y="83"/>
                    <a:pt x="181" y="86"/>
                  </a:cubicBezTo>
                  <a:cubicBezTo>
                    <a:pt x="179" y="88"/>
                    <a:pt x="177" y="90"/>
                    <a:pt x="177" y="93"/>
                  </a:cubicBezTo>
                  <a:cubicBezTo>
                    <a:pt x="172" y="96"/>
                    <a:pt x="170" y="102"/>
                    <a:pt x="166" y="106"/>
                  </a:cubicBezTo>
                  <a:cubicBezTo>
                    <a:pt x="166" y="108"/>
                    <a:pt x="166" y="109"/>
                    <a:pt x="167" y="110"/>
                  </a:cubicBezTo>
                  <a:cubicBezTo>
                    <a:pt x="165" y="111"/>
                    <a:pt x="165" y="113"/>
                    <a:pt x="165" y="115"/>
                  </a:cubicBezTo>
                  <a:cubicBezTo>
                    <a:pt x="170" y="112"/>
                    <a:pt x="171" y="105"/>
                    <a:pt x="176" y="102"/>
                  </a:cubicBezTo>
                  <a:cubicBezTo>
                    <a:pt x="182" y="91"/>
                    <a:pt x="189" y="82"/>
                    <a:pt x="196" y="73"/>
                  </a:cubicBezTo>
                  <a:cubicBezTo>
                    <a:pt x="196" y="70"/>
                    <a:pt x="196" y="68"/>
                    <a:pt x="196" y="66"/>
                  </a:cubicBezTo>
                  <a:cubicBezTo>
                    <a:pt x="196" y="66"/>
                    <a:pt x="195" y="66"/>
                    <a:pt x="195" y="66"/>
                  </a:cubicBezTo>
                  <a:cubicBezTo>
                    <a:pt x="192" y="70"/>
                    <a:pt x="187" y="73"/>
                    <a:pt x="186" y="79"/>
                  </a:cubicBezTo>
                  <a:close/>
                  <a:moveTo>
                    <a:pt x="234" y="99"/>
                  </a:moveTo>
                  <a:cubicBezTo>
                    <a:pt x="231" y="104"/>
                    <a:pt x="228" y="108"/>
                    <a:pt x="225" y="113"/>
                  </a:cubicBezTo>
                  <a:cubicBezTo>
                    <a:pt x="225" y="114"/>
                    <a:pt x="224" y="117"/>
                    <a:pt x="225" y="118"/>
                  </a:cubicBezTo>
                  <a:cubicBezTo>
                    <a:pt x="234" y="108"/>
                    <a:pt x="241" y="96"/>
                    <a:pt x="251" y="86"/>
                  </a:cubicBezTo>
                  <a:cubicBezTo>
                    <a:pt x="252" y="81"/>
                    <a:pt x="259" y="77"/>
                    <a:pt x="257" y="72"/>
                  </a:cubicBezTo>
                  <a:cubicBezTo>
                    <a:pt x="249" y="81"/>
                    <a:pt x="243" y="91"/>
                    <a:pt x="234" y="99"/>
                  </a:cubicBezTo>
                  <a:close/>
                  <a:moveTo>
                    <a:pt x="195" y="77"/>
                  </a:moveTo>
                  <a:cubicBezTo>
                    <a:pt x="192" y="80"/>
                    <a:pt x="191" y="83"/>
                    <a:pt x="188" y="86"/>
                  </a:cubicBezTo>
                  <a:cubicBezTo>
                    <a:pt x="187" y="87"/>
                    <a:pt x="186" y="88"/>
                    <a:pt x="186" y="90"/>
                  </a:cubicBezTo>
                  <a:cubicBezTo>
                    <a:pt x="185" y="91"/>
                    <a:pt x="184" y="93"/>
                    <a:pt x="183" y="94"/>
                  </a:cubicBezTo>
                  <a:cubicBezTo>
                    <a:pt x="183" y="94"/>
                    <a:pt x="182" y="94"/>
                    <a:pt x="182" y="95"/>
                  </a:cubicBezTo>
                  <a:cubicBezTo>
                    <a:pt x="181" y="95"/>
                    <a:pt x="181" y="96"/>
                    <a:pt x="181" y="97"/>
                  </a:cubicBezTo>
                  <a:cubicBezTo>
                    <a:pt x="179" y="101"/>
                    <a:pt x="175" y="104"/>
                    <a:pt x="174" y="108"/>
                  </a:cubicBezTo>
                  <a:cubicBezTo>
                    <a:pt x="170" y="110"/>
                    <a:pt x="171" y="117"/>
                    <a:pt x="165" y="119"/>
                  </a:cubicBezTo>
                  <a:cubicBezTo>
                    <a:pt x="166" y="121"/>
                    <a:pt x="166" y="123"/>
                    <a:pt x="166" y="126"/>
                  </a:cubicBezTo>
                  <a:cubicBezTo>
                    <a:pt x="170" y="124"/>
                    <a:pt x="171" y="119"/>
                    <a:pt x="174" y="116"/>
                  </a:cubicBezTo>
                  <a:cubicBezTo>
                    <a:pt x="176" y="112"/>
                    <a:pt x="180" y="109"/>
                    <a:pt x="181" y="105"/>
                  </a:cubicBezTo>
                  <a:cubicBezTo>
                    <a:pt x="183" y="104"/>
                    <a:pt x="185" y="102"/>
                    <a:pt x="186" y="99"/>
                  </a:cubicBezTo>
                  <a:cubicBezTo>
                    <a:pt x="187" y="98"/>
                    <a:pt x="189" y="96"/>
                    <a:pt x="191" y="94"/>
                  </a:cubicBezTo>
                  <a:cubicBezTo>
                    <a:pt x="194" y="89"/>
                    <a:pt x="198" y="84"/>
                    <a:pt x="196" y="77"/>
                  </a:cubicBezTo>
                  <a:cubicBezTo>
                    <a:pt x="196" y="77"/>
                    <a:pt x="195" y="77"/>
                    <a:pt x="195" y="77"/>
                  </a:cubicBezTo>
                  <a:close/>
                  <a:moveTo>
                    <a:pt x="226" y="120"/>
                  </a:moveTo>
                  <a:cubicBezTo>
                    <a:pt x="226" y="123"/>
                    <a:pt x="224" y="124"/>
                    <a:pt x="225" y="128"/>
                  </a:cubicBezTo>
                  <a:cubicBezTo>
                    <a:pt x="231" y="123"/>
                    <a:pt x="235" y="115"/>
                    <a:pt x="241" y="110"/>
                  </a:cubicBezTo>
                  <a:cubicBezTo>
                    <a:pt x="245" y="103"/>
                    <a:pt x="251" y="98"/>
                    <a:pt x="255" y="91"/>
                  </a:cubicBezTo>
                  <a:cubicBezTo>
                    <a:pt x="256" y="91"/>
                    <a:pt x="256" y="90"/>
                    <a:pt x="257" y="91"/>
                  </a:cubicBezTo>
                  <a:cubicBezTo>
                    <a:pt x="257" y="88"/>
                    <a:pt x="257" y="84"/>
                    <a:pt x="257" y="82"/>
                  </a:cubicBezTo>
                  <a:cubicBezTo>
                    <a:pt x="246" y="94"/>
                    <a:pt x="236" y="107"/>
                    <a:pt x="226" y="120"/>
                  </a:cubicBezTo>
                  <a:close/>
                  <a:moveTo>
                    <a:pt x="103" y="96"/>
                  </a:moveTo>
                  <a:cubicBezTo>
                    <a:pt x="102" y="99"/>
                    <a:pt x="104" y="101"/>
                    <a:pt x="104" y="104"/>
                  </a:cubicBezTo>
                  <a:cubicBezTo>
                    <a:pt x="109" y="97"/>
                    <a:pt x="115" y="91"/>
                    <a:pt x="120" y="84"/>
                  </a:cubicBezTo>
                  <a:cubicBezTo>
                    <a:pt x="110" y="82"/>
                    <a:pt x="109" y="92"/>
                    <a:pt x="103" y="96"/>
                  </a:cubicBezTo>
                  <a:close/>
                  <a:moveTo>
                    <a:pt x="121" y="86"/>
                  </a:moveTo>
                  <a:cubicBezTo>
                    <a:pt x="118" y="90"/>
                    <a:pt x="115" y="94"/>
                    <a:pt x="111" y="98"/>
                  </a:cubicBezTo>
                  <a:cubicBezTo>
                    <a:pt x="111" y="99"/>
                    <a:pt x="109" y="100"/>
                    <a:pt x="108" y="101"/>
                  </a:cubicBezTo>
                  <a:cubicBezTo>
                    <a:pt x="108" y="101"/>
                    <a:pt x="109" y="102"/>
                    <a:pt x="108" y="102"/>
                  </a:cubicBezTo>
                  <a:cubicBezTo>
                    <a:pt x="105" y="106"/>
                    <a:pt x="102" y="110"/>
                    <a:pt x="104" y="115"/>
                  </a:cubicBezTo>
                  <a:cubicBezTo>
                    <a:pt x="108" y="112"/>
                    <a:pt x="110" y="107"/>
                    <a:pt x="113" y="103"/>
                  </a:cubicBezTo>
                  <a:cubicBezTo>
                    <a:pt x="118" y="97"/>
                    <a:pt x="125" y="90"/>
                    <a:pt x="129" y="84"/>
                  </a:cubicBezTo>
                  <a:cubicBezTo>
                    <a:pt x="125" y="82"/>
                    <a:pt x="123" y="84"/>
                    <a:pt x="121" y="86"/>
                  </a:cubicBezTo>
                  <a:close/>
                  <a:moveTo>
                    <a:pt x="103" y="85"/>
                  </a:moveTo>
                  <a:cubicBezTo>
                    <a:pt x="103" y="88"/>
                    <a:pt x="102" y="90"/>
                    <a:pt x="104" y="93"/>
                  </a:cubicBezTo>
                  <a:cubicBezTo>
                    <a:pt x="105" y="90"/>
                    <a:pt x="108" y="88"/>
                    <a:pt x="110" y="85"/>
                  </a:cubicBezTo>
                  <a:cubicBezTo>
                    <a:pt x="108" y="84"/>
                    <a:pt x="105" y="84"/>
                    <a:pt x="103" y="85"/>
                  </a:cubicBezTo>
                  <a:close/>
                  <a:moveTo>
                    <a:pt x="133" y="84"/>
                  </a:moveTo>
                  <a:cubicBezTo>
                    <a:pt x="122" y="95"/>
                    <a:pt x="113" y="108"/>
                    <a:pt x="103" y="120"/>
                  </a:cubicBezTo>
                  <a:cubicBezTo>
                    <a:pt x="104" y="123"/>
                    <a:pt x="103" y="124"/>
                    <a:pt x="104" y="127"/>
                  </a:cubicBezTo>
                  <a:cubicBezTo>
                    <a:pt x="110" y="122"/>
                    <a:pt x="113" y="114"/>
                    <a:pt x="119" y="109"/>
                  </a:cubicBezTo>
                  <a:cubicBezTo>
                    <a:pt x="120" y="107"/>
                    <a:pt x="121" y="104"/>
                    <a:pt x="123" y="104"/>
                  </a:cubicBezTo>
                  <a:cubicBezTo>
                    <a:pt x="122" y="103"/>
                    <a:pt x="123" y="104"/>
                    <a:pt x="123" y="102"/>
                  </a:cubicBezTo>
                  <a:cubicBezTo>
                    <a:pt x="127" y="97"/>
                    <a:pt x="133" y="92"/>
                    <a:pt x="135" y="85"/>
                  </a:cubicBezTo>
                  <a:cubicBezTo>
                    <a:pt x="134" y="84"/>
                    <a:pt x="134" y="84"/>
                    <a:pt x="133" y="84"/>
                  </a:cubicBezTo>
                  <a:close/>
                  <a:moveTo>
                    <a:pt x="188" y="100"/>
                  </a:moveTo>
                  <a:cubicBezTo>
                    <a:pt x="187" y="100"/>
                    <a:pt x="188" y="101"/>
                    <a:pt x="187" y="102"/>
                  </a:cubicBezTo>
                  <a:cubicBezTo>
                    <a:pt x="187" y="102"/>
                    <a:pt x="186" y="102"/>
                    <a:pt x="185" y="103"/>
                  </a:cubicBezTo>
                  <a:cubicBezTo>
                    <a:pt x="185" y="104"/>
                    <a:pt x="185" y="105"/>
                    <a:pt x="184" y="105"/>
                  </a:cubicBezTo>
                  <a:cubicBezTo>
                    <a:pt x="184" y="106"/>
                    <a:pt x="183" y="106"/>
                    <a:pt x="183" y="106"/>
                  </a:cubicBezTo>
                  <a:cubicBezTo>
                    <a:pt x="181" y="107"/>
                    <a:pt x="181" y="110"/>
                    <a:pt x="180" y="112"/>
                  </a:cubicBezTo>
                  <a:cubicBezTo>
                    <a:pt x="180" y="112"/>
                    <a:pt x="179" y="112"/>
                    <a:pt x="178" y="112"/>
                  </a:cubicBezTo>
                  <a:cubicBezTo>
                    <a:pt x="178" y="113"/>
                    <a:pt x="178" y="114"/>
                    <a:pt x="177" y="115"/>
                  </a:cubicBezTo>
                  <a:cubicBezTo>
                    <a:pt x="176" y="116"/>
                    <a:pt x="175" y="117"/>
                    <a:pt x="175" y="117"/>
                  </a:cubicBezTo>
                  <a:cubicBezTo>
                    <a:pt x="174" y="118"/>
                    <a:pt x="175" y="119"/>
                    <a:pt x="174" y="120"/>
                  </a:cubicBezTo>
                  <a:cubicBezTo>
                    <a:pt x="174" y="120"/>
                    <a:pt x="173" y="119"/>
                    <a:pt x="173" y="120"/>
                  </a:cubicBezTo>
                  <a:cubicBezTo>
                    <a:pt x="173" y="121"/>
                    <a:pt x="173" y="122"/>
                    <a:pt x="172" y="122"/>
                  </a:cubicBezTo>
                  <a:cubicBezTo>
                    <a:pt x="172" y="123"/>
                    <a:pt x="171" y="121"/>
                    <a:pt x="171" y="123"/>
                  </a:cubicBezTo>
                  <a:cubicBezTo>
                    <a:pt x="171" y="127"/>
                    <a:pt x="165" y="131"/>
                    <a:pt x="166" y="137"/>
                  </a:cubicBezTo>
                  <a:cubicBezTo>
                    <a:pt x="168" y="136"/>
                    <a:pt x="169" y="134"/>
                    <a:pt x="170" y="133"/>
                  </a:cubicBezTo>
                  <a:cubicBezTo>
                    <a:pt x="172" y="129"/>
                    <a:pt x="174" y="126"/>
                    <a:pt x="177" y="123"/>
                  </a:cubicBezTo>
                  <a:cubicBezTo>
                    <a:pt x="181" y="117"/>
                    <a:pt x="185" y="111"/>
                    <a:pt x="190" y="105"/>
                  </a:cubicBezTo>
                  <a:cubicBezTo>
                    <a:pt x="193" y="101"/>
                    <a:pt x="198" y="96"/>
                    <a:pt x="196" y="89"/>
                  </a:cubicBezTo>
                  <a:cubicBezTo>
                    <a:pt x="196" y="89"/>
                    <a:pt x="195" y="89"/>
                    <a:pt x="195" y="89"/>
                  </a:cubicBezTo>
                  <a:cubicBezTo>
                    <a:pt x="194" y="94"/>
                    <a:pt x="190" y="97"/>
                    <a:pt x="188" y="100"/>
                  </a:cubicBezTo>
                  <a:close/>
                  <a:moveTo>
                    <a:pt x="106" y="130"/>
                  </a:moveTo>
                  <a:cubicBezTo>
                    <a:pt x="106" y="131"/>
                    <a:pt x="105" y="131"/>
                    <a:pt x="104" y="132"/>
                  </a:cubicBezTo>
                  <a:cubicBezTo>
                    <a:pt x="104" y="133"/>
                    <a:pt x="103" y="135"/>
                    <a:pt x="104" y="137"/>
                  </a:cubicBezTo>
                  <a:cubicBezTo>
                    <a:pt x="107" y="135"/>
                    <a:pt x="108" y="132"/>
                    <a:pt x="110" y="130"/>
                  </a:cubicBezTo>
                  <a:cubicBezTo>
                    <a:pt x="119" y="120"/>
                    <a:pt x="127" y="110"/>
                    <a:pt x="135" y="99"/>
                  </a:cubicBezTo>
                  <a:cubicBezTo>
                    <a:pt x="134" y="96"/>
                    <a:pt x="136" y="94"/>
                    <a:pt x="134" y="92"/>
                  </a:cubicBezTo>
                  <a:cubicBezTo>
                    <a:pt x="125" y="105"/>
                    <a:pt x="114" y="115"/>
                    <a:pt x="106" y="130"/>
                  </a:cubicBezTo>
                  <a:close/>
                  <a:moveTo>
                    <a:pt x="257" y="95"/>
                  </a:moveTo>
                  <a:cubicBezTo>
                    <a:pt x="251" y="99"/>
                    <a:pt x="248" y="105"/>
                    <a:pt x="242" y="110"/>
                  </a:cubicBezTo>
                  <a:cubicBezTo>
                    <a:pt x="242" y="110"/>
                    <a:pt x="242" y="111"/>
                    <a:pt x="242" y="111"/>
                  </a:cubicBezTo>
                  <a:cubicBezTo>
                    <a:pt x="242" y="111"/>
                    <a:pt x="241" y="112"/>
                    <a:pt x="241" y="112"/>
                  </a:cubicBezTo>
                  <a:cubicBezTo>
                    <a:pt x="239" y="116"/>
                    <a:pt x="236" y="119"/>
                    <a:pt x="233" y="123"/>
                  </a:cubicBezTo>
                  <a:cubicBezTo>
                    <a:pt x="230" y="125"/>
                    <a:pt x="225" y="131"/>
                    <a:pt x="225" y="134"/>
                  </a:cubicBezTo>
                  <a:cubicBezTo>
                    <a:pt x="224" y="139"/>
                    <a:pt x="226" y="145"/>
                    <a:pt x="226" y="150"/>
                  </a:cubicBezTo>
                  <a:cubicBezTo>
                    <a:pt x="236" y="141"/>
                    <a:pt x="243" y="129"/>
                    <a:pt x="253" y="120"/>
                  </a:cubicBezTo>
                  <a:cubicBezTo>
                    <a:pt x="255" y="116"/>
                    <a:pt x="259" y="113"/>
                    <a:pt x="258" y="108"/>
                  </a:cubicBezTo>
                  <a:cubicBezTo>
                    <a:pt x="252" y="111"/>
                    <a:pt x="249" y="118"/>
                    <a:pt x="245" y="121"/>
                  </a:cubicBezTo>
                  <a:cubicBezTo>
                    <a:pt x="245" y="123"/>
                    <a:pt x="243" y="125"/>
                    <a:pt x="242" y="126"/>
                  </a:cubicBezTo>
                  <a:cubicBezTo>
                    <a:pt x="240" y="129"/>
                    <a:pt x="239" y="132"/>
                    <a:pt x="236" y="134"/>
                  </a:cubicBezTo>
                  <a:cubicBezTo>
                    <a:pt x="236" y="135"/>
                    <a:pt x="234" y="138"/>
                    <a:pt x="232" y="139"/>
                  </a:cubicBezTo>
                  <a:cubicBezTo>
                    <a:pt x="230" y="142"/>
                    <a:pt x="230" y="145"/>
                    <a:pt x="227" y="145"/>
                  </a:cubicBezTo>
                  <a:cubicBezTo>
                    <a:pt x="226" y="143"/>
                    <a:pt x="229" y="140"/>
                    <a:pt x="231" y="137"/>
                  </a:cubicBezTo>
                  <a:cubicBezTo>
                    <a:pt x="240" y="126"/>
                    <a:pt x="250" y="113"/>
                    <a:pt x="257" y="102"/>
                  </a:cubicBezTo>
                  <a:cubicBezTo>
                    <a:pt x="257" y="99"/>
                    <a:pt x="258" y="97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lose/>
                  <a:moveTo>
                    <a:pt x="195" y="100"/>
                  </a:moveTo>
                  <a:cubicBezTo>
                    <a:pt x="195" y="101"/>
                    <a:pt x="194" y="102"/>
                    <a:pt x="194" y="103"/>
                  </a:cubicBezTo>
                  <a:cubicBezTo>
                    <a:pt x="189" y="107"/>
                    <a:pt x="186" y="114"/>
                    <a:pt x="181" y="119"/>
                  </a:cubicBezTo>
                  <a:cubicBezTo>
                    <a:pt x="182" y="120"/>
                    <a:pt x="180" y="120"/>
                    <a:pt x="181" y="121"/>
                  </a:cubicBezTo>
                  <a:cubicBezTo>
                    <a:pt x="177" y="125"/>
                    <a:pt x="173" y="130"/>
                    <a:pt x="171" y="135"/>
                  </a:cubicBezTo>
                  <a:cubicBezTo>
                    <a:pt x="168" y="138"/>
                    <a:pt x="165" y="144"/>
                    <a:pt x="168" y="148"/>
                  </a:cubicBezTo>
                  <a:cubicBezTo>
                    <a:pt x="175" y="137"/>
                    <a:pt x="183" y="126"/>
                    <a:pt x="191" y="115"/>
                  </a:cubicBezTo>
                  <a:cubicBezTo>
                    <a:pt x="194" y="110"/>
                    <a:pt x="198" y="106"/>
                    <a:pt x="197" y="100"/>
                  </a:cubicBezTo>
                  <a:cubicBezTo>
                    <a:pt x="196" y="101"/>
                    <a:pt x="196" y="100"/>
                    <a:pt x="195" y="100"/>
                  </a:cubicBezTo>
                  <a:close/>
                  <a:moveTo>
                    <a:pt x="119" y="124"/>
                  </a:moveTo>
                  <a:cubicBezTo>
                    <a:pt x="117" y="126"/>
                    <a:pt x="115" y="128"/>
                    <a:pt x="112" y="131"/>
                  </a:cubicBezTo>
                  <a:cubicBezTo>
                    <a:pt x="111" y="133"/>
                    <a:pt x="110" y="135"/>
                    <a:pt x="108" y="137"/>
                  </a:cubicBezTo>
                  <a:cubicBezTo>
                    <a:pt x="106" y="139"/>
                    <a:pt x="104" y="141"/>
                    <a:pt x="105" y="143"/>
                  </a:cubicBezTo>
                  <a:cubicBezTo>
                    <a:pt x="102" y="146"/>
                    <a:pt x="103" y="153"/>
                    <a:pt x="105" y="157"/>
                  </a:cubicBezTo>
                  <a:cubicBezTo>
                    <a:pt x="106" y="154"/>
                    <a:pt x="109" y="152"/>
                    <a:pt x="111" y="150"/>
                  </a:cubicBezTo>
                  <a:cubicBezTo>
                    <a:pt x="115" y="146"/>
                    <a:pt x="119" y="140"/>
                    <a:pt x="122" y="135"/>
                  </a:cubicBezTo>
                  <a:cubicBezTo>
                    <a:pt x="124" y="134"/>
                    <a:pt x="125" y="131"/>
                    <a:pt x="126" y="130"/>
                  </a:cubicBezTo>
                  <a:cubicBezTo>
                    <a:pt x="126" y="130"/>
                    <a:pt x="127" y="130"/>
                    <a:pt x="128" y="129"/>
                  </a:cubicBezTo>
                  <a:cubicBezTo>
                    <a:pt x="128" y="129"/>
                    <a:pt x="128" y="128"/>
                    <a:pt x="128" y="128"/>
                  </a:cubicBezTo>
                  <a:cubicBezTo>
                    <a:pt x="130" y="124"/>
                    <a:pt x="138" y="119"/>
                    <a:pt x="135" y="116"/>
                  </a:cubicBezTo>
                  <a:cubicBezTo>
                    <a:pt x="126" y="127"/>
                    <a:pt x="117" y="137"/>
                    <a:pt x="109" y="148"/>
                  </a:cubicBezTo>
                  <a:cubicBezTo>
                    <a:pt x="109" y="150"/>
                    <a:pt x="108" y="150"/>
                    <a:pt x="108" y="151"/>
                  </a:cubicBezTo>
                  <a:cubicBezTo>
                    <a:pt x="107" y="151"/>
                    <a:pt x="106" y="152"/>
                    <a:pt x="105" y="152"/>
                  </a:cubicBezTo>
                  <a:cubicBezTo>
                    <a:pt x="104" y="150"/>
                    <a:pt x="107" y="146"/>
                    <a:pt x="109" y="144"/>
                  </a:cubicBezTo>
                  <a:cubicBezTo>
                    <a:pt x="111" y="141"/>
                    <a:pt x="116" y="137"/>
                    <a:pt x="118" y="135"/>
                  </a:cubicBezTo>
                  <a:cubicBezTo>
                    <a:pt x="120" y="130"/>
                    <a:pt x="124" y="127"/>
                    <a:pt x="127" y="123"/>
                  </a:cubicBezTo>
                  <a:cubicBezTo>
                    <a:pt x="129" y="121"/>
                    <a:pt x="130" y="119"/>
                    <a:pt x="131" y="117"/>
                  </a:cubicBezTo>
                  <a:cubicBezTo>
                    <a:pt x="135" y="113"/>
                    <a:pt x="137" y="110"/>
                    <a:pt x="134" y="105"/>
                  </a:cubicBezTo>
                  <a:cubicBezTo>
                    <a:pt x="129" y="110"/>
                    <a:pt x="124" y="118"/>
                    <a:pt x="119" y="124"/>
                  </a:cubicBezTo>
                  <a:close/>
                  <a:moveTo>
                    <a:pt x="167" y="155"/>
                  </a:moveTo>
                  <a:cubicBezTo>
                    <a:pt x="167" y="156"/>
                    <a:pt x="167" y="157"/>
                    <a:pt x="167" y="159"/>
                  </a:cubicBezTo>
                  <a:cubicBezTo>
                    <a:pt x="170" y="158"/>
                    <a:pt x="171" y="154"/>
                    <a:pt x="174" y="152"/>
                  </a:cubicBezTo>
                  <a:cubicBezTo>
                    <a:pt x="178" y="142"/>
                    <a:pt x="186" y="135"/>
                    <a:pt x="191" y="126"/>
                  </a:cubicBezTo>
                  <a:cubicBezTo>
                    <a:pt x="193" y="124"/>
                    <a:pt x="194" y="122"/>
                    <a:pt x="195" y="119"/>
                  </a:cubicBezTo>
                  <a:cubicBezTo>
                    <a:pt x="196" y="118"/>
                    <a:pt x="197" y="119"/>
                    <a:pt x="198" y="117"/>
                  </a:cubicBezTo>
                  <a:cubicBezTo>
                    <a:pt x="197" y="116"/>
                    <a:pt x="198" y="112"/>
                    <a:pt x="197" y="111"/>
                  </a:cubicBezTo>
                  <a:cubicBezTo>
                    <a:pt x="186" y="124"/>
                    <a:pt x="174" y="140"/>
                    <a:pt x="167" y="155"/>
                  </a:cubicBezTo>
                  <a:close/>
                  <a:moveTo>
                    <a:pt x="230" y="153"/>
                  </a:moveTo>
                  <a:cubicBezTo>
                    <a:pt x="236" y="147"/>
                    <a:pt x="243" y="141"/>
                    <a:pt x="248" y="135"/>
                  </a:cubicBezTo>
                  <a:cubicBezTo>
                    <a:pt x="253" y="129"/>
                    <a:pt x="259" y="124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4" y="120"/>
                    <a:pt x="252" y="125"/>
                    <a:pt x="247" y="128"/>
                  </a:cubicBezTo>
                  <a:cubicBezTo>
                    <a:pt x="248" y="129"/>
                    <a:pt x="247" y="129"/>
                    <a:pt x="247" y="130"/>
                  </a:cubicBezTo>
                  <a:cubicBezTo>
                    <a:pt x="243" y="132"/>
                    <a:pt x="241" y="137"/>
                    <a:pt x="238" y="138"/>
                  </a:cubicBezTo>
                  <a:cubicBezTo>
                    <a:pt x="238" y="141"/>
                    <a:pt x="237" y="142"/>
                    <a:pt x="235" y="143"/>
                  </a:cubicBezTo>
                  <a:cubicBezTo>
                    <a:pt x="232" y="149"/>
                    <a:pt x="224" y="151"/>
                    <a:pt x="226" y="159"/>
                  </a:cubicBezTo>
                  <a:cubicBezTo>
                    <a:pt x="229" y="158"/>
                    <a:pt x="229" y="156"/>
                    <a:pt x="230" y="153"/>
                  </a:cubicBezTo>
                  <a:close/>
                  <a:moveTo>
                    <a:pt x="194" y="125"/>
                  </a:moveTo>
                  <a:cubicBezTo>
                    <a:pt x="194" y="126"/>
                    <a:pt x="193" y="126"/>
                    <a:pt x="193" y="127"/>
                  </a:cubicBezTo>
                  <a:cubicBezTo>
                    <a:pt x="186" y="135"/>
                    <a:pt x="180" y="145"/>
                    <a:pt x="173" y="154"/>
                  </a:cubicBezTo>
                  <a:cubicBezTo>
                    <a:pt x="173" y="156"/>
                    <a:pt x="172" y="157"/>
                    <a:pt x="170" y="158"/>
                  </a:cubicBezTo>
                  <a:cubicBezTo>
                    <a:pt x="170" y="162"/>
                    <a:pt x="167" y="164"/>
                    <a:pt x="167" y="170"/>
                  </a:cubicBezTo>
                  <a:cubicBezTo>
                    <a:pt x="179" y="158"/>
                    <a:pt x="188" y="144"/>
                    <a:pt x="198" y="130"/>
                  </a:cubicBezTo>
                  <a:cubicBezTo>
                    <a:pt x="197" y="128"/>
                    <a:pt x="198" y="123"/>
                    <a:pt x="197" y="122"/>
                  </a:cubicBezTo>
                  <a:cubicBezTo>
                    <a:pt x="196" y="123"/>
                    <a:pt x="195" y="125"/>
                    <a:pt x="194" y="125"/>
                  </a:cubicBezTo>
                  <a:close/>
                  <a:moveTo>
                    <a:pt x="135" y="123"/>
                  </a:moveTo>
                  <a:cubicBezTo>
                    <a:pt x="127" y="130"/>
                    <a:pt x="123" y="140"/>
                    <a:pt x="115" y="147"/>
                  </a:cubicBezTo>
                  <a:cubicBezTo>
                    <a:pt x="113" y="152"/>
                    <a:pt x="108" y="154"/>
                    <a:pt x="107" y="160"/>
                  </a:cubicBezTo>
                  <a:cubicBezTo>
                    <a:pt x="106" y="160"/>
                    <a:pt x="105" y="160"/>
                    <a:pt x="104" y="161"/>
                  </a:cubicBezTo>
                  <a:cubicBezTo>
                    <a:pt x="104" y="163"/>
                    <a:pt x="104" y="164"/>
                    <a:pt x="104" y="167"/>
                  </a:cubicBezTo>
                  <a:cubicBezTo>
                    <a:pt x="108" y="164"/>
                    <a:pt x="109" y="159"/>
                    <a:pt x="114" y="156"/>
                  </a:cubicBezTo>
                  <a:cubicBezTo>
                    <a:pt x="118" y="149"/>
                    <a:pt x="124" y="144"/>
                    <a:pt x="129" y="137"/>
                  </a:cubicBezTo>
                  <a:cubicBezTo>
                    <a:pt x="132" y="133"/>
                    <a:pt x="136" y="128"/>
                    <a:pt x="136" y="124"/>
                  </a:cubicBezTo>
                  <a:cubicBezTo>
                    <a:pt x="136" y="123"/>
                    <a:pt x="136" y="123"/>
                    <a:pt x="135" y="123"/>
                  </a:cubicBezTo>
                  <a:close/>
                  <a:moveTo>
                    <a:pt x="258" y="127"/>
                  </a:moveTo>
                  <a:cubicBezTo>
                    <a:pt x="253" y="130"/>
                    <a:pt x="251" y="136"/>
                    <a:pt x="246" y="138"/>
                  </a:cubicBezTo>
                  <a:cubicBezTo>
                    <a:pt x="246" y="141"/>
                    <a:pt x="243" y="142"/>
                    <a:pt x="242" y="145"/>
                  </a:cubicBezTo>
                  <a:cubicBezTo>
                    <a:pt x="241" y="145"/>
                    <a:pt x="240" y="146"/>
                    <a:pt x="239" y="146"/>
                  </a:cubicBezTo>
                  <a:cubicBezTo>
                    <a:pt x="239" y="147"/>
                    <a:pt x="238" y="147"/>
                    <a:pt x="239" y="148"/>
                  </a:cubicBezTo>
                  <a:cubicBezTo>
                    <a:pt x="234" y="152"/>
                    <a:pt x="231" y="158"/>
                    <a:pt x="226" y="163"/>
                  </a:cubicBezTo>
                  <a:cubicBezTo>
                    <a:pt x="226" y="165"/>
                    <a:pt x="225" y="167"/>
                    <a:pt x="226" y="168"/>
                  </a:cubicBezTo>
                  <a:cubicBezTo>
                    <a:pt x="237" y="156"/>
                    <a:pt x="248" y="144"/>
                    <a:pt x="258" y="132"/>
                  </a:cubicBezTo>
                  <a:cubicBezTo>
                    <a:pt x="259" y="130"/>
                    <a:pt x="259" y="129"/>
                    <a:pt x="259" y="126"/>
                  </a:cubicBezTo>
                  <a:cubicBezTo>
                    <a:pt x="259" y="126"/>
                    <a:pt x="258" y="126"/>
                    <a:pt x="258" y="126"/>
                  </a:cubicBezTo>
                  <a:cubicBezTo>
                    <a:pt x="258" y="126"/>
                    <a:pt x="258" y="127"/>
                    <a:pt x="258" y="127"/>
                  </a:cubicBezTo>
                  <a:close/>
                  <a:moveTo>
                    <a:pt x="135" y="132"/>
                  </a:moveTo>
                  <a:cubicBezTo>
                    <a:pt x="127" y="143"/>
                    <a:pt x="119" y="154"/>
                    <a:pt x="109" y="163"/>
                  </a:cubicBezTo>
                  <a:cubicBezTo>
                    <a:pt x="110" y="165"/>
                    <a:pt x="106" y="167"/>
                    <a:pt x="107" y="169"/>
                  </a:cubicBezTo>
                  <a:cubicBezTo>
                    <a:pt x="106" y="170"/>
                    <a:pt x="105" y="170"/>
                    <a:pt x="104" y="172"/>
                  </a:cubicBezTo>
                  <a:cubicBezTo>
                    <a:pt x="105" y="172"/>
                    <a:pt x="104" y="175"/>
                    <a:pt x="105" y="176"/>
                  </a:cubicBezTo>
                  <a:cubicBezTo>
                    <a:pt x="107" y="176"/>
                    <a:pt x="109" y="175"/>
                    <a:pt x="109" y="172"/>
                  </a:cubicBezTo>
                  <a:cubicBezTo>
                    <a:pt x="112" y="171"/>
                    <a:pt x="113" y="168"/>
                    <a:pt x="115" y="166"/>
                  </a:cubicBezTo>
                  <a:cubicBezTo>
                    <a:pt x="116" y="163"/>
                    <a:pt x="119" y="161"/>
                    <a:pt x="121" y="158"/>
                  </a:cubicBezTo>
                  <a:cubicBezTo>
                    <a:pt x="127" y="151"/>
                    <a:pt x="132" y="144"/>
                    <a:pt x="137" y="137"/>
                  </a:cubicBezTo>
                  <a:cubicBezTo>
                    <a:pt x="137" y="135"/>
                    <a:pt x="137" y="134"/>
                    <a:pt x="137" y="132"/>
                  </a:cubicBezTo>
                  <a:cubicBezTo>
                    <a:pt x="136" y="132"/>
                    <a:pt x="136" y="132"/>
                    <a:pt x="135" y="132"/>
                  </a:cubicBezTo>
                  <a:close/>
                  <a:moveTo>
                    <a:pt x="238" y="157"/>
                  </a:moveTo>
                  <a:cubicBezTo>
                    <a:pt x="238" y="157"/>
                    <a:pt x="238" y="158"/>
                    <a:pt x="238" y="158"/>
                  </a:cubicBezTo>
                  <a:cubicBezTo>
                    <a:pt x="237" y="159"/>
                    <a:pt x="237" y="160"/>
                    <a:pt x="235" y="160"/>
                  </a:cubicBezTo>
                  <a:cubicBezTo>
                    <a:pt x="233" y="165"/>
                    <a:pt x="228" y="168"/>
                    <a:pt x="226" y="174"/>
                  </a:cubicBezTo>
                  <a:cubicBezTo>
                    <a:pt x="228" y="174"/>
                    <a:pt x="226" y="177"/>
                    <a:pt x="227" y="178"/>
                  </a:cubicBezTo>
                  <a:cubicBezTo>
                    <a:pt x="237" y="165"/>
                    <a:pt x="250" y="153"/>
                    <a:pt x="259" y="140"/>
                  </a:cubicBezTo>
                  <a:cubicBezTo>
                    <a:pt x="259" y="138"/>
                    <a:pt x="259" y="136"/>
                    <a:pt x="259" y="135"/>
                  </a:cubicBezTo>
                  <a:cubicBezTo>
                    <a:pt x="251" y="142"/>
                    <a:pt x="246" y="150"/>
                    <a:pt x="238" y="157"/>
                  </a:cubicBezTo>
                  <a:close/>
                  <a:moveTo>
                    <a:pt x="183" y="154"/>
                  </a:moveTo>
                  <a:cubicBezTo>
                    <a:pt x="181" y="155"/>
                    <a:pt x="181" y="159"/>
                    <a:pt x="178" y="159"/>
                  </a:cubicBezTo>
                  <a:cubicBezTo>
                    <a:pt x="176" y="164"/>
                    <a:pt x="172" y="166"/>
                    <a:pt x="169" y="171"/>
                  </a:cubicBezTo>
                  <a:cubicBezTo>
                    <a:pt x="170" y="174"/>
                    <a:pt x="167" y="175"/>
                    <a:pt x="167" y="179"/>
                  </a:cubicBezTo>
                  <a:cubicBezTo>
                    <a:pt x="171" y="175"/>
                    <a:pt x="175" y="171"/>
                    <a:pt x="178" y="167"/>
                  </a:cubicBezTo>
                  <a:cubicBezTo>
                    <a:pt x="183" y="161"/>
                    <a:pt x="188" y="154"/>
                    <a:pt x="193" y="148"/>
                  </a:cubicBezTo>
                  <a:cubicBezTo>
                    <a:pt x="196" y="144"/>
                    <a:pt x="200" y="141"/>
                    <a:pt x="197" y="136"/>
                  </a:cubicBezTo>
                  <a:cubicBezTo>
                    <a:pt x="192" y="141"/>
                    <a:pt x="187" y="147"/>
                    <a:pt x="183" y="154"/>
                  </a:cubicBezTo>
                  <a:close/>
                  <a:moveTo>
                    <a:pt x="59" y="136"/>
                  </a:moveTo>
                  <a:cubicBezTo>
                    <a:pt x="52" y="142"/>
                    <a:pt x="47" y="149"/>
                    <a:pt x="41" y="156"/>
                  </a:cubicBezTo>
                  <a:cubicBezTo>
                    <a:pt x="42" y="159"/>
                    <a:pt x="40" y="161"/>
                    <a:pt x="41" y="163"/>
                  </a:cubicBezTo>
                  <a:cubicBezTo>
                    <a:pt x="48" y="154"/>
                    <a:pt x="55" y="145"/>
                    <a:pt x="63" y="136"/>
                  </a:cubicBezTo>
                  <a:cubicBezTo>
                    <a:pt x="62" y="136"/>
                    <a:pt x="60" y="137"/>
                    <a:pt x="59" y="136"/>
                  </a:cubicBezTo>
                  <a:close/>
                  <a:moveTo>
                    <a:pt x="40" y="148"/>
                  </a:moveTo>
                  <a:cubicBezTo>
                    <a:pt x="41" y="149"/>
                    <a:pt x="41" y="151"/>
                    <a:pt x="41" y="152"/>
                  </a:cubicBezTo>
                  <a:cubicBezTo>
                    <a:pt x="46" y="147"/>
                    <a:pt x="50" y="142"/>
                    <a:pt x="54" y="137"/>
                  </a:cubicBezTo>
                  <a:cubicBezTo>
                    <a:pt x="52" y="137"/>
                    <a:pt x="51" y="136"/>
                    <a:pt x="50" y="137"/>
                  </a:cubicBezTo>
                  <a:cubicBezTo>
                    <a:pt x="47" y="140"/>
                    <a:pt x="43" y="144"/>
                    <a:pt x="40" y="148"/>
                  </a:cubicBezTo>
                  <a:close/>
                  <a:moveTo>
                    <a:pt x="66" y="137"/>
                  </a:moveTo>
                  <a:cubicBezTo>
                    <a:pt x="62" y="140"/>
                    <a:pt x="60" y="144"/>
                    <a:pt x="56" y="148"/>
                  </a:cubicBezTo>
                  <a:cubicBezTo>
                    <a:pt x="54" y="151"/>
                    <a:pt x="51" y="153"/>
                    <a:pt x="50" y="155"/>
                  </a:cubicBezTo>
                  <a:cubicBezTo>
                    <a:pt x="48" y="157"/>
                    <a:pt x="47" y="159"/>
                    <a:pt x="46" y="162"/>
                  </a:cubicBezTo>
                  <a:cubicBezTo>
                    <a:pt x="43" y="165"/>
                    <a:pt x="40" y="167"/>
                    <a:pt x="41" y="172"/>
                  </a:cubicBezTo>
                  <a:cubicBezTo>
                    <a:pt x="48" y="166"/>
                    <a:pt x="52" y="159"/>
                    <a:pt x="58" y="153"/>
                  </a:cubicBezTo>
                  <a:cubicBezTo>
                    <a:pt x="61" y="149"/>
                    <a:pt x="64" y="146"/>
                    <a:pt x="68" y="142"/>
                  </a:cubicBezTo>
                  <a:cubicBezTo>
                    <a:pt x="68" y="139"/>
                    <a:pt x="71" y="139"/>
                    <a:pt x="70" y="136"/>
                  </a:cubicBezTo>
                  <a:cubicBezTo>
                    <a:pt x="69" y="136"/>
                    <a:pt x="68" y="137"/>
                    <a:pt x="66" y="137"/>
                  </a:cubicBezTo>
                  <a:close/>
                  <a:moveTo>
                    <a:pt x="39" y="137"/>
                  </a:moveTo>
                  <a:cubicBezTo>
                    <a:pt x="39" y="139"/>
                    <a:pt x="40" y="142"/>
                    <a:pt x="41" y="144"/>
                  </a:cubicBezTo>
                  <a:cubicBezTo>
                    <a:pt x="42" y="142"/>
                    <a:pt x="45" y="140"/>
                    <a:pt x="46" y="137"/>
                  </a:cubicBezTo>
                  <a:cubicBezTo>
                    <a:pt x="44" y="136"/>
                    <a:pt x="41" y="137"/>
                    <a:pt x="39" y="137"/>
                  </a:cubicBezTo>
                  <a:close/>
                  <a:moveTo>
                    <a:pt x="71" y="141"/>
                  </a:moveTo>
                  <a:cubicBezTo>
                    <a:pt x="67" y="145"/>
                    <a:pt x="64" y="150"/>
                    <a:pt x="60" y="153"/>
                  </a:cubicBezTo>
                  <a:cubicBezTo>
                    <a:pt x="55" y="162"/>
                    <a:pt x="48" y="166"/>
                    <a:pt x="44" y="175"/>
                  </a:cubicBezTo>
                  <a:cubicBezTo>
                    <a:pt x="43" y="176"/>
                    <a:pt x="42" y="176"/>
                    <a:pt x="41" y="176"/>
                  </a:cubicBezTo>
                  <a:cubicBezTo>
                    <a:pt x="42" y="179"/>
                    <a:pt x="41" y="180"/>
                    <a:pt x="42" y="182"/>
                  </a:cubicBezTo>
                  <a:cubicBezTo>
                    <a:pt x="44" y="180"/>
                    <a:pt x="47" y="178"/>
                    <a:pt x="48" y="174"/>
                  </a:cubicBezTo>
                  <a:cubicBezTo>
                    <a:pt x="54" y="171"/>
                    <a:pt x="56" y="164"/>
                    <a:pt x="61" y="161"/>
                  </a:cubicBezTo>
                  <a:cubicBezTo>
                    <a:pt x="63" y="156"/>
                    <a:pt x="68" y="154"/>
                    <a:pt x="69" y="149"/>
                  </a:cubicBezTo>
                  <a:cubicBezTo>
                    <a:pt x="70" y="149"/>
                    <a:pt x="71" y="148"/>
                    <a:pt x="72" y="148"/>
                  </a:cubicBezTo>
                  <a:cubicBezTo>
                    <a:pt x="73" y="146"/>
                    <a:pt x="72" y="143"/>
                    <a:pt x="72" y="141"/>
                  </a:cubicBezTo>
                  <a:cubicBezTo>
                    <a:pt x="71" y="141"/>
                    <a:pt x="71" y="141"/>
                    <a:pt x="71" y="141"/>
                  </a:cubicBezTo>
                  <a:close/>
                  <a:moveTo>
                    <a:pt x="110" y="183"/>
                  </a:moveTo>
                  <a:cubicBezTo>
                    <a:pt x="112" y="179"/>
                    <a:pt x="115" y="176"/>
                    <a:pt x="118" y="172"/>
                  </a:cubicBezTo>
                  <a:cubicBezTo>
                    <a:pt x="122" y="167"/>
                    <a:pt x="127" y="161"/>
                    <a:pt x="131" y="156"/>
                  </a:cubicBezTo>
                  <a:cubicBezTo>
                    <a:pt x="132" y="154"/>
                    <a:pt x="133" y="152"/>
                    <a:pt x="134" y="151"/>
                  </a:cubicBezTo>
                  <a:cubicBezTo>
                    <a:pt x="136" y="148"/>
                    <a:pt x="139" y="145"/>
                    <a:pt x="136" y="143"/>
                  </a:cubicBezTo>
                  <a:cubicBezTo>
                    <a:pt x="136" y="144"/>
                    <a:pt x="134" y="144"/>
                    <a:pt x="133" y="145"/>
                  </a:cubicBezTo>
                  <a:cubicBezTo>
                    <a:pt x="128" y="155"/>
                    <a:pt x="119" y="161"/>
                    <a:pt x="115" y="171"/>
                  </a:cubicBezTo>
                  <a:cubicBezTo>
                    <a:pt x="111" y="173"/>
                    <a:pt x="109" y="178"/>
                    <a:pt x="106" y="180"/>
                  </a:cubicBezTo>
                  <a:cubicBezTo>
                    <a:pt x="106" y="182"/>
                    <a:pt x="105" y="186"/>
                    <a:pt x="106" y="188"/>
                  </a:cubicBezTo>
                  <a:cubicBezTo>
                    <a:pt x="107" y="186"/>
                    <a:pt x="108" y="184"/>
                    <a:pt x="110" y="183"/>
                  </a:cubicBezTo>
                  <a:close/>
                  <a:moveTo>
                    <a:pt x="189" y="157"/>
                  </a:moveTo>
                  <a:cubicBezTo>
                    <a:pt x="184" y="161"/>
                    <a:pt x="180" y="166"/>
                    <a:pt x="177" y="172"/>
                  </a:cubicBezTo>
                  <a:cubicBezTo>
                    <a:pt x="173" y="173"/>
                    <a:pt x="171" y="177"/>
                    <a:pt x="170" y="180"/>
                  </a:cubicBezTo>
                  <a:cubicBezTo>
                    <a:pt x="169" y="180"/>
                    <a:pt x="169" y="180"/>
                    <a:pt x="168" y="181"/>
                  </a:cubicBezTo>
                  <a:cubicBezTo>
                    <a:pt x="167" y="184"/>
                    <a:pt x="167" y="186"/>
                    <a:pt x="167" y="189"/>
                  </a:cubicBezTo>
                  <a:cubicBezTo>
                    <a:pt x="175" y="183"/>
                    <a:pt x="179" y="174"/>
                    <a:pt x="185" y="167"/>
                  </a:cubicBezTo>
                  <a:cubicBezTo>
                    <a:pt x="190" y="162"/>
                    <a:pt x="193" y="155"/>
                    <a:pt x="198" y="150"/>
                  </a:cubicBezTo>
                  <a:cubicBezTo>
                    <a:pt x="197" y="149"/>
                    <a:pt x="198" y="147"/>
                    <a:pt x="198" y="146"/>
                  </a:cubicBezTo>
                  <a:cubicBezTo>
                    <a:pt x="198" y="145"/>
                    <a:pt x="198" y="145"/>
                    <a:pt x="197" y="145"/>
                  </a:cubicBezTo>
                  <a:cubicBezTo>
                    <a:pt x="194" y="149"/>
                    <a:pt x="191" y="152"/>
                    <a:pt x="189" y="157"/>
                  </a:cubicBezTo>
                  <a:close/>
                  <a:moveTo>
                    <a:pt x="227" y="183"/>
                  </a:moveTo>
                  <a:cubicBezTo>
                    <a:pt x="227" y="187"/>
                    <a:pt x="227" y="188"/>
                    <a:pt x="227" y="191"/>
                  </a:cubicBezTo>
                  <a:cubicBezTo>
                    <a:pt x="228" y="191"/>
                    <a:pt x="229" y="189"/>
                    <a:pt x="229" y="187"/>
                  </a:cubicBezTo>
                  <a:cubicBezTo>
                    <a:pt x="233" y="185"/>
                    <a:pt x="236" y="179"/>
                    <a:pt x="239" y="178"/>
                  </a:cubicBezTo>
                  <a:cubicBezTo>
                    <a:pt x="238" y="175"/>
                    <a:pt x="240" y="175"/>
                    <a:pt x="241" y="174"/>
                  </a:cubicBezTo>
                  <a:cubicBezTo>
                    <a:pt x="244" y="171"/>
                    <a:pt x="248" y="165"/>
                    <a:pt x="251" y="162"/>
                  </a:cubicBezTo>
                  <a:cubicBezTo>
                    <a:pt x="254" y="158"/>
                    <a:pt x="262" y="153"/>
                    <a:pt x="259" y="146"/>
                  </a:cubicBezTo>
                  <a:cubicBezTo>
                    <a:pt x="246" y="157"/>
                    <a:pt x="237" y="170"/>
                    <a:pt x="227" y="183"/>
                  </a:cubicBezTo>
                  <a:close/>
                  <a:moveTo>
                    <a:pt x="41" y="187"/>
                  </a:moveTo>
                  <a:cubicBezTo>
                    <a:pt x="42" y="189"/>
                    <a:pt x="42" y="189"/>
                    <a:pt x="41" y="191"/>
                  </a:cubicBezTo>
                  <a:cubicBezTo>
                    <a:pt x="44" y="191"/>
                    <a:pt x="43" y="188"/>
                    <a:pt x="45" y="188"/>
                  </a:cubicBezTo>
                  <a:cubicBezTo>
                    <a:pt x="52" y="177"/>
                    <a:pt x="62" y="169"/>
                    <a:pt x="70" y="159"/>
                  </a:cubicBezTo>
                  <a:cubicBezTo>
                    <a:pt x="70" y="157"/>
                    <a:pt x="71" y="156"/>
                    <a:pt x="72" y="155"/>
                  </a:cubicBezTo>
                  <a:cubicBezTo>
                    <a:pt x="72" y="154"/>
                    <a:pt x="73" y="151"/>
                    <a:pt x="71" y="151"/>
                  </a:cubicBezTo>
                  <a:cubicBezTo>
                    <a:pt x="61" y="163"/>
                    <a:pt x="51" y="175"/>
                    <a:pt x="41" y="187"/>
                  </a:cubicBezTo>
                  <a:close/>
                  <a:moveTo>
                    <a:pt x="130" y="159"/>
                  </a:moveTo>
                  <a:cubicBezTo>
                    <a:pt x="128" y="164"/>
                    <a:pt x="123" y="166"/>
                    <a:pt x="122" y="171"/>
                  </a:cubicBezTo>
                  <a:cubicBezTo>
                    <a:pt x="117" y="175"/>
                    <a:pt x="115" y="182"/>
                    <a:pt x="109" y="186"/>
                  </a:cubicBezTo>
                  <a:cubicBezTo>
                    <a:pt x="109" y="189"/>
                    <a:pt x="108" y="191"/>
                    <a:pt x="105" y="192"/>
                  </a:cubicBezTo>
                  <a:cubicBezTo>
                    <a:pt x="106" y="194"/>
                    <a:pt x="106" y="195"/>
                    <a:pt x="106" y="196"/>
                  </a:cubicBezTo>
                  <a:cubicBezTo>
                    <a:pt x="109" y="196"/>
                    <a:pt x="110" y="193"/>
                    <a:pt x="111" y="191"/>
                  </a:cubicBezTo>
                  <a:cubicBezTo>
                    <a:pt x="115" y="187"/>
                    <a:pt x="118" y="182"/>
                    <a:pt x="122" y="178"/>
                  </a:cubicBezTo>
                  <a:cubicBezTo>
                    <a:pt x="124" y="174"/>
                    <a:pt x="127" y="170"/>
                    <a:pt x="130" y="167"/>
                  </a:cubicBezTo>
                  <a:cubicBezTo>
                    <a:pt x="134" y="163"/>
                    <a:pt x="138" y="159"/>
                    <a:pt x="137" y="153"/>
                  </a:cubicBezTo>
                  <a:cubicBezTo>
                    <a:pt x="136" y="153"/>
                    <a:pt x="136" y="152"/>
                    <a:pt x="136" y="152"/>
                  </a:cubicBezTo>
                  <a:cubicBezTo>
                    <a:pt x="134" y="155"/>
                    <a:pt x="133" y="158"/>
                    <a:pt x="130" y="159"/>
                  </a:cubicBezTo>
                  <a:close/>
                  <a:moveTo>
                    <a:pt x="188" y="167"/>
                  </a:moveTo>
                  <a:cubicBezTo>
                    <a:pt x="186" y="168"/>
                    <a:pt x="185" y="168"/>
                    <a:pt x="185" y="170"/>
                  </a:cubicBezTo>
                  <a:cubicBezTo>
                    <a:pt x="184" y="170"/>
                    <a:pt x="184" y="171"/>
                    <a:pt x="183" y="171"/>
                  </a:cubicBezTo>
                  <a:cubicBezTo>
                    <a:pt x="180" y="177"/>
                    <a:pt x="176" y="183"/>
                    <a:pt x="172" y="189"/>
                  </a:cubicBezTo>
                  <a:cubicBezTo>
                    <a:pt x="171" y="189"/>
                    <a:pt x="171" y="189"/>
                    <a:pt x="170" y="189"/>
                  </a:cubicBezTo>
                  <a:cubicBezTo>
                    <a:pt x="169" y="192"/>
                    <a:pt x="166" y="194"/>
                    <a:pt x="167" y="200"/>
                  </a:cubicBezTo>
                  <a:cubicBezTo>
                    <a:pt x="170" y="200"/>
                    <a:pt x="170" y="196"/>
                    <a:pt x="172" y="196"/>
                  </a:cubicBezTo>
                  <a:cubicBezTo>
                    <a:pt x="180" y="185"/>
                    <a:pt x="188" y="174"/>
                    <a:pt x="196" y="163"/>
                  </a:cubicBezTo>
                  <a:cubicBezTo>
                    <a:pt x="196" y="163"/>
                    <a:pt x="197" y="163"/>
                    <a:pt x="198" y="163"/>
                  </a:cubicBezTo>
                  <a:cubicBezTo>
                    <a:pt x="198" y="159"/>
                    <a:pt x="199" y="157"/>
                    <a:pt x="198" y="155"/>
                  </a:cubicBezTo>
                  <a:cubicBezTo>
                    <a:pt x="194" y="158"/>
                    <a:pt x="190" y="162"/>
                    <a:pt x="188" y="167"/>
                  </a:cubicBezTo>
                  <a:close/>
                  <a:moveTo>
                    <a:pt x="250" y="165"/>
                  </a:moveTo>
                  <a:cubicBezTo>
                    <a:pt x="249" y="167"/>
                    <a:pt x="246" y="169"/>
                    <a:pt x="245" y="171"/>
                  </a:cubicBezTo>
                  <a:cubicBezTo>
                    <a:pt x="241" y="175"/>
                    <a:pt x="239" y="179"/>
                    <a:pt x="236" y="183"/>
                  </a:cubicBezTo>
                  <a:cubicBezTo>
                    <a:pt x="233" y="186"/>
                    <a:pt x="230" y="189"/>
                    <a:pt x="229" y="194"/>
                  </a:cubicBezTo>
                  <a:cubicBezTo>
                    <a:pt x="229" y="194"/>
                    <a:pt x="228" y="195"/>
                    <a:pt x="227" y="195"/>
                  </a:cubicBezTo>
                  <a:cubicBezTo>
                    <a:pt x="228" y="197"/>
                    <a:pt x="227" y="199"/>
                    <a:pt x="228" y="201"/>
                  </a:cubicBezTo>
                  <a:cubicBezTo>
                    <a:pt x="239" y="189"/>
                    <a:pt x="249" y="174"/>
                    <a:pt x="260" y="162"/>
                  </a:cubicBezTo>
                  <a:cubicBezTo>
                    <a:pt x="260" y="160"/>
                    <a:pt x="261" y="157"/>
                    <a:pt x="259" y="156"/>
                  </a:cubicBezTo>
                  <a:cubicBezTo>
                    <a:pt x="257" y="159"/>
                    <a:pt x="254" y="163"/>
                    <a:pt x="250" y="165"/>
                  </a:cubicBezTo>
                  <a:close/>
                  <a:moveTo>
                    <a:pt x="45" y="193"/>
                  </a:moveTo>
                  <a:cubicBezTo>
                    <a:pt x="45" y="193"/>
                    <a:pt x="43" y="193"/>
                    <a:pt x="43" y="194"/>
                  </a:cubicBezTo>
                  <a:cubicBezTo>
                    <a:pt x="43" y="194"/>
                    <a:pt x="43" y="196"/>
                    <a:pt x="41" y="196"/>
                  </a:cubicBezTo>
                  <a:cubicBezTo>
                    <a:pt x="42" y="198"/>
                    <a:pt x="41" y="200"/>
                    <a:pt x="42" y="201"/>
                  </a:cubicBezTo>
                  <a:cubicBezTo>
                    <a:pt x="52" y="189"/>
                    <a:pt x="63" y="178"/>
                    <a:pt x="72" y="166"/>
                  </a:cubicBezTo>
                  <a:cubicBezTo>
                    <a:pt x="72" y="163"/>
                    <a:pt x="72" y="161"/>
                    <a:pt x="72" y="160"/>
                  </a:cubicBezTo>
                  <a:cubicBezTo>
                    <a:pt x="63" y="171"/>
                    <a:pt x="52" y="180"/>
                    <a:pt x="45" y="193"/>
                  </a:cubicBezTo>
                  <a:close/>
                  <a:moveTo>
                    <a:pt x="136" y="163"/>
                  </a:moveTo>
                  <a:cubicBezTo>
                    <a:pt x="134" y="166"/>
                    <a:pt x="132" y="168"/>
                    <a:pt x="129" y="170"/>
                  </a:cubicBezTo>
                  <a:cubicBezTo>
                    <a:pt x="129" y="172"/>
                    <a:pt x="128" y="173"/>
                    <a:pt x="127" y="173"/>
                  </a:cubicBezTo>
                  <a:cubicBezTo>
                    <a:pt x="126" y="176"/>
                    <a:pt x="124" y="177"/>
                    <a:pt x="122" y="179"/>
                  </a:cubicBezTo>
                  <a:cubicBezTo>
                    <a:pt x="120" y="185"/>
                    <a:pt x="113" y="190"/>
                    <a:pt x="110" y="197"/>
                  </a:cubicBezTo>
                  <a:cubicBezTo>
                    <a:pt x="108" y="198"/>
                    <a:pt x="106" y="201"/>
                    <a:pt x="107" y="203"/>
                  </a:cubicBezTo>
                  <a:cubicBezTo>
                    <a:pt x="109" y="202"/>
                    <a:pt x="110" y="200"/>
                    <a:pt x="111" y="198"/>
                  </a:cubicBezTo>
                  <a:cubicBezTo>
                    <a:pt x="121" y="188"/>
                    <a:pt x="128" y="177"/>
                    <a:pt x="137" y="168"/>
                  </a:cubicBezTo>
                  <a:cubicBezTo>
                    <a:pt x="137" y="166"/>
                    <a:pt x="138" y="164"/>
                    <a:pt x="136" y="163"/>
                  </a:cubicBezTo>
                  <a:close/>
                  <a:moveTo>
                    <a:pt x="188" y="177"/>
                  </a:moveTo>
                  <a:cubicBezTo>
                    <a:pt x="188" y="178"/>
                    <a:pt x="187" y="178"/>
                    <a:pt x="187" y="179"/>
                  </a:cubicBezTo>
                  <a:cubicBezTo>
                    <a:pt x="185" y="179"/>
                    <a:pt x="186" y="181"/>
                    <a:pt x="185" y="182"/>
                  </a:cubicBezTo>
                  <a:cubicBezTo>
                    <a:pt x="184" y="183"/>
                    <a:pt x="183" y="183"/>
                    <a:pt x="182" y="184"/>
                  </a:cubicBezTo>
                  <a:cubicBezTo>
                    <a:pt x="182" y="185"/>
                    <a:pt x="182" y="186"/>
                    <a:pt x="182" y="186"/>
                  </a:cubicBezTo>
                  <a:cubicBezTo>
                    <a:pt x="181" y="187"/>
                    <a:pt x="179" y="188"/>
                    <a:pt x="179" y="189"/>
                  </a:cubicBezTo>
                  <a:cubicBezTo>
                    <a:pt x="179" y="189"/>
                    <a:pt x="179" y="190"/>
                    <a:pt x="179" y="190"/>
                  </a:cubicBezTo>
                  <a:cubicBezTo>
                    <a:pt x="178" y="191"/>
                    <a:pt x="177" y="191"/>
                    <a:pt x="177" y="192"/>
                  </a:cubicBezTo>
                  <a:cubicBezTo>
                    <a:pt x="176" y="192"/>
                    <a:pt x="177" y="193"/>
                    <a:pt x="177" y="193"/>
                  </a:cubicBezTo>
                  <a:cubicBezTo>
                    <a:pt x="176" y="193"/>
                    <a:pt x="175" y="193"/>
                    <a:pt x="175" y="194"/>
                  </a:cubicBezTo>
                  <a:cubicBezTo>
                    <a:pt x="174" y="195"/>
                    <a:pt x="174" y="196"/>
                    <a:pt x="174" y="197"/>
                  </a:cubicBezTo>
                  <a:cubicBezTo>
                    <a:pt x="170" y="202"/>
                    <a:pt x="165" y="205"/>
                    <a:pt x="168" y="211"/>
                  </a:cubicBezTo>
                  <a:cubicBezTo>
                    <a:pt x="174" y="206"/>
                    <a:pt x="178" y="197"/>
                    <a:pt x="184" y="191"/>
                  </a:cubicBezTo>
                  <a:cubicBezTo>
                    <a:pt x="184" y="190"/>
                    <a:pt x="186" y="190"/>
                    <a:pt x="186" y="189"/>
                  </a:cubicBezTo>
                  <a:cubicBezTo>
                    <a:pt x="186" y="189"/>
                    <a:pt x="186" y="188"/>
                    <a:pt x="186" y="187"/>
                  </a:cubicBezTo>
                  <a:cubicBezTo>
                    <a:pt x="190" y="181"/>
                    <a:pt x="200" y="176"/>
                    <a:pt x="199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4" y="169"/>
                    <a:pt x="192" y="174"/>
                    <a:pt x="188" y="177"/>
                  </a:cubicBezTo>
                  <a:close/>
                  <a:moveTo>
                    <a:pt x="246" y="182"/>
                  </a:moveTo>
                  <a:cubicBezTo>
                    <a:pt x="245" y="183"/>
                    <a:pt x="244" y="183"/>
                    <a:pt x="244" y="184"/>
                  </a:cubicBezTo>
                  <a:cubicBezTo>
                    <a:pt x="243" y="184"/>
                    <a:pt x="243" y="186"/>
                    <a:pt x="243" y="186"/>
                  </a:cubicBezTo>
                  <a:cubicBezTo>
                    <a:pt x="241" y="190"/>
                    <a:pt x="237" y="191"/>
                    <a:pt x="235" y="194"/>
                  </a:cubicBezTo>
                  <a:cubicBezTo>
                    <a:pt x="235" y="195"/>
                    <a:pt x="235" y="196"/>
                    <a:pt x="234" y="196"/>
                  </a:cubicBezTo>
                  <a:cubicBezTo>
                    <a:pt x="233" y="198"/>
                    <a:pt x="230" y="200"/>
                    <a:pt x="229" y="203"/>
                  </a:cubicBezTo>
                  <a:cubicBezTo>
                    <a:pt x="228" y="203"/>
                    <a:pt x="230" y="203"/>
                    <a:pt x="229" y="204"/>
                  </a:cubicBezTo>
                  <a:cubicBezTo>
                    <a:pt x="229" y="205"/>
                    <a:pt x="228" y="205"/>
                    <a:pt x="227" y="206"/>
                  </a:cubicBezTo>
                  <a:cubicBezTo>
                    <a:pt x="228" y="208"/>
                    <a:pt x="228" y="211"/>
                    <a:pt x="228" y="213"/>
                  </a:cubicBezTo>
                  <a:cubicBezTo>
                    <a:pt x="235" y="207"/>
                    <a:pt x="239" y="198"/>
                    <a:pt x="247" y="192"/>
                  </a:cubicBezTo>
                  <a:cubicBezTo>
                    <a:pt x="250" y="186"/>
                    <a:pt x="255" y="182"/>
                    <a:pt x="259" y="176"/>
                  </a:cubicBezTo>
                  <a:cubicBezTo>
                    <a:pt x="260" y="176"/>
                    <a:pt x="261" y="178"/>
                    <a:pt x="261" y="177"/>
                  </a:cubicBezTo>
                  <a:cubicBezTo>
                    <a:pt x="260" y="174"/>
                    <a:pt x="262" y="168"/>
                    <a:pt x="260" y="166"/>
                  </a:cubicBezTo>
                  <a:cubicBezTo>
                    <a:pt x="255" y="171"/>
                    <a:pt x="250" y="176"/>
                    <a:pt x="246" y="182"/>
                  </a:cubicBezTo>
                  <a:close/>
                  <a:moveTo>
                    <a:pt x="70" y="173"/>
                  </a:moveTo>
                  <a:cubicBezTo>
                    <a:pt x="69" y="173"/>
                    <a:pt x="68" y="174"/>
                    <a:pt x="67" y="174"/>
                  </a:cubicBezTo>
                  <a:cubicBezTo>
                    <a:pt x="67" y="175"/>
                    <a:pt x="67" y="175"/>
                    <a:pt x="67" y="176"/>
                  </a:cubicBezTo>
                  <a:cubicBezTo>
                    <a:pt x="66" y="178"/>
                    <a:pt x="63" y="180"/>
                    <a:pt x="61" y="182"/>
                  </a:cubicBezTo>
                  <a:cubicBezTo>
                    <a:pt x="58" y="186"/>
                    <a:pt x="55" y="190"/>
                    <a:pt x="51" y="194"/>
                  </a:cubicBezTo>
                  <a:cubicBezTo>
                    <a:pt x="49" y="196"/>
                    <a:pt x="47" y="198"/>
                    <a:pt x="46" y="200"/>
                  </a:cubicBezTo>
                  <a:cubicBezTo>
                    <a:pt x="45" y="201"/>
                    <a:pt x="45" y="202"/>
                    <a:pt x="45" y="203"/>
                  </a:cubicBezTo>
                  <a:cubicBezTo>
                    <a:pt x="44" y="204"/>
                    <a:pt x="43" y="204"/>
                    <a:pt x="42" y="205"/>
                  </a:cubicBezTo>
                  <a:cubicBezTo>
                    <a:pt x="41" y="207"/>
                    <a:pt x="42" y="209"/>
                    <a:pt x="42" y="211"/>
                  </a:cubicBezTo>
                  <a:cubicBezTo>
                    <a:pt x="54" y="201"/>
                    <a:pt x="63" y="188"/>
                    <a:pt x="73" y="176"/>
                  </a:cubicBezTo>
                  <a:cubicBezTo>
                    <a:pt x="73" y="174"/>
                    <a:pt x="73" y="172"/>
                    <a:pt x="72" y="170"/>
                  </a:cubicBezTo>
                  <a:cubicBezTo>
                    <a:pt x="71" y="171"/>
                    <a:pt x="71" y="172"/>
                    <a:pt x="70" y="173"/>
                  </a:cubicBezTo>
                  <a:close/>
                  <a:moveTo>
                    <a:pt x="114" y="198"/>
                  </a:moveTo>
                  <a:cubicBezTo>
                    <a:pt x="114" y="199"/>
                    <a:pt x="110" y="203"/>
                    <a:pt x="109" y="207"/>
                  </a:cubicBezTo>
                  <a:cubicBezTo>
                    <a:pt x="107" y="208"/>
                    <a:pt x="105" y="210"/>
                    <a:pt x="107" y="214"/>
                  </a:cubicBezTo>
                  <a:cubicBezTo>
                    <a:pt x="117" y="201"/>
                    <a:pt x="128" y="188"/>
                    <a:pt x="138" y="174"/>
                  </a:cubicBezTo>
                  <a:cubicBezTo>
                    <a:pt x="138" y="174"/>
                    <a:pt x="138" y="172"/>
                    <a:pt x="137" y="172"/>
                  </a:cubicBezTo>
                  <a:cubicBezTo>
                    <a:pt x="128" y="179"/>
                    <a:pt x="123" y="189"/>
                    <a:pt x="114" y="198"/>
                  </a:cubicBezTo>
                  <a:close/>
                  <a:moveTo>
                    <a:pt x="168" y="214"/>
                  </a:moveTo>
                  <a:cubicBezTo>
                    <a:pt x="169" y="215"/>
                    <a:pt x="169" y="216"/>
                    <a:pt x="169" y="217"/>
                  </a:cubicBezTo>
                  <a:cubicBezTo>
                    <a:pt x="167" y="217"/>
                    <a:pt x="168" y="219"/>
                    <a:pt x="168" y="221"/>
                  </a:cubicBezTo>
                  <a:cubicBezTo>
                    <a:pt x="172" y="218"/>
                    <a:pt x="176" y="213"/>
                    <a:pt x="179" y="207"/>
                  </a:cubicBezTo>
                  <a:cubicBezTo>
                    <a:pt x="184" y="202"/>
                    <a:pt x="189" y="196"/>
                    <a:pt x="193" y="191"/>
                  </a:cubicBezTo>
                  <a:cubicBezTo>
                    <a:pt x="196" y="187"/>
                    <a:pt x="201" y="182"/>
                    <a:pt x="198" y="177"/>
                  </a:cubicBezTo>
                  <a:cubicBezTo>
                    <a:pt x="192" y="181"/>
                    <a:pt x="189" y="188"/>
                    <a:pt x="184" y="193"/>
                  </a:cubicBezTo>
                  <a:cubicBezTo>
                    <a:pt x="180" y="200"/>
                    <a:pt x="173" y="207"/>
                    <a:pt x="168" y="214"/>
                  </a:cubicBezTo>
                  <a:close/>
                  <a:moveTo>
                    <a:pt x="228" y="217"/>
                  </a:moveTo>
                  <a:cubicBezTo>
                    <a:pt x="228" y="219"/>
                    <a:pt x="227" y="221"/>
                    <a:pt x="228" y="224"/>
                  </a:cubicBezTo>
                  <a:cubicBezTo>
                    <a:pt x="234" y="216"/>
                    <a:pt x="240" y="209"/>
                    <a:pt x="247" y="203"/>
                  </a:cubicBezTo>
                  <a:cubicBezTo>
                    <a:pt x="248" y="201"/>
                    <a:pt x="249" y="199"/>
                    <a:pt x="251" y="198"/>
                  </a:cubicBezTo>
                  <a:cubicBezTo>
                    <a:pt x="255" y="193"/>
                    <a:pt x="263" y="187"/>
                    <a:pt x="260" y="179"/>
                  </a:cubicBezTo>
                  <a:cubicBezTo>
                    <a:pt x="249" y="192"/>
                    <a:pt x="237" y="202"/>
                    <a:pt x="228" y="217"/>
                  </a:cubicBezTo>
                  <a:close/>
                  <a:moveTo>
                    <a:pt x="137" y="180"/>
                  </a:moveTo>
                  <a:cubicBezTo>
                    <a:pt x="132" y="185"/>
                    <a:pt x="127" y="193"/>
                    <a:pt x="121" y="199"/>
                  </a:cubicBezTo>
                  <a:cubicBezTo>
                    <a:pt x="120" y="201"/>
                    <a:pt x="117" y="205"/>
                    <a:pt x="114" y="206"/>
                  </a:cubicBezTo>
                  <a:cubicBezTo>
                    <a:pt x="113" y="210"/>
                    <a:pt x="109" y="214"/>
                    <a:pt x="107" y="218"/>
                  </a:cubicBezTo>
                  <a:cubicBezTo>
                    <a:pt x="107" y="218"/>
                    <a:pt x="106" y="218"/>
                    <a:pt x="106" y="218"/>
                  </a:cubicBezTo>
                  <a:cubicBezTo>
                    <a:pt x="106" y="220"/>
                    <a:pt x="106" y="221"/>
                    <a:pt x="106" y="223"/>
                  </a:cubicBezTo>
                  <a:cubicBezTo>
                    <a:pt x="118" y="211"/>
                    <a:pt x="128" y="198"/>
                    <a:pt x="138" y="185"/>
                  </a:cubicBezTo>
                  <a:cubicBezTo>
                    <a:pt x="138" y="183"/>
                    <a:pt x="139" y="182"/>
                    <a:pt x="139" y="180"/>
                  </a:cubicBezTo>
                  <a:cubicBezTo>
                    <a:pt x="138" y="180"/>
                    <a:pt x="138" y="180"/>
                    <a:pt x="137" y="180"/>
                  </a:cubicBezTo>
                  <a:close/>
                  <a:moveTo>
                    <a:pt x="60" y="195"/>
                  </a:moveTo>
                  <a:cubicBezTo>
                    <a:pt x="55" y="203"/>
                    <a:pt x="49" y="207"/>
                    <a:pt x="44" y="214"/>
                  </a:cubicBezTo>
                  <a:cubicBezTo>
                    <a:pt x="44" y="214"/>
                    <a:pt x="42" y="214"/>
                    <a:pt x="43" y="215"/>
                  </a:cubicBezTo>
                  <a:cubicBezTo>
                    <a:pt x="42" y="216"/>
                    <a:pt x="43" y="219"/>
                    <a:pt x="42" y="220"/>
                  </a:cubicBezTo>
                  <a:cubicBezTo>
                    <a:pt x="49" y="213"/>
                    <a:pt x="57" y="205"/>
                    <a:pt x="64" y="197"/>
                  </a:cubicBezTo>
                  <a:cubicBezTo>
                    <a:pt x="67" y="193"/>
                    <a:pt x="70" y="189"/>
                    <a:pt x="73" y="185"/>
                  </a:cubicBezTo>
                  <a:cubicBezTo>
                    <a:pt x="73" y="184"/>
                    <a:pt x="73" y="182"/>
                    <a:pt x="73" y="181"/>
                  </a:cubicBezTo>
                  <a:cubicBezTo>
                    <a:pt x="73" y="181"/>
                    <a:pt x="73" y="181"/>
                    <a:pt x="72" y="181"/>
                  </a:cubicBezTo>
                  <a:cubicBezTo>
                    <a:pt x="68" y="185"/>
                    <a:pt x="65" y="191"/>
                    <a:pt x="60" y="195"/>
                  </a:cubicBezTo>
                  <a:close/>
                  <a:moveTo>
                    <a:pt x="197" y="190"/>
                  </a:moveTo>
                  <a:cubicBezTo>
                    <a:pt x="191" y="195"/>
                    <a:pt x="188" y="201"/>
                    <a:pt x="182" y="207"/>
                  </a:cubicBezTo>
                  <a:cubicBezTo>
                    <a:pt x="182" y="207"/>
                    <a:pt x="182" y="207"/>
                    <a:pt x="182" y="208"/>
                  </a:cubicBezTo>
                  <a:cubicBezTo>
                    <a:pt x="181" y="208"/>
                    <a:pt x="180" y="210"/>
                    <a:pt x="180" y="211"/>
                  </a:cubicBezTo>
                  <a:cubicBezTo>
                    <a:pt x="176" y="213"/>
                    <a:pt x="177" y="217"/>
                    <a:pt x="173" y="218"/>
                  </a:cubicBezTo>
                  <a:cubicBezTo>
                    <a:pt x="174" y="222"/>
                    <a:pt x="170" y="224"/>
                    <a:pt x="168" y="222"/>
                  </a:cubicBezTo>
                  <a:cubicBezTo>
                    <a:pt x="168" y="228"/>
                    <a:pt x="168" y="233"/>
                    <a:pt x="169" y="239"/>
                  </a:cubicBezTo>
                  <a:cubicBezTo>
                    <a:pt x="179" y="229"/>
                    <a:pt x="189" y="218"/>
                    <a:pt x="197" y="205"/>
                  </a:cubicBezTo>
                  <a:cubicBezTo>
                    <a:pt x="198" y="205"/>
                    <a:pt x="198" y="204"/>
                    <a:pt x="199" y="205"/>
                  </a:cubicBezTo>
                  <a:cubicBezTo>
                    <a:pt x="199" y="202"/>
                    <a:pt x="200" y="199"/>
                    <a:pt x="199" y="197"/>
                  </a:cubicBezTo>
                  <a:cubicBezTo>
                    <a:pt x="198" y="198"/>
                    <a:pt x="198" y="198"/>
                    <a:pt x="197" y="198"/>
                  </a:cubicBezTo>
                  <a:cubicBezTo>
                    <a:pt x="194" y="205"/>
                    <a:pt x="188" y="208"/>
                    <a:pt x="185" y="215"/>
                  </a:cubicBezTo>
                  <a:cubicBezTo>
                    <a:pt x="180" y="218"/>
                    <a:pt x="178" y="224"/>
                    <a:pt x="173" y="227"/>
                  </a:cubicBezTo>
                  <a:cubicBezTo>
                    <a:pt x="173" y="229"/>
                    <a:pt x="173" y="229"/>
                    <a:pt x="173" y="230"/>
                  </a:cubicBezTo>
                  <a:cubicBezTo>
                    <a:pt x="172" y="230"/>
                    <a:pt x="171" y="232"/>
                    <a:pt x="170" y="232"/>
                  </a:cubicBezTo>
                  <a:cubicBezTo>
                    <a:pt x="170" y="231"/>
                    <a:pt x="170" y="231"/>
                    <a:pt x="169" y="230"/>
                  </a:cubicBezTo>
                  <a:cubicBezTo>
                    <a:pt x="178" y="217"/>
                    <a:pt x="189" y="207"/>
                    <a:pt x="198" y="195"/>
                  </a:cubicBezTo>
                  <a:cubicBezTo>
                    <a:pt x="198" y="196"/>
                    <a:pt x="200" y="191"/>
                    <a:pt x="199" y="188"/>
                  </a:cubicBezTo>
                  <a:cubicBezTo>
                    <a:pt x="198" y="188"/>
                    <a:pt x="198" y="188"/>
                    <a:pt x="197" y="188"/>
                  </a:cubicBezTo>
                  <a:cubicBezTo>
                    <a:pt x="197" y="189"/>
                    <a:pt x="197" y="189"/>
                    <a:pt x="197" y="190"/>
                  </a:cubicBezTo>
                  <a:close/>
                  <a:moveTo>
                    <a:pt x="63" y="199"/>
                  </a:moveTo>
                  <a:cubicBezTo>
                    <a:pt x="63" y="200"/>
                    <a:pt x="63" y="201"/>
                    <a:pt x="62" y="201"/>
                  </a:cubicBezTo>
                  <a:cubicBezTo>
                    <a:pt x="58" y="207"/>
                    <a:pt x="51" y="213"/>
                    <a:pt x="47" y="218"/>
                  </a:cubicBezTo>
                  <a:cubicBezTo>
                    <a:pt x="47" y="219"/>
                    <a:pt x="47" y="220"/>
                    <a:pt x="47" y="220"/>
                  </a:cubicBezTo>
                  <a:cubicBezTo>
                    <a:pt x="46" y="221"/>
                    <a:pt x="44" y="222"/>
                    <a:pt x="43" y="224"/>
                  </a:cubicBezTo>
                  <a:cubicBezTo>
                    <a:pt x="43" y="224"/>
                    <a:pt x="42" y="227"/>
                    <a:pt x="42" y="227"/>
                  </a:cubicBezTo>
                  <a:cubicBezTo>
                    <a:pt x="42" y="227"/>
                    <a:pt x="43" y="229"/>
                    <a:pt x="42" y="229"/>
                  </a:cubicBezTo>
                  <a:cubicBezTo>
                    <a:pt x="44" y="227"/>
                    <a:pt x="46" y="225"/>
                    <a:pt x="49" y="223"/>
                  </a:cubicBezTo>
                  <a:cubicBezTo>
                    <a:pt x="51" y="221"/>
                    <a:pt x="52" y="218"/>
                    <a:pt x="54" y="216"/>
                  </a:cubicBezTo>
                  <a:cubicBezTo>
                    <a:pt x="54" y="216"/>
                    <a:pt x="55" y="216"/>
                    <a:pt x="56" y="215"/>
                  </a:cubicBezTo>
                  <a:cubicBezTo>
                    <a:pt x="57" y="214"/>
                    <a:pt x="58" y="212"/>
                    <a:pt x="59" y="211"/>
                  </a:cubicBezTo>
                  <a:cubicBezTo>
                    <a:pt x="61" y="208"/>
                    <a:pt x="63" y="207"/>
                    <a:pt x="66" y="204"/>
                  </a:cubicBezTo>
                  <a:cubicBezTo>
                    <a:pt x="69" y="200"/>
                    <a:pt x="75" y="193"/>
                    <a:pt x="72" y="190"/>
                  </a:cubicBezTo>
                  <a:cubicBezTo>
                    <a:pt x="70" y="193"/>
                    <a:pt x="66" y="196"/>
                    <a:pt x="63" y="199"/>
                  </a:cubicBezTo>
                  <a:close/>
                  <a:moveTo>
                    <a:pt x="237" y="215"/>
                  </a:moveTo>
                  <a:cubicBezTo>
                    <a:pt x="236" y="215"/>
                    <a:pt x="237" y="216"/>
                    <a:pt x="236" y="217"/>
                  </a:cubicBezTo>
                  <a:cubicBezTo>
                    <a:pt x="235" y="218"/>
                    <a:pt x="232" y="219"/>
                    <a:pt x="233" y="221"/>
                  </a:cubicBezTo>
                  <a:cubicBezTo>
                    <a:pt x="230" y="222"/>
                    <a:pt x="230" y="226"/>
                    <a:pt x="228" y="227"/>
                  </a:cubicBezTo>
                  <a:cubicBezTo>
                    <a:pt x="228" y="230"/>
                    <a:pt x="229" y="233"/>
                    <a:pt x="229" y="236"/>
                  </a:cubicBezTo>
                  <a:cubicBezTo>
                    <a:pt x="233" y="235"/>
                    <a:pt x="233" y="231"/>
                    <a:pt x="236" y="230"/>
                  </a:cubicBezTo>
                  <a:cubicBezTo>
                    <a:pt x="235" y="228"/>
                    <a:pt x="239" y="224"/>
                    <a:pt x="240" y="224"/>
                  </a:cubicBezTo>
                  <a:cubicBezTo>
                    <a:pt x="241" y="221"/>
                    <a:pt x="243" y="220"/>
                    <a:pt x="244" y="218"/>
                  </a:cubicBezTo>
                  <a:cubicBezTo>
                    <a:pt x="244" y="218"/>
                    <a:pt x="244" y="218"/>
                    <a:pt x="244" y="217"/>
                  </a:cubicBezTo>
                  <a:cubicBezTo>
                    <a:pt x="249" y="213"/>
                    <a:pt x="253" y="208"/>
                    <a:pt x="256" y="203"/>
                  </a:cubicBezTo>
                  <a:cubicBezTo>
                    <a:pt x="259" y="200"/>
                    <a:pt x="263" y="197"/>
                    <a:pt x="261" y="190"/>
                  </a:cubicBezTo>
                  <a:cubicBezTo>
                    <a:pt x="255" y="195"/>
                    <a:pt x="250" y="201"/>
                    <a:pt x="245" y="206"/>
                  </a:cubicBezTo>
                  <a:cubicBezTo>
                    <a:pt x="245" y="206"/>
                    <a:pt x="246" y="206"/>
                    <a:pt x="245" y="205"/>
                  </a:cubicBezTo>
                  <a:cubicBezTo>
                    <a:pt x="245" y="206"/>
                    <a:pt x="245" y="207"/>
                    <a:pt x="244" y="207"/>
                  </a:cubicBezTo>
                  <a:cubicBezTo>
                    <a:pt x="244" y="207"/>
                    <a:pt x="245" y="207"/>
                    <a:pt x="244" y="206"/>
                  </a:cubicBezTo>
                  <a:cubicBezTo>
                    <a:pt x="244" y="207"/>
                    <a:pt x="242" y="207"/>
                    <a:pt x="242" y="208"/>
                  </a:cubicBezTo>
                  <a:cubicBezTo>
                    <a:pt x="243" y="209"/>
                    <a:pt x="243" y="208"/>
                    <a:pt x="244" y="208"/>
                  </a:cubicBezTo>
                  <a:cubicBezTo>
                    <a:pt x="243" y="211"/>
                    <a:pt x="239" y="212"/>
                    <a:pt x="237" y="215"/>
                  </a:cubicBezTo>
                  <a:close/>
                  <a:moveTo>
                    <a:pt x="129" y="199"/>
                  </a:moveTo>
                  <a:cubicBezTo>
                    <a:pt x="127" y="204"/>
                    <a:pt x="122" y="206"/>
                    <a:pt x="120" y="211"/>
                  </a:cubicBezTo>
                  <a:cubicBezTo>
                    <a:pt x="120" y="211"/>
                    <a:pt x="119" y="211"/>
                    <a:pt x="119" y="211"/>
                  </a:cubicBezTo>
                  <a:cubicBezTo>
                    <a:pt x="118" y="214"/>
                    <a:pt x="115" y="215"/>
                    <a:pt x="114" y="218"/>
                  </a:cubicBezTo>
                  <a:cubicBezTo>
                    <a:pt x="114" y="218"/>
                    <a:pt x="114" y="218"/>
                    <a:pt x="113" y="218"/>
                  </a:cubicBezTo>
                  <a:cubicBezTo>
                    <a:pt x="114" y="219"/>
                    <a:pt x="113" y="219"/>
                    <a:pt x="112" y="220"/>
                  </a:cubicBezTo>
                  <a:cubicBezTo>
                    <a:pt x="110" y="222"/>
                    <a:pt x="109" y="227"/>
                    <a:pt x="106" y="227"/>
                  </a:cubicBezTo>
                  <a:cubicBezTo>
                    <a:pt x="107" y="230"/>
                    <a:pt x="105" y="231"/>
                    <a:pt x="107" y="232"/>
                  </a:cubicBezTo>
                  <a:cubicBezTo>
                    <a:pt x="116" y="220"/>
                    <a:pt x="127" y="211"/>
                    <a:pt x="135" y="198"/>
                  </a:cubicBezTo>
                  <a:cubicBezTo>
                    <a:pt x="137" y="198"/>
                    <a:pt x="137" y="197"/>
                    <a:pt x="138" y="196"/>
                  </a:cubicBezTo>
                  <a:cubicBezTo>
                    <a:pt x="138" y="194"/>
                    <a:pt x="139" y="191"/>
                    <a:pt x="137" y="190"/>
                  </a:cubicBezTo>
                  <a:cubicBezTo>
                    <a:pt x="134" y="193"/>
                    <a:pt x="133" y="197"/>
                    <a:pt x="129" y="199"/>
                  </a:cubicBezTo>
                  <a:close/>
                  <a:moveTo>
                    <a:pt x="120" y="219"/>
                  </a:moveTo>
                  <a:cubicBezTo>
                    <a:pt x="118" y="227"/>
                    <a:pt x="105" y="230"/>
                    <a:pt x="106" y="242"/>
                  </a:cubicBezTo>
                  <a:cubicBezTo>
                    <a:pt x="111" y="237"/>
                    <a:pt x="116" y="232"/>
                    <a:pt x="120" y="226"/>
                  </a:cubicBezTo>
                  <a:cubicBezTo>
                    <a:pt x="127" y="221"/>
                    <a:pt x="130" y="213"/>
                    <a:pt x="137" y="208"/>
                  </a:cubicBezTo>
                  <a:cubicBezTo>
                    <a:pt x="138" y="204"/>
                    <a:pt x="139" y="202"/>
                    <a:pt x="138" y="199"/>
                  </a:cubicBezTo>
                  <a:cubicBezTo>
                    <a:pt x="132" y="206"/>
                    <a:pt x="127" y="213"/>
                    <a:pt x="120" y="219"/>
                  </a:cubicBezTo>
                  <a:close/>
                  <a:moveTo>
                    <a:pt x="73" y="199"/>
                  </a:moveTo>
                  <a:cubicBezTo>
                    <a:pt x="69" y="202"/>
                    <a:pt x="66" y="206"/>
                    <a:pt x="62" y="211"/>
                  </a:cubicBezTo>
                  <a:cubicBezTo>
                    <a:pt x="58" y="215"/>
                    <a:pt x="55" y="219"/>
                    <a:pt x="52" y="222"/>
                  </a:cubicBezTo>
                  <a:cubicBezTo>
                    <a:pt x="49" y="227"/>
                    <a:pt x="42" y="231"/>
                    <a:pt x="42" y="237"/>
                  </a:cubicBezTo>
                  <a:cubicBezTo>
                    <a:pt x="48" y="233"/>
                    <a:pt x="53" y="226"/>
                    <a:pt x="58" y="221"/>
                  </a:cubicBezTo>
                  <a:cubicBezTo>
                    <a:pt x="63" y="215"/>
                    <a:pt x="70" y="211"/>
                    <a:pt x="73" y="205"/>
                  </a:cubicBezTo>
                  <a:cubicBezTo>
                    <a:pt x="73" y="204"/>
                    <a:pt x="73" y="204"/>
                    <a:pt x="73" y="204"/>
                  </a:cubicBezTo>
                  <a:cubicBezTo>
                    <a:pt x="73" y="202"/>
                    <a:pt x="73" y="201"/>
                    <a:pt x="74" y="199"/>
                  </a:cubicBezTo>
                  <a:cubicBezTo>
                    <a:pt x="73" y="199"/>
                    <a:pt x="73" y="199"/>
                    <a:pt x="73" y="199"/>
                  </a:cubicBezTo>
                  <a:close/>
                  <a:moveTo>
                    <a:pt x="242" y="232"/>
                  </a:moveTo>
                  <a:cubicBezTo>
                    <a:pt x="239" y="234"/>
                    <a:pt x="239" y="237"/>
                    <a:pt x="237" y="238"/>
                  </a:cubicBezTo>
                  <a:cubicBezTo>
                    <a:pt x="235" y="243"/>
                    <a:pt x="229" y="245"/>
                    <a:pt x="229" y="252"/>
                  </a:cubicBezTo>
                  <a:cubicBezTo>
                    <a:pt x="235" y="246"/>
                    <a:pt x="243" y="237"/>
                    <a:pt x="249" y="230"/>
                  </a:cubicBezTo>
                  <a:cubicBezTo>
                    <a:pt x="250" y="229"/>
                    <a:pt x="253" y="226"/>
                    <a:pt x="253" y="227"/>
                  </a:cubicBezTo>
                  <a:cubicBezTo>
                    <a:pt x="255" y="221"/>
                    <a:pt x="263" y="220"/>
                    <a:pt x="261" y="210"/>
                  </a:cubicBezTo>
                  <a:cubicBezTo>
                    <a:pt x="255" y="216"/>
                    <a:pt x="250" y="225"/>
                    <a:pt x="244" y="229"/>
                  </a:cubicBezTo>
                  <a:cubicBezTo>
                    <a:pt x="244" y="229"/>
                    <a:pt x="244" y="230"/>
                    <a:pt x="244" y="230"/>
                  </a:cubicBezTo>
                  <a:cubicBezTo>
                    <a:pt x="244" y="230"/>
                    <a:pt x="243" y="230"/>
                    <a:pt x="242" y="230"/>
                  </a:cubicBezTo>
                  <a:cubicBezTo>
                    <a:pt x="242" y="231"/>
                    <a:pt x="243" y="231"/>
                    <a:pt x="242" y="232"/>
                  </a:cubicBezTo>
                  <a:close/>
                  <a:moveTo>
                    <a:pt x="239" y="235"/>
                  </a:moveTo>
                  <a:cubicBezTo>
                    <a:pt x="242" y="229"/>
                    <a:pt x="247" y="225"/>
                    <a:pt x="251" y="220"/>
                  </a:cubicBezTo>
                  <a:cubicBezTo>
                    <a:pt x="251" y="221"/>
                    <a:pt x="251" y="221"/>
                    <a:pt x="251" y="220"/>
                  </a:cubicBezTo>
                  <a:cubicBezTo>
                    <a:pt x="253" y="217"/>
                    <a:pt x="257" y="213"/>
                    <a:pt x="259" y="209"/>
                  </a:cubicBezTo>
                  <a:cubicBezTo>
                    <a:pt x="260" y="208"/>
                    <a:pt x="260" y="208"/>
                    <a:pt x="261" y="208"/>
                  </a:cubicBezTo>
                  <a:cubicBezTo>
                    <a:pt x="262" y="206"/>
                    <a:pt x="261" y="203"/>
                    <a:pt x="261" y="200"/>
                  </a:cubicBezTo>
                  <a:cubicBezTo>
                    <a:pt x="255" y="205"/>
                    <a:pt x="251" y="212"/>
                    <a:pt x="246" y="218"/>
                  </a:cubicBezTo>
                  <a:cubicBezTo>
                    <a:pt x="245" y="218"/>
                    <a:pt x="245" y="217"/>
                    <a:pt x="245" y="217"/>
                  </a:cubicBezTo>
                  <a:cubicBezTo>
                    <a:pt x="245" y="218"/>
                    <a:pt x="245" y="218"/>
                    <a:pt x="245" y="219"/>
                  </a:cubicBezTo>
                  <a:cubicBezTo>
                    <a:pt x="240" y="225"/>
                    <a:pt x="235" y="232"/>
                    <a:pt x="230" y="238"/>
                  </a:cubicBezTo>
                  <a:cubicBezTo>
                    <a:pt x="229" y="238"/>
                    <a:pt x="229" y="237"/>
                    <a:pt x="228" y="237"/>
                  </a:cubicBezTo>
                  <a:cubicBezTo>
                    <a:pt x="229" y="240"/>
                    <a:pt x="228" y="242"/>
                    <a:pt x="229" y="245"/>
                  </a:cubicBezTo>
                  <a:cubicBezTo>
                    <a:pt x="233" y="243"/>
                    <a:pt x="234" y="237"/>
                    <a:pt x="239" y="235"/>
                  </a:cubicBezTo>
                  <a:close/>
                  <a:moveTo>
                    <a:pt x="174" y="244"/>
                  </a:moveTo>
                  <a:cubicBezTo>
                    <a:pt x="174" y="244"/>
                    <a:pt x="174" y="244"/>
                    <a:pt x="174" y="244"/>
                  </a:cubicBezTo>
                  <a:cubicBezTo>
                    <a:pt x="183" y="235"/>
                    <a:pt x="191" y="224"/>
                    <a:pt x="200" y="214"/>
                  </a:cubicBezTo>
                  <a:cubicBezTo>
                    <a:pt x="199" y="212"/>
                    <a:pt x="199" y="211"/>
                    <a:pt x="199" y="208"/>
                  </a:cubicBezTo>
                  <a:cubicBezTo>
                    <a:pt x="192" y="215"/>
                    <a:pt x="187" y="225"/>
                    <a:pt x="179" y="230"/>
                  </a:cubicBezTo>
                  <a:cubicBezTo>
                    <a:pt x="178" y="235"/>
                    <a:pt x="172" y="237"/>
                    <a:pt x="170" y="243"/>
                  </a:cubicBezTo>
                  <a:cubicBezTo>
                    <a:pt x="168" y="243"/>
                    <a:pt x="167" y="249"/>
                    <a:pt x="168" y="250"/>
                  </a:cubicBezTo>
                  <a:cubicBezTo>
                    <a:pt x="170" y="248"/>
                    <a:pt x="173" y="245"/>
                    <a:pt x="174" y="244"/>
                  </a:cubicBezTo>
                  <a:close/>
                  <a:moveTo>
                    <a:pt x="45" y="238"/>
                  </a:moveTo>
                  <a:cubicBezTo>
                    <a:pt x="45" y="239"/>
                    <a:pt x="46" y="239"/>
                    <a:pt x="45" y="240"/>
                  </a:cubicBezTo>
                  <a:cubicBezTo>
                    <a:pt x="45" y="241"/>
                    <a:pt x="43" y="241"/>
                    <a:pt x="42" y="241"/>
                  </a:cubicBezTo>
                  <a:cubicBezTo>
                    <a:pt x="43" y="244"/>
                    <a:pt x="43" y="246"/>
                    <a:pt x="42" y="249"/>
                  </a:cubicBezTo>
                  <a:cubicBezTo>
                    <a:pt x="54" y="237"/>
                    <a:pt x="62" y="225"/>
                    <a:pt x="74" y="215"/>
                  </a:cubicBezTo>
                  <a:cubicBezTo>
                    <a:pt x="73" y="213"/>
                    <a:pt x="74" y="210"/>
                    <a:pt x="72" y="210"/>
                  </a:cubicBezTo>
                  <a:cubicBezTo>
                    <a:pt x="63" y="219"/>
                    <a:pt x="55" y="229"/>
                    <a:pt x="45" y="238"/>
                  </a:cubicBezTo>
                  <a:close/>
                  <a:moveTo>
                    <a:pt x="116" y="233"/>
                  </a:moveTo>
                  <a:cubicBezTo>
                    <a:pt x="116" y="235"/>
                    <a:pt x="113" y="238"/>
                    <a:pt x="112" y="239"/>
                  </a:cubicBezTo>
                  <a:cubicBezTo>
                    <a:pt x="111" y="241"/>
                    <a:pt x="110" y="245"/>
                    <a:pt x="107" y="245"/>
                  </a:cubicBezTo>
                  <a:cubicBezTo>
                    <a:pt x="107" y="246"/>
                    <a:pt x="107" y="248"/>
                    <a:pt x="107" y="249"/>
                  </a:cubicBezTo>
                  <a:cubicBezTo>
                    <a:pt x="116" y="239"/>
                    <a:pt x="124" y="231"/>
                    <a:pt x="132" y="221"/>
                  </a:cubicBezTo>
                  <a:cubicBezTo>
                    <a:pt x="135" y="220"/>
                    <a:pt x="135" y="217"/>
                    <a:pt x="138" y="216"/>
                  </a:cubicBezTo>
                  <a:cubicBezTo>
                    <a:pt x="138" y="214"/>
                    <a:pt x="138" y="213"/>
                    <a:pt x="137" y="211"/>
                  </a:cubicBezTo>
                  <a:cubicBezTo>
                    <a:pt x="133" y="213"/>
                    <a:pt x="132" y="219"/>
                    <a:pt x="127" y="221"/>
                  </a:cubicBezTo>
                  <a:cubicBezTo>
                    <a:pt x="127" y="223"/>
                    <a:pt x="127" y="224"/>
                    <a:pt x="124" y="224"/>
                  </a:cubicBezTo>
                  <a:cubicBezTo>
                    <a:pt x="125" y="226"/>
                    <a:pt x="123" y="228"/>
                    <a:pt x="121" y="228"/>
                  </a:cubicBezTo>
                  <a:cubicBezTo>
                    <a:pt x="122" y="229"/>
                    <a:pt x="120" y="231"/>
                    <a:pt x="118" y="230"/>
                  </a:cubicBezTo>
                  <a:cubicBezTo>
                    <a:pt x="118" y="233"/>
                    <a:pt x="117" y="232"/>
                    <a:pt x="116" y="233"/>
                  </a:cubicBezTo>
                  <a:close/>
                  <a:moveTo>
                    <a:pt x="66" y="225"/>
                  </a:moveTo>
                  <a:cubicBezTo>
                    <a:pt x="61" y="233"/>
                    <a:pt x="54" y="239"/>
                    <a:pt x="48" y="246"/>
                  </a:cubicBezTo>
                  <a:cubicBezTo>
                    <a:pt x="46" y="248"/>
                    <a:pt x="43" y="251"/>
                    <a:pt x="43" y="254"/>
                  </a:cubicBezTo>
                  <a:cubicBezTo>
                    <a:pt x="47" y="253"/>
                    <a:pt x="50" y="249"/>
                    <a:pt x="53" y="246"/>
                  </a:cubicBezTo>
                  <a:cubicBezTo>
                    <a:pt x="56" y="243"/>
                    <a:pt x="59" y="240"/>
                    <a:pt x="61" y="237"/>
                  </a:cubicBezTo>
                  <a:cubicBezTo>
                    <a:pt x="65" y="234"/>
                    <a:pt x="67" y="229"/>
                    <a:pt x="71" y="226"/>
                  </a:cubicBezTo>
                  <a:cubicBezTo>
                    <a:pt x="72" y="226"/>
                    <a:pt x="73" y="225"/>
                    <a:pt x="74" y="224"/>
                  </a:cubicBezTo>
                  <a:cubicBezTo>
                    <a:pt x="73" y="221"/>
                    <a:pt x="74" y="219"/>
                    <a:pt x="73" y="218"/>
                  </a:cubicBezTo>
                  <a:cubicBezTo>
                    <a:pt x="71" y="221"/>
                    <a:pt x="69" y="223"/>
                    <a:pt x="66" y="225"/>
                  </a:cubicBezTo>
                  <a:close/>
                  <a:moveTo>
                    <a:pt x="191" y="227"/>
                  </a:moveTo>
                  <a:cubicBezTo>
                    <a:pt x="190" y="230"/>
                    <a:pt x="187" y="233"/>
                    <a:pt x="184" y="235"/>
                  </a:cubicBezTo>
                  <a:cubicBezTo>
                    <a:pt x="184" y="236"/>
                    <a:pt x="184" y="236"/>
                    <a:pt x="184" y="237"/>
                  </a:cubicBezTo>
                  <a:cubicBezTo>
                    <a:pt x="182" y="240"/>
                    <a:pt x="178" y="241"/>
                    <a:pt x="176" y="245"/>
                  </a:cubicBezTo>
                  <a:cubicBezTo>
                    <a:pt x="174" y="247"/>
                    <a:pt x="173" y="251"/>
                    <a:pt x="170" y="251"/>
                  </a:cubicBezTo>
                  <a:cubicBezTo>
                    <a:pt x="171" y="252"/>
                    <a:pt x="169" y="253"/>
                    <a:pt x="168" y="255"/>
                  </a:cubicBezTo>
                  <a:cubicBezTo>
                    <a:pt x="169" y="255"/>
                    <a:pt x="170" y="255"/>
                    <a:pt x="170" y="255"/>
                  </a:cubicBezTo>
                  <a:cubicBezTo>
                    <a:pt x="174" y="250"/>
                    <a:pt x="177" y="246"/>
                    <a:pt x="182" y="242"/>
                  </a:cubicBezTo>
                  <a:cubicBezTo>
                    <a:pt x="188" y="236"/>
                    <a:pt x="194" y="229"/>
                    <a:pt x="199" y="223"/>
                  </a:cubicBezTo>
                  <a:cubicBezTo>
                    <a:pt x="199" y="221"/>
                    <a:pt x="200" y="220"/>
                    <a:pt x="199" y="219"/>
                  </a:cubicBezTo>
                  <a:cubicBezTo>
                    <a:pt x="196" y="221"/>
                    <a:pt x="194" y="225"/>
                    <a:pt x="191" y="227"/>
                  </a:cubicBezTo>
                  <a:close/>
                  <a:moveTo>
                    <a:pt x="127" y="229"/>
                  </a:moveTo>
                  <a:cubicBezTo>
                    <a:pt x="126" y="230"/>
                    <a:pt x="128" y="229"/>
                    <a:pt x="127" y="231"/>
                  </a:cubicBezTo>
                  <a:cubicBezTo>
                    <a:pt x="124" y="232"/>
                    <a:pt x="124" y="237"/>
                    <a:pt x="121" y="235"/>
                  </a:cubicBezTo>
                  <a:cubicBezTo>
                    <a:pt x="120" y="237"/>
                    <a:pt x="120" y="236"/>
                    <a:pt x="121" y="237"/>
                  </a:cubicBezTo>
                  <a:cubicBezTo>
                    <a:pt x="115" y="242"/>
                    <a:pt x="111" y="247"/>
                    <a:pt x="107" y="253"/>
                  </a:cubicBezTo>
                  <a:cubicBezTo>
                    <a:pt x="107" y="254"/>
                    <a:pt x="108" y="253"/>
                    <a:pt x="109" y="253"/>
                  </a:cubicBezTo>
                  <a:cubicBezTo>
                    <a:pt x="115" y="248"/>
                    <a:pt x="119" y="242"/>
                    <a:pt x="124" y="237"/>
                  </a:cubicBezTo>
                  <a:cubicBezTo>
                    <a:pt x="125" y="235"/>
                    <a:pt x="127" y="235"/>
                    <a:pt x="128" y="233"/>
                  </a:cubicBezTo>
                  <a:cubicBezTo>
                    <a:pt x="130" y="231"/>
                    <a:pt x="131" y="228"/>
                    <a:pt x="134" y="227"/>
                  </a:cubicBezTo>
                  <a:cubicBezTo>
                    <a:pt x="134" y="226"/>
                    <a:pt x="135" y="225"/>
                    <a:pt x="136" y="225"/>
                  </a:cubicBezTo>
                  <a:cubicBezTo>
                    <a:pt x="136" y="226"/>
                    <a:pt x="137" y="226"/>
                    <a:pt x="137" y="227"/>
                  </a:cubicBezTo>
                  <a:cubicBezTo>
                    <a:pt x="134" y="229"/>
                    <a:pt x="133" y="232"/>
                    <a:pt x="130" y="234"/>
                  </a:cubicBezTo>
                  <a:cubicBezTo>
                    <a:pt x="130" y="236"/>
                    <a:pt x="126" y="238"/>
                    <a:pt x="125" y="240"/>
                  </a:cubicBezTo>
                  <a:cubicBezTo>
                    <a:pt x="122" y="243"/>
                    <a:pt x="119" y="248"/>
                    <a:pt x="117" y="248"/>
                  </a:cubicBezTo>
                  <a:cubicBezTo>
                    <a:pt x="116" y="251"/>
                    <a:pt x="113" y="251"/>
                    <a:pt x="113" y="253"/>
                  </a:cubicBezTo>
                  <a:cubicBezTo>
                    <a:pt x="113" y="254"/>
                    <a:pt x="115" y="253"/>
                    <a:pt x="117" y="254"/>
                  </a:cubicBezTo>
                  <a:cubicBezTo>
                    <a:pt x="122" y="246"/>
                    <a:pt x="131" y="240"/>
                    <a:pt x="137" y="232"/>
                  </a:cubicBezTo>
                  <a:cubicBezTo>
                    <a:pt x="137" y="228"/>
                    <a:pt x="139" y="224"/>
                    <a:pt x="137" y="220"/>
                  </a:cubicBezTo>
                  <a:cubicBezTo>
                    <a:pt x="133" y="222"/>
                    <a:pt x="131" y="228"/>
                    <a:pt x="127" y="229"/>
                  </a:cubicBezTo>
                  <a:close/>
                  <a:moveTo>
                    <a:pt x="258" y="224"/>
                  </a:moveTo>
                  <a:cubicBezTo>
                    <a:pt x="247" y="234"/>
                    <a:pt x="238" y="245"/>
                    <a:pt x="229" y="256"/>
                  </a:cubicBezTo>
                  <a:cubicBezTo>
                    <a:pt x="231" y="257"/>
                    <a:pt x="232" y="256"/>
                    <a:pt x="234" y="256"/>
                  </a:cubicBezTo>
                  <a:cubicBezTo>
                    <a:pt x="234" y="256"/>
                    <a:pt x="234" y="255"/>
                    <a:pt x="234" y="254"/>
                  </a:cubicBezTo>
                  <a:cubicBezTo>
                    <a:pt x="242" y="247"/>
                    <a:pt x="249" y="238"/>
                    <a:pt x="257" y="231"/>
                  </a:cubicBezTo>
                  <a:cubicBezTo>
                    <a:pt x="257" y="229"/>
                    <a:pt x="259" y="228"/>
                    <a:pt x="261" y="228"/>
                  </a:cubicBezTo>
                  <a:cubicBezTo>
                    <a:pt x="261" y="224"/>
                    <a:pt x="262" y="224"/>
                    <a:pt x="261" y="221"/>
                  </a:cubicBezTo>
                  <a:cubicBezTo>
                    <a:pt x="259" y="221"/>
                    <a:pt x="259" y="224"/>
                    <a:pt x="258" y="224"/>
                  </a:cubicBezTo>
                  <a:cubicBezTo>
                    <a:pt x="258" y="224"/>
                    <a:pt x="258" y="224"/>
                    <a:pt x="258" y="224"/>
                  </a:cubicBezTo>
                  <a:close/>
                  <a:moveTo>
                    <a:pt x="192" y="233"/>
                  </a:moveTo>
                  <a:cubicBezTo>
                    <a:pt x="193" y="234"/>
                    <a:pt x="192" y="235"/>
                    <a:pt x="192" y="235"/>
                  </a:cubicBezTo>
                  <a:cubicBezTo>
                    <a:pt x="189" y="237"/>
                    <a:pt x="188" y="241"/>
                    <a:pt x="184" y="242"/>
                  </a:cubicBezTo>
                  <a:cubicBezTo>
                    <a:pt x="182" y="247"/>
                    <a:pt x="176" y="249"/>
                    <a:pt x="174" y="255"/>
                  </a:cubicBezTo>
                  <a:cubicBezTo>
                    <a:pt x="175" y="256"/>
                    <a:pt x="176" y="255"/>
                    <a:pt x="177" y="255"/>
                  </a:cubicBezTo>
                  <a:cubicBezTo>
                    <a:pt x="183" y="248"/>
                    <a:pt x="192" y="241"/>
                    <a:pt x="198" y="233"/>
                  </a:cubicBezTo>
                  <a:cubicBezTo>
                    <a:pt x="199" y="232"/>
                    <a:pt x="199" y="230"/>
                    <a:pt x="200" y="228"/>
                  </a:cubicBezTo>
                  <a:cubicBezTo>
                    <a:pt x="199" y="228"/>
                    <a:pt x="200" y="227"/>
                    <a:pt x="199" y="227"/>
                  </a:cubicBezTo>
                  <a:cubicBezTo>
                    <a:pt x="196" y="229"/>
                    <a:pt x="195" y="232"/>
                    <a:pt x="192" y="233"/>
                  </a:cubicBezTo>
                  <a:close/>
                  <a:moveTo>
                    <a:pt x="73" y="228"/>
                  </a:moveTo>
                  <a:cubicBezTo>
                    <a:pt x="65" y="237"/>
                    <a:pt x="58" y="244"/>
                    <a:pt x="50" y="253"/>
                  </a:cubicBezTo>
                  <a:cubicBezTo>
                    <a:pt x="56" y="252"/>
                    <a:pt x="59" y="243"/>
                    <a:pt x="65" y="241"/>
                  </a:cubicBezTo>
                  <a:cubicBezTo>
                    <a:pt x="67" y="236"/>
                    <a:pt x="71" y="233"/>
                    <a:pt x="74" y="231"/>
                  </a:cubicBezTo>
                  <a:cubicBezTo>
                    <a:pt x="74" y="230"/>
                    <a:pt x="74" y="229"/>
                    <a:pt x="74" y="228"/>
                  </a:cubicBezTo>
                  <a:cubicBezTo>
                    <a:pt x="73" y="228"/>
                    <a:pt x="73" y="228"/>
                    <a:pt x="73" y="228"/>
                  </a:cubicBezTo>
                  <a:close/>
                  <a:moveTo>
                    <a:pt x="243" y="252"/>
                  </a:moveTo>
                  <a:cubicBezTo>
                    <a:pt x="250" y="247"/>
                    <a:pt x="254" y="239"/>
                    <a:pt x="261" y="233"/>
                  </a:cubicBezTo>
                  <a:cubicBezTo>
                    <a:pt x="261" y="232"/>
                    <a:pt x="261" y="230"/>
                    <a:pt x="261" y="229"/>
                  </a:cubicBezTo>
                  <a:cubicBezTo>
                    <a:pt x="252" y="238"/>
                    <a:pt x="243" y="246"/>
                    <a:pt x="236" y="256"/>
                  </a:cubicBezTo>
                  <a:cubicBezTo>
                    <a:pt x="237" y="256"/>
                    <a:pt x="238" y="256"/>
                    <a:pt x="238" y="256"/>
                  </a:cubicBezTo>
                  <a:cubicBezTo>
                    <a:pt x="240" y="255"/>
                    <a:pt x="243" y="253"/>
                    <a:pt x="243" y="252"/>
                  </a:cubicBezTo>
                  <a:close/>
                  <a:moveTo>
                    <a:pt x="55" y="253"/>
                  </a:moveTo>
                  <a:cubicBezTo>
                    <a:pt x="56" y="254"/>
                    <a:pt x="58" y="253"/>
                    <a:pt x="60" y="253"/>
                  </a:cubicBezTo>
                  <a:cubicBezTo>
                    <a:pt x="64" y="248"/>
                    <a:pt x="69" y="243"/>
                    <a:pt x="74" y="239"/>
                  </a:cubicBezTo>
                  <a:cubicBezTo>
                    <a:pt x="73" y="237"/>
                    <a:pt x="75" y="235"/>
                    <a:pt x="73" y="235"/>
                  </a:cubicBezTo>
                  <a:cubicBezTo>
                    <a:pt x="67" y="241"/>
                    <a:pt x="61" y="247"/>
                    <a:pt x="55" y="253"/>
                  </a:cubicBezTo>
                  <a:close/>
                  <a:moveTo>
                    <a:pt x="196" y="238"/>
                  </a:moveTo>
                  <a:cubicBezTo>
                    <a:pt x="192" y="244"/>
                    <a:pt x="184" y="249"/>
                    <a:pt x="180" y="255"/>
                  </a:cubicBezTo>
                  <a:cubicBezTo>
                    <a:pt x="181" y="256"/>
                    <a:pt x="183" y="255"/>
                    <a:pt x="184" y="256"/>
                  </a:cubicBezTo>
                  <a:cubicBezTo>
                    <a:pt x="189" y="250"/>
                    <a:pt x="195" y="245"/>
                    <a:pt x="200" y="239"/>
                  </a:cubicBezTo>
                  <a:cubicBezTo>
                    <a:pt x="200" y="238"/>
                    <a:pt x="200" y="238"/>
                    <a:pt x="200" y="236"/>
                  </a:cubicBezTo>
                  <a:cubicBezTo>
                    <a:pt x="198" y="236"/>
                    <a:pt x="198" y="238"/>
                    <a:pt x="196" y="238"/>
                  </a:cubicBezTo>
                  <a:close/>
                  <a:moveTo>
                    <a:pt x="244" y="252"/>
                  </a:moveTo>
                  <a:cubicBezTo>
                    <a:pt x="243" y="254"/>
                    <a:pt x="242" y="254"/>
                    <a:pt x="241" y="256"/>
                  </a:cubicBezTo>
                  <a:cubicBezTo>
                    <a:pt x="249" y="256"/>
                    <a:pt x="253" y="256"/>
                    <a:pt x="261" y="256"/>
                  </a:cubicBezTo>
                  <a:cubicBezTo>
                    <a:pt x="261" y="254"/>
                    <a:pt x="262" y="251"/>
                    <a:pt x="260" y="249"/>
                  </a:cubicBezTo>
                  <a:cubicBezTo>
                    <a:pt x="259" y="250"/>
                    <a:pt x="256" y="256"/>
                    <a:pt x="253" y="254"/>
                  </a:cubicBezTo>
                  <a:cubicBezTo>
                    <a:pt x="256" y="251"/>
                    <a:pt x="258" y="249"/>
                    <a:pt x="261" y="246"/>
                  </a:cubicBezTo>
                  <a:cubicBezTo>
                    <a:pt x="261" y="245"/>
                    <a:pt x="261" y="244"/>
                    <a:pt x="261" y="243"/>
                  </a:cubicBezTo>
                  <a:cubicBezTo>
                    <a:pt x="257" y="248"/>
                    <a:pt x="252" y="252"/>
                    <a:pt x="247" y="255"/>
                  </a:cubicBezTo>
                  <a:cubicBezTo>
                    <a:pt x="246" y="255"/>
                    <a:pt x="246" y="255"/>
                    <a:pt x="246" y="254"/>
                  </a:cubicBezTo>
                  <a:cubicBezTo>
                    <a:pt x="251" y="251"/>
                    <a:pt x="256" y="246"/>
                    <a:pt x="260" y="241"/>
                  </a:cubicBezTo>
                  <a:cubicBezTo>
                    <a:pt x="261" y="241"/>
                    <a:pt x="260" y="243"/>
                    <a:pt x="261" y="243"/>
                  </a:cubicBezTo>
                  <a:cubicBezTo>
                    <a:pt x="261" y="241"/>
                    <a:pt x="262" y="237"/>
                    <a:pt x="260" y="237"/>
                  </a:cubicBezTo>
                  <a:cubicBezTo>
                    <a:pt x="255" y="242"/>
                    <a:pt x="249" y="250"/>
                    <a:pt x="244" y="252"/>
                  </a:cubicBezTo>
                  <a:close/>
                  <a:moveTo>
                    <a:pt x="119" y="253"/>
                  </a:moveTo>
                  <a:cubicBezTo>
                    <a:pt x="122" y="255"/>
                    <a:pt x="126" y="253"/>
                    <a:pt x="130" y="254"/>
                  </a:cubicBezTo>
                  <a:cubicBezTo>
                    <a:pt x="131" y="250"/>
                    <a:pt x="138" y="249"/>
                    <a:pt x="136" y="245"/>
                  </a:cubicBezTo>
                  <a:cubicBezTo>
                    <a:pt x="134" y="249"/>
                    <a:pt x="131" y="250"/>
                    <a:pt x="127" y="253"/>
                  </a:cubicBezTo>
                  <a:cubicBezTo>
                    <a:pt x="127" y="252"/>
                    <a:pt x="125" y="253"/>
                    <a:pt x="126" y="252"/>
                  </a:cubicBezTo>
                  <a:cubicBezTo>
                    <a:pt x="130" y="248"/>
                    <a:pt x="134" y="245"/>
                    <a:pt x="137" y="241"/>
                  </a:cubicBezTo>
                  <a:cubicBezTo>
                    <a:pt x="137" y="239"/>
                    <a:pt x="138" y="238"/>
                    <a:pt x="136" y="237"/>
                  </a:cubicBezTo>
                  <a:cubicBezTo>
                    <a:pt x="131" y="242"/>
                    <a:pt x="124" y="247"/>
                    <a:pt x="119" y="253"/>
                  </a:cubicBezTo>
                  <a:close/>
                  <a:moveTo>
                    <a:pt x="73" y="242"/>
                  </a:moveTo>
                  <a:cubicBezTo>
                    <a:pt x="70" y="247"/>
                    <a:pt x="66" y="249"/>
                    <a:pt x="63" y="253"/>
                  </a:cubicBezTo>
                  <a:cubicBezTo>
                    <a:pt x="68" y="255"/>
                    <a:pt x="70" y="248"/>
                    <a:pt x="74" y="248"/>
                  </a:cubicBezTo>
                  <a:cubicBezTo>
                    <a:pt x="73" y="247"/>
                    <a:pt x="75" y="244"/>
                    <a:pt x="74" y="242"/>
                  </a:cubicBezTo>
                  <a:cubicBezTo>
                    <a:pt x="74" y="242"/>
                    <a:pt x="73" y="242"/>
                    <a:pt x="73" y="242"/>
                  </a:cubicBezTo>
                  <a:close/>
                  <a:moveTo>
                    <a:pt x="190" y="253"/>
                  </a:moveTo>
                  <a:cubicBezTo>
                    <a:pt x="189" y="253"/>
                    <a:pt x="187" y="254"/>
                    <a:pt x="188" y="256"/>
                  </a:cubicBezTo>
                  <a:cubicBezTo>
                    <a:pt x="189" y="256"/>
                    <a:pt x="190" y="255"/>
                    <a:pt x="192" y="256"/>
                  </a:cubicBezTo>
                  <a:cubicBezTo>
                    <a:pt x="194" y="251"/>
                    <a:pt x="203" y="250"/>
                    <a:pt x="199" y="243"/>
                  </a:cubicBezTo>
                  <a:cubicBezTo>
                    <a:pt x="196" y="246"/>
                    <a:pt x="192" y="249"/>
                    <a:pt x="190" y="253"/>
                  </a:cubicBezTo>
                  <a:close/>
                  <a:moveTo>
                    <a:pt x="70" y="253"/>
                  </a:moveTo>
                  <a:cubicBezTo>
                    <a:pt x="72" y="254"/>
                    <a:pt x="73" y="254"/>
                    <a:pt x="74" y="254"/>
                  </a:cubicBezTo>
                  <a:cubicBezTo>
                    <a:pt x="74" y="253"/>
                    <a:pt x="74" y="251"/>
                    <a:pt x="74" y="250"/>
                  </a:cubicBezTo>
                  <a:cubicBezTo>
                    <a:pt x="72" y="251"/>
                    <a:pt x="71" y="252"/>
                    <a:pt x="70" y="253"/>
                  </a:cubicBezTo>
                  <a:close/>
                  <a:moveTo>
                    <a:pt x="132" y="254"/>
                  </a:moveTo>
                  <a:cubicBezTo>
                    <a:pt x="134" y="254"/>
                    <a:pt x="135" y="254"/>
                    <a:pt x="137" y="254"/>
                  </a:cubicBezTo>
                  <a:cubicBezTo>
                    <a:pt x="137" y="253"/>
                    <a:pt x="137" y="252"/>
                    <a:pt x="137" y="251"/>
                  </a:cubicBezTo>
                  <a:cubicBezTo>
                    <a:pt x="135" y="251"/>
                    <a:pt x="134" y="253"/>
                    <a:pt x="132" y="254"/>
                  </a:cubicBezTo>
                  <a:close/>
                  <a:moveTo>
                    <a:pt x="195" y="256"/>
                  </a:moveTo>
                  <a:cubicBezTo>
                    <a:pt x="197" y="256"/>
                    <a:pt x="198" y="256"/>
                    <a:pt x="200" y="256"/>
                  </a:cubicBezTo>
                  <a:cubicBezTo>
                    <a:pt x="201" y="255"/>
                    <a:pt x="200" y="254"/>
                    <a:pt x="200" y="252"/>
                  </a:cubicBezTo>
                  <a:cubicBezTo>
                    <a:pt x="197" y="253"/>
                    <a:pt x="196" y="254"/>
                    <a:pt x="195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"/>
            <p:cNvSpPr/>
            <p:nvPr/>
          </p:nvSpPr>
          <p:spPr bwMode="auto">
            <a:xfrm>
              <a:off x="4837" y="1302"/>
              <a:ext cx="1388" cy="1128"/>
            </a:xfrm>
            <a:custGeom>
              <a:avLst/>
              <a:gdLst>
                <a:gd name="T0" fmla="*/ 183 w 183"/>
                <a:gd name="T1" fmla="*/ 5 h 176"/>
                <a:gd name="T2" fmla="*/ 169 w 183"/>
                <a:gd name="T3" fmla="*/ 31 h 176"/>
                <a:gd name="T4" fmla="*/ 166 w 183"/>
                <a:gd name="T5" fmla="*/ 33 h 176"/>
                <a:gd name="T6" fmla="*/ 156 w 183"/>
                <a:gd name="T7" fmla="*/ 51 h 176"/>
                <a:gd name="T8" fmla="*/ 154 w 183"/>
                <a:gd name="T9" fmla="*/ 51 h 176"/>
                <a:gd name="T10" fmla="*/ 153 w 183"/>
                <a:gd name="T11" fmla="*/ 56 h 176"/>
                <a:gd name="T12" fmla="*/ 149 w 183"/>
                <a:gd name="T13" fmla="*/ 57 h 176"/>
                <a:gd name="T14" fmla="*/ 148 w 183"/>
                <a:gd name="T15" fmla="*/ 44 h 176"/>
                <a:gd name="T16" fmla="*/ 132 w 183"/>
                <a:gd name="T17" fmla="*/ 60 h 176"/>
                <a:gd name="T18" fmla="*/ 122 w 183"/>
                <a:gd name="T19" fmla="*/ 70 h 176"/>
                <a:gd name="T20" fmla="*/ 78 w 183"/>
                <a:gd name="T21" fmla="*/ 110 h 176"/>
                <a:gd name="T22" fmla="*/ 65 w 183"/>
                <a:gd name="T23" fmla="*/ 123 h 176"/>
                <a:gd name="T24" fmla="*/ 63 w 183"/>
                <a:gd name="T25" fmla="*/ 124 h 176"/>
                <a:gd name="T26" fmla="*/ 52 w 183"/>
                <a:gd name="T27" fmla="*/ 134 h 176"/>
                <a:gd name="T28" fmla="*/ 41 w 183"/>
                <a:gd name="T29" fmla="*/ 145 h 176"/>
                <a:gd name="T30" fmla="*/ 30 w 183"/>
                <a:gd name="T31" fmla="*/ 152 h 176"/>
                <a:gd name="T32" fmla="*/ 20 w 183"/>
                <a:gd name="T33" fmla="*/ 161 h 176"/>
                <a:gd name="T34" fmla="*/ 2 w 183"/>
                <a:gd name="T35" fmla="*/ 176 h 176"/>
                <a:gd name="T36" fmla="*/ 0 w 183"/>
                <a:gd name="T37" fmla="*/ 174 h 176"/>
                <a:gd name="T38" fmla="*/ 24 w 183"/>
                <a:gd name="T39" fmla="*/ 155 h 176"/>
                <a:gd name="T40" fmla="*/ 52 w 183"/>
                <a:gd name="T41" fmla="*/ 130 h 176"/>
                <a:gd name="T42" fmla="*/ 84 w 183"/>
                <a:gd name="T43" fmla="*/ 103 h 176"/>
                <a:gd name="T44" fmla="*/ 89 w 183"/>
                <a:gd name="T45" fmla="*/ 99 h 176"/>
                <a:gd name="T46" fmla="*/ 97 w 183"/>
                <a:gd name="T47" fmla="*/ 91 h 176"/>
                <a:gd name="T48" fmla="*/ 107 w 183"/>
                <a:gd name="T49" fmla="*/ 83 h 176"/>
                <a:gd name="T50" fmla="*/ 134 w 183"/>
                <a:gd name="T51" fmla="*/ 55 h 176"/>
                <a:gd name="T52" fmla="*/ 147 w 183"/>
                <a:gd name="T53" fmla="*/ 41 h 176"/>
                <a:gd name="T54" fmla="*/ 137 w 183"/>
                <a:gd name="T55" fmla="*/ 40 h 176"/>
                <a:gd name="T56" fmla="*/ 142 w 183"/>
                <a:gd name="T57" fmla="*/ 36 h 176"/>
                <a:gd name="T58" fmla="*/ 148 w 183"/>
                <a:gd name="T59" fmla="*/ 32 h 176"/>
                <a:gd name="T60" fmla="*/ 150 w 183"/>
                <a:gd name="T61" fmla="*/ 30 h 176"/>
                <a:gd name="T62" fmla="*/ 172 w 183"/>
                <a:gd name="T63" fmla="*/ 11 h 176"/>
                <a:gd name="T64" fmla="*/ 183 w 183"/>
                <a:gd name="T65" fmla="*/ 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76">
                  <a:moveTo>
                    <a:pt x="183" y="5"/>
                  </a:moveTo>
                  <a:cubicBezTo>
                    <a:pt x="178" y="13"/>
                    <a:pt x="173" y="21"/>
                    <a:pt x="169" y="31"/>
                  </a:cubicBezTo>
                  <a:cubicBezTo>
                    <a:pt x="168" y="31"/>
                    <a:pt x="167" y="32"/>
                    <a:pt x="166" y="33"/>
                  </a:cubicBezTo>
                  <a:cubicBezTo>
                    <a:pt x="164" y="40"/>
                    <a:pt x="158" y="44"/>
                    <a:pt x="156" y="51"/>
                  </a:cubicBezTo>
                  <a:cubicBezTo>
                    <a:pt x="155" y="51"/>
                    <a:pt x="155" y="51"/>
                    <a:pt x="154" y="51"/>
                  </a:cubicBezTo>
                  <a:cubicBezTo>
                    <a:pt x="154" y="53"/>
                    <a:pt x="153" y="54"/>
                    <a:pt x="153" y="56"/>
                  </a:cubicBezTo>
                  <a:cubicBezTo>
                    <a:pt x="151" y="56"/>
                    <a:pt x="151" y="57"/>
                    <a:pt x="149" y="57"/>
                  </a:cubicBezTo>
                  <a:cubicBezTo>
                    <a:pt x="149" y="52"/>
                    <a:pt x="149" y="49"/>
                    <a:pt x="148" y="44"/>
                  </a:cubicBezTo>
                  <a:cubicBezTo>
                    <a:pt x="143" y="49"/>
                    <a:pt x="138" y="55"/>
                    <a:pt x="132" y="60"/>
                  </a:cubicBezTo>
                  <a:cubicBezTo>
                    <a:pt x="129" y="64"/>
                    <a:pt x="125" y="67"/>
                    <a:pt x="122" y="70"/>
                  </a:cubicBezTo>
                  <a:cubicBezTo>
                    <a:pt x="108" y="84"/>
                    <a:pt x="93" y="98"/>
                    <a:pt x="78" y="110"/>
                  </a:cubicBezTo>
                  <a:cubicBezTo>
                    <a:pt x="74" y="115"/>
                    <a:pt x="69" y="119"/>
                    <a:pt x="65" y="123"/>
                  </a:cubicBezTo>
                  <a:cubicBezTo>
                    <a:pt x="64" y="124"/>
                    <a:pt x="64" y="124"/>
                    <a:pt x="63" y="124"/>
                  </a:cubicBezTo>
                  <a:cubicBezTo>
                    <a:pt x="60" y="128"/>
                    <a:pt x="56" y="131"/>
                    <a:pt x="52" y="134"/>
                  </a:cubicBezTo>
                  <a:cubicBezTo>
                    <a:pt x="48" y="137"/>
                    <a:pt x="44" y="141"/>
                    <a:pt x="41" y="145"/>
                  </a:cubicBezTo>
                  <a:cubicBezTo>
                    <a:pt x="38" y="148"/>
                    <a:pt x="33" y="149"/>
                    <a:pt x="30" y="152"/>
                  </a:cubicBezTo>
                  <a:cubicBezTo>
                    <a:pt x="26" y="155"/>
                    <a:pt x="24" y="158"/>
                    <a:pt x="20" y="161"/>
                  </a:cubicBezTo>
                  <a:cubicBezTo>
                    <a:pt x="14" y="166"/>
                    <a:pt x="8" y="171"/>
                    <a:pt x="2" y="176"/>
                  </a:cubicBezTo>
                  <a:cubicBezTo>
                    <a:pt x="1" y="175"/>
                    <a:pt x="1" y="174"/>
                    <a:pt x="0" y="174"/>
                  </a:cubicBezTo>
                  <a:cubicBezTo>
                    <a:pt x="8" y="168"/>
                    <a:pt x="16" y="162"/>
                    <a:pt x="24" y="155"/>
                  </a:cubicBezTo>
                  <a:cubicBezTo>
                    <a:pt x="33" y="146"/>
                    <a:pt x="44" y="140"/>
                    <a:pt x="52" y="130"/>
                  </a:cubicBezTo>
                  <a:cubicBezTo>
                    <a:pt x="63" y="122"/>
                    <a:pt x="73" y="112"/>
                    <a:pt x="84" y="103"/>
                  </a:cubicBezTo>
                  <a:cubicBezTo>
                    <a:pt x="85" y="101"/>
                    <a:pt x="87" y="100"/>
                    <a:pt x="89" y="99"/>
                  </a:cubicBezTo>
                  <a:cubicBezTo>
                    <a:pt x="92" y="96"/>
                    <a:pt x="94" y="93"/>
                    <a:pt x="97" y="91"/>
                  </a:cubicBezTo>
                  <a:cubicBezTo>
                    <a:pt x="100" y="88"/>
                    <a:pt x="104" y="86"/>
                    <a:pt x="107" y="83"/>
                  </a:cubicBezTo>
                  <a:cubicBezTo>
                    <a:pt x="116" y="74"/>
                    <a:pt x="125" y="64"/>
                    <a:pt x="134" y="55"/>
                  </a:cubicBezTo>
                  <a:cubicBezTo>
                    <a:pt x="139" y="51"/>
                    <a:pt x="143" y="46"/>
                    <a:pt x="147" y="41"/>
                  </a:cubicBezTo>
                  <a:cubicBezTo>
                    <a:pt x="143" y="39"/>
                    <a:pt x="140" y="43"/>
                    <a:pt x="137" y="40"/>
                  </a:cubicBezTo>
                  <a:cubicBezTo>
                    <a:pt x="136" y="37"/>
                    <a:pt x="140" y="37"/>
                    <a:pt x="142" y="36"/>
                  </a:cubicBezTo>
                  <a:cubicBezTo>
                    <a:pt x="144" y="35"/>
                    <a:pt x="145" y="33"/>
                    <a:pt x="148" y="32"/>
                  </a:cubicBezTo>
                  <a:cubicBezTo>
                    <a:pt x="148" y="31"/>
                    <a:pt x="150" y="31"/>
                    <a:pt x="150" y="30"/>
                  </a:cubicBezTo>
                  <a:cubicBezTo>
                    <a:pt x="158" y="26"/>
                    <a:pt x="166" y="18"/>
                    <a:pt x="172" y="11"/>
                  </a:cubicBezTo>
                  <a:cubicBezTo>
                    <a:pt x="175" y="8"/>
                    <a:pt x="180" y="0"/>
                    <a:pt x="18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4496" y="2417"/>
              <a:ext cx="349" cy="186"/>
            </a:xfrm>
            <a:custGeom>
              <a:avLst/>
              <a:gdLst>
                <a:gd name="T0" fmla="*/ 45 w 46"/>
                <a:gd name="T1" fmla="*/ 0 h 29"/>
                <a:gd name="T2" fmla="*/ 46 w 46"/>
                <a:gd name="T3" fmla="*/ 2 h 29"/>
                <a:gd name="T4" fmla="*/ 28 w 46"/>
                <a:gd name="T5" fmla="*/ 15 h 29"/>
                <a:gd name="T6" fmla="*/ 0 w 46"/>
                <a:gd name="T7" fmla="*/ 29 h 29"/>
                <a:gd name="T8" fmla="*/ 5 w 46"/>
                <a:gd name="T9" fmla="*/ 25 h 29"/>
                <a:gd name="T10" fmla="*/ 39 w 46"/>
                <a:gd name="T11" fmla="*/ 4 h 29"/>
                <a:gd name="T12" fmla="*/ 45 w 4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9">
                  <a:moveTo>
                    <a:pt x="45" y="0"/>
                  </a:moveTo>
                  <a:cubicBezTo>
                    <a:pt x="46" y="0"/>
                    <a:pt x="45" y="2"/>
                    <a:pt x="46" y="2"/>
                  </a:cubicBezTo>
                  <a:cubicBezTo>
                    <a:pt x="41" y="7"/>
                    <a:pt x="33" y="10"/>
                    <a:pt x="28" y="15"/>
                  </a:cubicBezTo>
                  <a:cubicBezTo>
                    <a:pt x="18" y="19"/>
                    <a:pt x="11" y="26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7" y="18"/>
                    <a:pt x="29" y="12"/>
                    <a:pt x="39" y="4"/>
                  </a:cubicBezTo>
                  <a:cubicBezTo>
                    <a:pt x="42" y="3"/>
                    <a:pt x="43" y="2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7302776" y="2212324"/>
            <a:ext cx="4585784" cy="44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here.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539471" y="2169511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6" name="任意多边形 75"/>
          <p:cNvSpPr/>
          <p:nvPr/>
        </p:nvSpPr>
        <p:spPr>
          <a:xfrm>
            <a:off x="7447497" y="2643603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31"/>
          <p:cNvSpPr/>
          <p:nvPr/>
        </p:nvSpPr>
        <p:spPr>
          <a:xfrm>
            <a:off x="6238625" y="2235176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Q1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302776" y="3261500"/>
            <a:ext cx="4585784" cy="44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here.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5539471" y="3218687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7447497" y="3692779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31"/>
          <p:cNvSpPr/>
          <p:nvPr/>
        </p:nvSpPr>
        <p:spPr>
          <a:xfrm>
            <a:off x="6238625" y="3284352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Q2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302776" y="4310461"/>
            <a:ext cx="4585784" cy="44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here.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539471" y="4267648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7447497" y="4741740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31"/>
          <p:cNvSpPr/>
          <p:nvPr/>
        </p:nvSpPr>
        <p:spPr>
          <a:xfrm>
            <a:off x="6238625" y="4333313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Q3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302776" y="5324409"/>
            <a:ext cx="4585784" cy="44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here.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539471" y="5281596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7447497" y="5755688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31"/>
          <p:cNvSpPr/>
          <p:nvPr/>
        </p:nvSpPr>
        <p:spPr>
          <a:xfrm>
            <a:off x="6238625" y="5347261"/>
            <a:ext cx="90445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Q4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26939" y="564422"/>
            <a:ext cx="245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798638" y="2452688"/>
            <a:ext cx="3687762" cy="3503612"/>
            <a:chOff x="1133" y="1545"/>
            <a:chExt cx="2323" cy="2207"/>
          </a:xfrm>
          <a:solidFill>
            <a:srgbClr val="1F4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133" y="2148"/>
              <a:ext cx="2148" cy="1604"/>
            </a:xfrm>
            <a:custGeom>
              <a:avLst/>
              <a:gdLst>
                <a:gd name="T0" fmla="*/ 221 w 552"/>
                <a:gd name="T1" fmla="*/ 173 h 412"/>
                <a:gd name="T2" fmla="*/ 122 w 552"/>
                <a:gd name="T3" fmla="*/ 165 h 412"/>
                <a:gd name="T4" fmla="*/ 61 w 552"/>
                <a:gd name="T5" fmla="*/ 206 h 412"/>
                <a:gd name="T6" fmla="*/ 20 w 552"/>
                <a:gd name="T7" fmla="*/ 308 h 412"/>
                <a:gd name="T8" fmla="*/ 3 w 552"/>
                <a:gd name="T9" fmla="*/ 364 h 412"/>
                <a:gd name="T10" fmla="*/ 31 w 552"/>
                <a:gd name="T11" fmla="*/ 376 h 412"/>
                <a:gd name="T12" fmla="*/ 60 w 552"/>
                <a:gd name="T13" fmla="*/ 394 h 412"/>
                <a:gd name="T14" fmla="*/ 95 w 552"/>
                <a:gd name="T15" fmla="*/ 412 h 412"/>
                <a:gd name="T16" fmla="*/ 215 w 552"/>
                <a:gd name="T17" fmla="*/ 357 h 412"/>
                <a:gd name="T18" fmla="*/ 231 w 552"/>
                <a:gd name="T19" fmla="*/ 370 h 412"/>
                <a:gd name="T20" fmla="*/ 251 w 552"/>
                <a:gd name="T21" fmla="*/ 382 h 412"/>
                <a:gd name="T22" fmla="*/ 401 w 552"/>
                <a:gd name="T23" fmla="*/ 333 h 412"/>
                <a:gd name="T24" fmla="*/ 417 w 552"/>
                <a:gd name="T25" fmla="*/ 342 h 412"/>
                <a:gd name="T26" fmla="*/ 549 w 552"/>
                <a:gd name="T27" fmla="*/ 310 h 412"/>
                <a:gd name="T28" fmla="*/ 444 w 552"/>
                <a:gd name="T29" fmla="*/ 126 h 412"/>
                <a:gd name="T30" fmla="*/ 408 w 552"/>
                <a:gd name="T31" fmla="*/ 195 h 412"/>
                <a:gd name="T32" fmla="*/ 348 w 552"/>
                <a:gd name="T33" fmla="*/ 198 h 412"/>
                <a:gd name="T34" fmla="*/ 267 w 552"/>
                <a:gd name="T35" fmla="*/ 7 h 412"/>
                <a:gd name="T36" fmla="*/ 192 w 552"/>
                <a:gd name="T37" fmla="*/ 313 h 412"/>
                <a:gd name="T38" fmla="*/ 270 w 552"/>
                <a:gd name="T39" fmla="*/ 129 h 412"/>
                <a:gd name="T40" fmla="*/ 210 w 552"/>
                <a:gd name="T41" fmla="*/ 236 h 412"/>
                <a:gd name="T42" fmla="*/ 269 w 552"/>
                <a:gd name="T43" fmla="*/ 94 h 412"/>
                <a:gd name="T44" fmla="*/ 240 w 552"/>
                <a:gd name="T45" fmla="*/ 132 h 412"/>
                <a:gd name="T46" fmla="*/ 188 w 552"/>
                <a:gd name="T47" fmla="*/ 301 h 412"/>
                <a:gd name="T48" fmla="*/ 191 w 552"/>
                <a:gd name="T49" fmla="*/ 309 h 412"/>
                <a:gd name="T50" fmla="*/ 21 w 552"/>
                <a:gd name="T51" fmla="*/ 333 h 412"/>
                <a:gd name="T52" fmla="*/ 9 w 552"/>
                <a:gd name="T53" fmla="*/ 358 h 412"/>
                <a:gd name="T54" fmla="*/ 59 w 552"/>
                <a:gd name="T55" fmla="*/ 229 h 412"/>
                <a:gd name="T56" fmla="*/ 93 w 552"/>
                <a:gd name="T57" fmla="*/ 158 h 412"/>
                <a:gd name="T58" fmla="*/ 94 w 552"/>
                <a:gd name="T59" fmla="*/ 179 h 412"/>
                <a:gd name="T60" fmla="*/ 36 w 552"/>
                <a:gd name="T61" fmla="*/ 292 h 412"/>
                <a:gd name="T62" fmla="*/ 24 w 552"/>
                <a:gd name="T63" fmla="*/ 323 h 412"/>
                <a:gd name="T64" fmla="*/ 33 w 552"/>
                <a:gd name="T65" fmla="*/ 370 h 412"/>
                <a:gd name="T66" fmla="*/ 51 w 552"/>
                <a:gd name="T67" fmla="*/ 375 h 412"/>
                <a:gd name="T68" fmla="*/ 62 w 552"/>
                <a:gd name="T69" fmla="*/ 388 h 412"/>
                <a:gd name="T70" fmla="*/ 78 w 552"/>
                <a:gd name="T71" fmla="*/ 398 h 412"/>
                <a:gd name="T72" fmla="*/ 81 w 552"/>
                <a:gd name="T73" fmla="*/ 400 h 412"/>
                <a:gd name="T74" fmla="*/ 102 w 552"/>
                <a:gd name="T75" fmla="*/ 288 h 412"/>
                <a:gd name="T76" fmla="*/ 100 w 552"/>
                <a:gd name="T77" fmla="*/ 216 h 412"/>
                <a:gd name="T78" fmla="*/ 193 w 552"/>
                <a:gd name="T79" fmla="*/ 339 h 412"/>
                <a:gd name="T80" fmla="*/ 200 w 552"/>
                <a:gd name="T81" fmla="*/ 348 h 412"/>
                <a:gd name="T82" fmla="*/ 203 w 552"/>
                <a:gd name="T83" fmla="*/ 336 h 412"/>
                <a:gd name="T84" fmla="*/ 269 w 552"/>
                <a:gd name="T85" fmla="*/ 310 h 412"/>
                <a:gd name="T86" fmla="*/ 239 w 552"/>
                <a:gd name="T87" fmla="*/ 365 h 412"/>
                <a:gd name="T88" fmla="*/ 257 w 552"/>
                <a:gd name="T89" fmla="*/ 376 h 412"/>
                <a:gd name="T90" fmla="*/ 398 w 552"/>
                <a:gd name="T91" fmla="*/ 325 h 412"/>
                <a:gd name="T92" fmla="*/ 438 w 552"/>
                <a:gd name="T93" fmla="*/ 288 h 412"/>
                <a:gd name="T94" fmla="*/ 439 w 552"/>
                <a:gd name="T95" fmla="*/ 208 h 412"/>
                <a:gd name="T96" fmla="*/ 383 w 552"/>
                <a:gd name="T97" fmla="*/ 290 h 412"/>
                <a:gd name="T98" fmla="*/ 420 w 552"/>
                <a:gd name="T99" fmla="*/ 336 h 412"/>
                <a:gd name="T100" fmla="*/ 423 w 552"/>
                <a:gd name="T101" fmla="*/ 337 h 412"/>
                <a:gd name="T102" fmla="*/ 445 w 552"/>
                <a:gd name="T103" fmla="*/ 282 h 412"/>
                <a:gd name="T104" fmla="*/ 446 w 552"/>
                <a:gd name="T105" fmla="*/ 172 h 412"/>
                <a:gd name="T106" fmla="*/ 438 w 552"/>
                <a:gd name="T107" fmla="*/ 173 h 412"/>
                <a:gd name="T108" fmla="*/ 404 w 552"/>
                <a:gd name="T109" fmla="*/ 220 h 412"/>
                <a:gd name="T110" fmla="*/ 381 w 552"/>
                <a:gd name="T111" fmla="*/ 287 h 412"/>
                <a:gd name="T112" fmla="*/ 385 w 552"/>
                <a:gd name="T113" fmla="*/ 318 h 412"/>
                <a:gd name="T114" fmla="*/ 276 w 552"/>
                <a:gd name="T115" fmla="*/ 379 h 412"/>
                <a:gd name="T116" fmla="*/ 269 w 552"/>
                <a:gd name="T117" fmla="*/ 6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2" h="412">
                  <a:moveTo>
                    <a:pt x="240" y="100"/>
                  </a:moveTo>
                  <a:cubicBezTo>
                    <a:pt x="239" y="101"/>
                    <a:pt x="239" y="102"/>
                    <a:pt x="240" y="102"/>
                  </a:cubicBezTo>
                  <a:cubicBezTo>
                    <a:pt x="240" y="103"/>
                    <a:pt x="241" y="103"/>
                    <a:pt x="242" y="102"/>
                  </a:cubicBezTo>
                  <a:cubicBezTo>
                    <a:pt x="236" y="124"/>
                    <a:pt x="230" y="146"/>
                    <a:pt x="224" y="168"/>
                  </a:cubicBezTo>
                  <a:cubicBezTo>
                    <a:pt x="223" y="169"/>
                    <a:pt x="222" y="170"/>
                    <a:pt x="221" y="171"/>
                  </a:cubicBezTo>
                  <a:cubicBezTo>
                    <a:pt x="220" y="171"/>
                    <a:pt x="220" y="172"/>
                    <a:pt x="221" y="173"/>
                  </a:cubicBezTo>
                  <a:cubicBezTo>
                    <a:pt x="221" y="173"/>
                    <a:pt x="222" y="173"/>
                    <a:pt x="222" y="173"/>
                  </a:cubicBezTo>
                  <a:cubicBezTo>
                    <a:pt x="212" y="208"/>
                    <a:pt x="202" y="243"/>
                    <a:pt x="191" y="275"/>
                  </a:cubicBezTo>
                  <a:cubicBezTo>
                    <a:pt x="191" y="275"/>
                    <a:pt x="190" y="275"/>
                    <a:pt x="190" y="275"/>
                  </a:cubicBezTo>
                  <a:cubicBezTo>
                    <a:pt x="189" y="276"/>
                    <a:pt x="189" y="277"/>
                    <a:pt x="190" y="278"/>
                  </a:cubicBezTo>
                  <a:cubicBezTo>
                    <a:pt x="188" y="283"/>
                    <a:pt x="186" y="289"/>
                    <a:pt x="184" y="294"/>
                  </a:cubicBezTo>
                  <a:cubicBezTo>
                    <a:pt x="163" y="251"/>
                    <a:pt x="142" y="208"/>
                    <a:pt x="122" y="165"/>
                  </a:cubicBezTo>
                  <a:cubicBezTo>
                    <a:pt x="112" y="145"/>
                    <a:pt x="102" y="124"/>
                    <a:pt x="99" y="102"/>
                  </a:cubicBezTo>
                  <a:cubicBezTo>
                    <a:pt x="99" y="100"/>
                    <a:pt x="97" y="99"/>
                    <a:pt x="95" y="99"/>
                  </a:cubicBezTo>
                  <a:cubicBezTo>
                    <a:pt x="94" y="99"/>
                    <a:pt x="92" y="101"/>
                    <a:pt x="93" y="102"/>
                  </a:cubicBezTo>
                  <a:cubicBezTo>
                    <a:pt x="93" y="103"/>
                    <a:pt x="93" y="103"/>
                    <a:pt x="93" y="104"/>
                  </a:cubicBezTo>
                  <a:cubicBezTo>
                    <a:pt x="92" y="104"/>
                    <a:pt x="91" y="105"/>
                    <a:pt x="91" y="105"/>
                  </a:cubicBezTo>
                  <a:cubicBezTo>
                    <a:pt x="82" y="139"/>
                    <a:pt x="72" y="173"/>
                    <a:pt x="61" y="206"/>
                  </a:cubicBezTo>
                  <a:cubicBezTo>
                    <a:pt x="60" y="207"/>
                    <a:pt x="58" y="208"/>
                    <a:pt x="57" y="209"/>
                  </a:cubicBezTo>
                  <a:cubicBezTo>
                    <a:pt x="56" y="210"/>
                    <a:pt x="56" y="211"/>
                    <a:pt x="57" y="211"/>
                  </a:cubicBezTo>
                  <a:cubicBezTo>
                    <a:pt x="57" y="212"/>
                    <a:pt x="58" y="212"/>
                    <a:pt x="59" y="211"/>
                  </a:cubicBezTo>
                  <a:cubicBezTo>
                    <a:pt x="49" y="241"/>
                    <a:pt x="38" y="271"/>
                    <a:pt x="26" y="300"/>
                  </a:cubicBezTo>
                  <a:cubicBezTo>
                    <a:pt x="24" y="302"/>
                    <a:pt x="22" y="304"/>
                    <a:pt x="20" y="306"/>
                  </a:cubicBezTo>
                  <a:cubicBezTo>
                    <a:pt x="20" y="306"/>
                    <a:pt x="19" y="307"/>
                    <a:pt x="20" y="308"/>
                  </a:cubicBezTo>
                  <a:cubicBezTo>
                    <a:pt x="21" y="309"/>
                    <a:pt x="22" y="309"/>
                    <a:pt x="22" y="308"/>
                  </a:cubicBezTo>
                  <a:cubicBezTo>
                    <a:pt x="23" y="308"/>
                    <a:pt x="23" y="307"/>
                    <a:pt x="24" y="307"/>
                  </a:cubicBezTo>
                  <a:cubicBezTo>
                    <a:pt x="17" y="323"/>
                    <a:pt x="10" y="340"/>
                    <a:pt x="3" y="356"/>
                  </a:cubicBezTo>
                  <a:cubicBezTo>
                    <a:pt x="2" y="356"/>
                    <a:pt x="1" y="357"/>
                    <a:pt x="1" y="358"/>
                  </a:cubicBezTo>
                  <a:cubicBezTo>
                    <a:pt x="0" y="359"/>
                    <a:pt x="0" y="360"/>
                    <a:pt x="1" y="361"/>
                  </a:cubicBezTo>
                  <a:cubicBezTo>
                    <a:pt x="1" y="363"/>
                    <a:pt x="2" y="364"/>
                    <a:pt x="3" y="364"/>
                  </a:cubicBezTo>
                  <a:cubicBezTo>
                    <a:pt x="4" y="365"/>
                    <a:pt x="6" y="365"/>
                    <a:pt x="7" y="364"/>
                  </a:cubicBezTo>
                  <a:cubicBezTo>
                    <a:pt x="14" y="367"/>
                    <a:pt x="21" y="371"/>
                    <a:pt x="28" y="374"/>
                  </a:cubicBezTo>
                  <a:cubicBezTo>
                    <a:pt x="27" y="375"/>
                    <a:pt x="27" y="375"/>
                    <a:pt x="26" y="375"/>
                  </a:cubicBezTo>
                  <a:cubicBezTo>
                    <a:pt x="26" y="376"/>
                    <a:pt x="26" y="377"/>
                    <a:pt x="26" y="378"/>
                  </a:cubicBezTo>
                  <a:cubicBezTo>
                    <a:pt x="27" y="378"/>
                    <a:pt x="28" y="378"/>
                    <a:pt x="28" y="378"/>
                  </a:cubicBezTo>
                  <a:cubicBezTo>
                    <a:pt x="29" y="377"/>
                    <a:pt x="30" y="376"/>
                    <a:pt x="31" y="376"/>
                  </a:cubicBezTo>
                  <a:cubicBezTo>
                    <a:pt x="38" y="380"/>
                    <a:pt x="45" y="385"/>
                    <a:pt x="52" y="389"/>
                  </a:cubicBezTo>
                  <a:cubicBezTo>
                    <a:pt x="54" y="390"/>
                    <a:pt x="55" y="391"/>
                    <a:pt x="57" y="392"/>
                  </a:cubicBezTo>
                  <a:cubicBezTo>
                    <a:pt x="57" y="393"/>
                    <a:pt x="56" y="393"/>
                    <a:pt x="56" y="393"/>
                  </a:cubicBezTo>
                  <a:cubicBezTo>
                    <a:pt x="55" y="394"/>
                    <a:pt x="55" y="395"/>
                    <a:pt x="55" y="396"/>
                  </a:cubicBezTo>
                  <a:cubicBezTo>
                    <a:pt x="56" y="396"/>
                    <a:pt x="57" y="396"/>
                    <a:pt x="58" y="396"/>
                  </a:cubicBezTo>
                  <a:cubicBezTo>
                    <a:pt x="58" y="395"/>
                    <a:pt x="59" y="395"/>
                    <a:pt x="60" y="394"/>
                  </a:cubicBezTo>
                  <a:cubicBezTo>
                    <a:pt x="64" y="397"/>
                    <a:pt x="69" y="400"/>
                    <a:pt x="73" y="402"/>
                  </a:cubicBezTo>
                  <a:cubicBezTo>
                    <a:pt x="73" y="403"/>
                    <a:pt x="73" y="403"/>
                    <a:pt x="73" y="404"/>
                  </a:cubicBezTo>
                  <a:cubicBezTo>
                    <a:pt x="74" y="405"/>
                    <a:pt x="75" y="405"/>
                    <a:pt x="76" y="404"/>
                  </a:cubicBezTo>
                  <a:cubicBezTo>
                    <a:pt x="76" y="404"/>
                    <a:pt x="76" y="404"/>
                    <a:pt x="76" y="404"/>
                  </a:cubicBezTo>
                  <a:cubicBezTo>
                    <a:pt x="81" y="407"/>
                    <a:pt x="86" y="409"/>
                    <a:pt x="92" y="412"/>
                  </a:cubicBezTo>
                  <a:cubicBezTo>
                    <a:pt x="93" y="412"/>
                    <a:pt x="94" y="412"/>
                    <a:pt x="95" y="412"/>
                  </a:cubicBezTo>
                  <a:cubicBezTo>
                    <a:pt x="120" y="402"/>
                    <a:pt x="140" y="390"/>
                    <a:pt x="158" y="379"/>
                  </a:cubicBezTo>
                  <a:cubicBezTo>
                    <a:pt x="174" y="369"/>
                    <a:pt x="189" y="360"/>
                    <a:pt x="206" y="355"/>
                  </a:cubicBezTo>
                  <a:cubicBezTo>
                    <a:pt x="206" y="355"/>
                    <a:pt x="206" y="355"/>
                    <a:pt x="206" y="355"/>
                  </a:cubicBezTo>
                  <a:cubicBezTo>
                    <a:pt x="207" y="357"/>
                    <a:pt x="209" y="358"/>
                    <a:pt x="210" y="357"/>
                  </a:cubicBezTo>
                  <a:cubicBezTo>
                    <a:pt x="211" y="357"/>
                    <a:pt x="211" y="356"/>
                    <a:pt x="212" y="355"/>
                  </a:cubicBezTo>
                  <a:cubicBezTo>
                    <a:pt x="213" y="356"/>
                    <a:pt x="214" y="357"/>
                    <a:pt x="215" y="357"/>
                  </a:cubicBezTo>
                  <a:cubicBezTo>
                    <a:pt x="215" y="358"/>
                    <a:pt x="214" y="359"/>
                    <a:pt x="213" y="359"/>
                  </a:cubicBezTo>
                  <a:cubicBezTo>
                    <a:pt x="213" y="360"/>
                    <a:pt x="213" y="361"/>
                    <a:pt x="213" y="362"/>
                  </a:cubicBezTo>
                  <a:cubicBezTo>
                    <a:pt x="214" y="362"/>
                    <a:pt x="215" y="362"/>
                    <a:pt x="215" y="362"/>
                  </a:cubicBezTo>
                  <a:cubicBezTo>
                    <a:pt x="216" y="361"/>
                    <a:pt x="217" y="360"/>
                    <a:pt x="218" y="359"/>
                  </a:cubicBezTo>
                  <a:cubicBezTo>
                    <a:pt x="222" y="362"/>
                    <a:pt x="227" y="365"/>
                    <a:pt x="231" y="368"/>
                  </a:cubicBezTo>
                  <a:cubicBezTo>
                    <a:pt x="231" y="368"/>
                    <a:pt x="231" y="369"/>
                    <a:pt x="231" y="370"/>
                  </a:cubicBezTo>
                  <a:cubicBezTo>
                    <a:pt x="232" y="370"/>
                    <a:pt x="233" y="370"/>
                    <a:pt x="233" y="370"/>
                  </a:cubicBezTo>
                  <a:cubicBezTo>
                    <a:pt x="233" y="370"/>
                    <a:pt x="234" y="370"/>
                    <a:pt x="234" y="370"/>
                  </a:cubicBezTo>
                  <a:cubicBezTo>
                    <a:pt x="239" y="373"/>
                    <a:pt x="244" y="376"/>
                    <a:pt x="250" y="379"/>
                  </a:cubicBezTo>
                  <a:cubicBezTo>
                    <a:pt x="249" y="379"/>
                    <a:pt x="249" y="380"/>
                    <a:pt x="249" y="380"/>
                  </a:cubicBezTo>
                  <a:cubicBezTo>
                    <a:pt x="248" y="380"/>
                    <a:pt x="248" y="381"/>
                    <a:pt x="249" y="382"/>
                  </a:cubicBezTo>
                  <a:cubicBezTo>
                    <a:pt x="250" y="383"/>
                    <a:pt x="251" y="383"/>
                    <a:pt x="251" y="382"/>
                  </a:cubicBezTo>
                  <a:cubicBezTo>
                    <a:pt x="252" y="382"/>
                    <a:pt x="252" y="381"/>
                    <a:pt x="253" y="381"/>
                  </a:cubicBezTo>
                  <a:cubicBezTo>
                    <a:pt x="257" y="383"/>
                    <a:pt x="262" y="386"/>
                    <a:pt x="268" y="388"/>
                  </a:cubicBezTo>
                  <a:cubicBezTo>
                    <a:pt x="268" y="388"/>
                    <a:pt x="269" y="388"/>
                    <a:pt x="270" y="388"/>
                  </a:cubicBezTo>
                  <a:cubicBezTo>
                    <a:pt x="298" y="377"/>
                    <a:pt x="319" y="364"/>
                    <a:pt x="339" y="352"/>
                  </a:cubicBezTo>
                  <a:cubicBezTo>
                    <a:pt x="356" y="342"/>
                    <a:pt x="371" y="333"/>
                    <a:pt x="388" y="327"/>
                  </a:cubicBezTo>
                  <a:cubicBezTo>
                    <a:pt x="392" y="329"/>
                    <a:pt x="396" y="331"/>
                    <a:pt x="401" y="333"/>
                  </a:cubicBezTo>
                  <a:cubicBezTo>
                    <a:pt x="400" y="334"/>
                    <a:pt x="399" y="334"/>
                    <a:pt x="399" y="335"/>
                  </a:cubicBezTo>
                  <a:cubicBezTo>
                    <a:pt x="398" y="335"/>
                    <a:pt x="398" y="336"/>
                    <a:pt x="399" y="337"/>
                  </a:cubicBezTo>
                  <a:cubicBezTo>
                    <a:pt x="399" y="338"/>
                    <a:pt x="400" y="338"/>
                    <a:pt x="401" y="337"/>
                  </a:cubicBezTo>
                  <a:cubicBezTo>
                    <a:pt x="402" y="337"/>
                    <a:pt x="403" y="336"/>
                    <a:pt x="404" y="335"/>
                  </a:cubicBezTo>
                  <a:cubicBezTo>
                    <a:pt x="408" y="337"/>
                    <a:pt x="412" y="339"/>
                    <a:pt x="417" y="341"/>
                  </a:cubicBezTo>
                  <a:cubicBezTo>
                    <a:pt x="417" y="342"/>
                    <a:pt x="417" y="342"/>
                    <a:pt x="417" y="342"/>
                  </a:cubicBezTo>
                  <a:cubicBezTo>
                    <a:pt x="418" y="343"/>
                    <a:pt x="418" y="342"/>
                    <a:pt x="419" y="342"/>
                  </a:cubicBezTo>
                  <a:cubicBezTo>
                    <a:pt x="425" y="345"/>
                    <a:pt x="431" y="347"/>
                    <a:pt x="438" y="349"/>
                  </a:cubicBezTo>
                  <a:cubicBezTo>
                    <a:pt x="439" y="349"/>
                    <a:pt x="439" y="349"/>
                    <a:pt x="439" y="349"/>
                  </a:cubicBezTo>
                  <a:cubicBezTo>
                    <a:pt x="463" y="342"/>
                    <a:pt x="482" y="333"/>
                    <a:pt x="499" y="326"/>
                  </a:cubicBezTo>
                  <a:cubicBezTo>
                    <a:pt x="514" y="319"/>
                    <a:pt x="529" y="312"/>
                    <a:pt x="544" y="309"/>
                  </a:cubicBezTo>
                  <a:cubicBezTo>
                    <a:pt x="545" y="310"/>
                    <a:pt x="547" y="311"/>
                    <a:pt x="549" y="310"/>
                  </a:cubicBezTo>
                  <a:cubicBezTo>
                    <a:pt x="550" y="309"/>
                    <a:pt x="550" y="308"/>
                    <a:pt x="550" y="307"/>
                  </a:cubicBezTo>
                  <a:cubicBezTo>
                    <a:pt x="551" y="306"/>
                    <a:pt x="552" y="305"/>
                    <a:pt x="552" y="304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8" y="301"/>
                    <a:pt x="547" y="301"/>
                    <a:pt x="547" y="302"/>
                  </a:cubicBezTo>
                  <a:cubicBezTo>
                    <a:pt x="520" y="258"/>
                    <a:pt x="492" y="214"/>
                    <a:pt x="465" y="171"/>
                  </a:cubicBezTo>
                  <a:cubicBezTo>
                    <a:pt x="456" y="156"/>
                    <a:pt x="447" y="142"/>
                    <a:pt x="444" y="126"/>
                  </a:cubicBezTo>
                  <a:cubicBezTo>
                    <a:pt x="443" y="124"/>
                    <a:pt x="442" y="123"/>
                    <a:pt x="440" y="123"/>
                  </a:cubicBezTo>
                  <a:cubicBezTo>
                    <a:pt x="438" y="124"/>
                    <a:pt x="437" y="125"/>
                    <a:pt x="437" y="127"/>
                  </a:cubicBezTo>
                  <a:cubicBezTo>
                    <a:pt x="437" y="127"/>
                    <a:pt x="436" y="128"/>
                    <a:pt x="436" y="128"/>
                  </a:cubicBezTo>
                  <a:cubicBezTo>
                    <a:pt x="431" y="143"/>
                    <a:pt x="421" y="167"/>
                    <a:pt x="409" y="193"/>
                  </a:cubicBezTo>
                  <a:cubicBezTo>
                    <a:pt x="409" y="193"/>
                    <a:pt x="409" y="193"/>
                    <a:pt x="409" y="193"/>
                  </a:cubicBezTo>
                  <a:cubicBezTo>
                    <a:pt x="408" y="194"/>
                    <a:pt x="408" y="194"/>
                    <a:pt x="408" y="195"/>
                  </a:cubicBezTo>
                  <a:cubicBezTo>
                    <a:pt x="404" y="205"/>
                    <a:pt x="400" y="215"/>
                    <a:pt x="395" y="224"/>
                  </a:cubicBezTo>
                  <a:cubicBezTo>
                    <a:pt x="394" y="225"/>
                    <a:pt x="394" y="225"/>
                    <a:pt x="393" y="225"/>
                  </a:cubicBezTo>
                  <a:cubicBezTo>
                    <a:pt x="393" y="226"/>
                    <a:pt x="392" y="227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87" y="242"/>
                    <a:pt x="380" y="256"/>
                    <a:pt x="374" y="269"/>
                  </a:cubicBezTo>
                  <a:cubicBezTo>
                    <a:pt x="366" y="247"/>
                    <a:pt x="357" y="223"/>
                    <a:pt x="348" y="198"/>
                  </a:cubicBezTo>
                  <a:cubicBezTo>
                    <a:pt x="332" y="153"/>
                    <a:pt x="316" y="107"/>
                    <a:pt x="299" y="73"/>
                  </a:cubicBezTo>
                  <a:cubicBezTo>
                    <a:pt x="288" y="50"/>
                    <a:pt x="278" y="28"/>
                    <a:pt x="274" y="3"/>
                  </a:cubicBezTo>
                  <a:cubicBezTo>
                    <a:pt x="274" y="1"/>
                    <a:pt x="272" y="0"/>
                    <a:pt x="271" y="0"/>
                  </a:cubicBezTo>
                  <a:cubicBezTo>
                    <a:pt x="269" y="1"/>
                    <a:pt x="268" y="2"/>
                    <a:pt x="268" y="4"/>
                  </a:cubicBezTo>
                  <a:cubicBezTo>
                    <a:pt x="268" y="4"/>
                    <a:pt x="268" y="5"/>
                    <a:pt x="268" y="5"/>
                  </a:cubicBezTo>
                  <a:cubicBezTo>
                    <a:pt x="268" y="6"/>
                    <a:pt x="267" y="6"/>
                    <a:pt x="267" y="7"/>
                  </a:cubicBezTo>
                  <a:cubicBezTo>
                    <a:pt x="259" y="34"/>
                    <a:pt x="252" y="64"/>
                    <a:pt x="243" y="95"/>
                  </a:cubicBezTo>
                  <a:cubicBezTo>
                    <a:pt x="242" y="97"/>
                    <a:pt x="241" y="98"/>
                    <a:pt x="240" y="100"/>
                  </a:cubicBezTo>
                  <a:close/>
                  <a:moveTo>
                    <a:pt x="269" y="250"/>
                  </a:moveTo>
                  <a:cubicBezTo>
                    <a:pt x="269" y="277"/>
                    <a:pt x="269" y="277"/>
                    <a:pt x="269" y="277"/>
                  </a:cubicBezTo>
                  <a:cubicBezTo>
                    <a:pt x="247" y="295"/>
                    <a:pt x="224" y="314"/>
                    <a:pt x="202" y="333"/>
                  </a:cubicBezTo>
                  <a:cubicBezTo>
                    <a:pt x="199" y="326"/>
                    <a:pt x="196" y="319"/>
                    <a:pt x="192" y="313"/>
                  </a:cubicBezTo>
                  <a:cubicBezTo>
                    <a:pt x="216" y="290"/>
                    <a:pt x="242" y="269"/>
                    <a:pt x="269" y="250"/>
                  </a:cubicBezTo>
                  <a:close/>
                  <a:moveTo>
                    <a:pt x="270" y="155"/>
                  </a:moveTo>
                  <a:cubicBezTo>
                    <a:pt x="269" y="155"/>
                    <a:pt x="269" y="155"/>
                    <a:pt x="269" y="155"/>
                  </a:cubicBezTo>
                  <a:cubicBezTo>
                    <a:pt x="254" y="169"/>
                    <a:pt x="238" y="182"/>
                    <a:pt x="223" y="195"/>
                  </a:cubicBezTo>
                  <a:cubicBezTo>
                    <a:pt x="225" y="185"/>
                    <a:pt x="228" y="176"/>
                    <a:pt x="231" y="166"/>
                  </a:cubicBezTo>
                  <a:cubicBezTo>
                    <a:pt x="244" y="155"/>
                    <a:pt x="257" y="142"/>
                    <a:pt x="270" y="129"/>
                  </a:cubicBezTo>
                  <a:cubicBezTo>
                    <a:pt x="270" y="138"/>
                    <a:pt x="270" y="147"/>
                    <a:pt x="270" y="155"/>
                  </a:cubicBezTo>
                  <a:close/>
                  <a:moveTo>
                    <a:pt x="221" y="200"/>
                  </a:moveTo>
                  <a:cubicBezTo>
                    <a:pt x="238" y="186"/>
                    <a:pt x="254" y="173"/>
                    <a:pt x="270" y="158"/>
                  </a:cubicBezTo>
                  <a:cubicBezTo>
                    <a:pt x="270" y="160"/>
                    <a:pt x="270" y="162"/>
                    <a:pt x="270" y="164"/>
                  </a:cubicBezTo>
                  <a:cubicBezTo>
                    <a:pt x="270" y="170"/>
                    <a:pt x="270" y="176"/>
                    <a:pt x="270" y="182"/>
                  </a:cubicBezTo>
                  <a:cubicBezTo>
                    <a:pt x="250" y="200"/>
                    <a:pt x="230" y="218"/>
                    <a:pt x="210" y="236"/>
                  </a:cubicBezTo>
                  <a:cubicBezTo>
                    <a:pt x="214" y="224"/>
                    <a:pt x="217" y="212"/>
                    <a:pt x="221" y="200"/>
                  </a:cubicBezTo>
                  <a:close/>
                  <a:moveTo>
                    <a:pt x="269" y="94"/>
                  </a:moveTo>
                  <a:cubicBezTo>
                    <a:pt x="261" y="105"/>
                    <a:pt x="251" y="116"/>
                    <a:pt x="242" y="126"/>
                  </a:cubicBezTo>
                  <a:cubicBezTo>
                    <a:pt x="245" y="114"/>
                    <a:pt x="248" y="103"/>
                    <a:pt x="251" y="91"/>
                  </a:cubicBezTo>
                  <a:cubicBezTo>
                    <a:pt x="257" y="84"/>
                    <a:pt x="263" y="77"/>
                    <a:pt x="269" y="69"/>
                  </a:cubicBezTo>
                  <a:cubicBezTo>
                    <a:pt x="269" y="78"/>
                    <a:pt x="269" y="86"/>
                    <a:pt x="269" y="94"/>
                  </a:cubicBezTo>
                  <a:close/>
                  <a:moveTo>
                    <a:pt x="240" y="132"/>
                  </a:moveTo>
                  <a:cubicBezTo>
                    <a:pt x="250" y="122"/>
                    <a:pt x="260" y="111"/>
                    <a:pt x="269" y="99"/>
                  </a:cubicBezTo>
                  <a:cubicBezTo>
                    <a:pt x="269" y="108"/>
                    <a:pt x="270" y="117"/>
                    <a:pt x="270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57" y="138"/>
                    <a:pt x="245" y="150"/>
                    <a:pt x="232" y="161"/>
                  </a:cubicBezTo>
                  <a:cubicBezTo>
                    <a:pt x="235" y="151"/>
                    <a:pt x="237" y="142"/>
                    <a:pt x="240" y="132"/>
                  </a:cubicBezTo>
                  <a:close/>
                  <a:moveTo>
                    <a:pt x="208" y="242"/>
                  </a:moveTo>
                  <a:cubicBezTo>
                    <a:pt x="229" y="223"/>
                    <a:pt x="249" y="205"/>
                    <a:pt x="270" y="186"/>
                  </a:cubicBezTo>
                  <a:cubicBezTo>
                    <a:pt x="270" y="197"/>
                    <a:pt x="270" y="207"/>
                    <a:pt x="269" y="216"/>
                  </a:cubicBezTo>
                  <a:cubicBezTo>
                    <a:pt x="247" y="234"/>
                    <a:pt x="223" y="252"/>
                    <a:pt x="199" y="269"/>
                  </a:cubicBezTo>
                  <a:cubicBezTo>
                    <a:pt x="202" y="260"/>
                    <a:pt x="205" y="251"/>
                    <a:pt x="208" y="242"/>
                  </a:cubicBezTo>
                  <a:close/>
                  <a:moveTo>
                    <a:pt x="188" y="301"/>
                  </a:moveTo>
                  <a:cubicBezTo>
                    <a:pt x="191" y="292"/>
                    <a:pt x="195" y="283"/>
                    <a:pt x="198" y="274"/>
                  </a:cubicBezTo>
                  <a:cubicBezTo>
                    <a:pt x="222" y="257"/>
                    <a:pt x="246" y="239"/>
                    <a:pt x="269" y="220"/>
                  </a:cubicBezTo>
                  <a:cubicBezTo>
                    <a:pt x="269" y="223"/>
                    <a:pt x="269" y="226"/>
                    <a:pt x="269" y="228"/>
                  </a:cubicBezTo>
                  <a:cubicBezTo>
                    <a:pt x="269" y="228"/>
                    <a:pt x="269" y="247"/>
                    <a:pt x="269" y="247"/>
                  </a:cubicBezTo>
                  <a:cubicBezTo>
                    <a:pt x="242" y="265"/>
                    <a:pt x="216" y="286"/>
                    <a:pt x="192" y="308"/>
                  </a:cubicBezTo>
                  <a:cubicBezTo>
                    <a:pt x="192" y="308"/>
                    <a:pt x="191" y="308"/>
                    <a:pt x="191" y="309"/>
                  </a:cubicBezTo>
                  <a:cubicBezTo>
                    <a:pt x="190" y="307"/>
                    <a:pt x="188" y="304"/>
                    <a:pt x="187" y="302"/>
                  </a:cubicBezTo>
                  <a:cubicBezTo>
                    <a:pt x="188" y="302"/>
                    <a:pt x="188" y="301"/>
                    <a:pt x="188" y="301"/>
                  </a:cubicBezTo>
                  <a:close/>
                  <a:moveTo>
                    <a:pt x="9" y="358"/>
                  </a:moveTo>
                  <a:cubicBezTo>
                    <a:pt x="12" y="350"/>
                    <a:pt x="16" y="343"/>
                    <a:pt x="19" y="335"/>
                  </a:cubicBezTo>
                  <a:cubicBezTo>
                    <a:pt x="20" y="335"/>
                    <a:pt x="20" y="335"/>
                    <a:pt x="20" y="334"/>
                  </a:cubicBezTo>
                  <a:cubicBezTo>
                    <a:pt x="21" y="334"/>
                    <a:pt x="21" y="333"/>
                    <a:pt x="21" y="333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21" y="331"/>
                    <a:pt x="21" y="330"/>
                    <a:pt x="21" y="330"/>
                  </a:cubicBezTo>
                  <a:cubicBezTo>
                    <a:pt x="43" y="308"/>
                    <a:pt x="68" y="288"/>
                    <a:pt x="94" y="271"/>
                  </a:cubicBezTo>
                  <a:cubicBezTo>
                    <a:pt x="94" y="294"/>
                    <a:pt x="94" y="294"/>
                    <a:pt x="94" y="294"/>
                  </a:cubicBezTo>
                  <a:cubicBezTo>
                    <a:pt x="66" y="314"/>
                    <a:pt x="39" y="336"/>
                    <a:pt x="15" y="361"/>
                  </a:cubicBezTo>
                  <a:cubicBezTo>
                    <a:pt x="13" y="360"/>
                    <a:pt x="11" y="359"/>
                    <a:pt x="9" y="358"/>
                  </a:cubicBezTo>
                  <a:close/>
                  <a:moveTo>
                    <a:pt x="94" y="203"/>
                  </a:moveTo>
                  <a:cubicBezTo>
                    <a:pt x="83" y="210"/>
                    <a:pt x="72" y="217"/>
                    <a:pt x="61" y="224"/>
                  </a:cubicBezTo>
                  <a:cubicBezTo>
                    <a:pt x="63" y="218"/>
                    <a:pt x="66" y="211"/>
                    <a:pt x="68" y="204"/>
                  </a:cubicBezTo>
                  <a:cubicBezTo>
                    <a:pt x="77" y="197"/>
                    <a:pt x="85" y="190"/>
                    <a:pt x="94" y="183"/>
                  </a:cubicBezTo>
                  <a:cubicBezTo>
                    <a:pt x="94" y="190"/>
                    <a:pt x="94" y="197"/>
                    <a:pt x="94" y="203"/>
                  </a:cubicBezTo>
                  <a:close/>
                  <a:moveTo>
                    <a:pt x="59" y="229"/>
                  </a:moveTo>
                  <a:cubicBezTo>
                    <a:pt x="71" y="222"/>
                    <a:pt x="83" y="214"/>
                    <a:pt x="94" y="207"/>
                  </a:cubicBezTo>
                  <a:cubicBezTo>
                    <a:pt x="94" y="210"/>
                    <a:pt x="94" y="213"/>
                    <a:pt x="94" y="216"/>
                  </a:cubicBezTo>
                  <a:cubicBezTo>
                    <a:pt x="94" y="218"/>
                    <a:pt x="94" y="219"/>
                    <a:pt x="94" y="221"/>
                  </a:cubicBezTo>
                  <a:cubicBezTo>
                    <a:pt x="80" y="231"/>
                    <a:pt x="65" y="242"/>
                    <a:pt x="51" y="252"/>
                  </a:cubicBezTo>
                  <a:cubicBezTo>
                    <a:pt x="54" y="245"/>
                    <a:pt x="57" y="237"/>
                    <a:pt x="59" y="229"/>
                  </a:cubicBezTo>
                  <a:close/>
                  <a:moveTo>
                    <a:pt x="93" y="158"/>
                  </a:moveTo>
                  <a:cubicBezTo>
                    <a:pt x="88" y="163"/>
                    <a:pt x="83" y="168"/>
                    <a:pt x="78" y="173"/>
                  </a:cubicBezTo>
                  <a:cubicBezTo>
                    <a:pt x="83" y="157"/>
                    <a:pt x="88" y="141"/>
                    <a:pt x="92" y="126"/>
                  </a:cubicBezTo>
                  <a:cubicBezTo>
                    <a:pt x="92" y="136"/>
                    <a:pt x="93" y="147"/>
                    <a:pt x="93" y="158"/>
                  </a:cubicBezTo>
                  <a:close/>
                  <a:moveTo>
                    <a:pt x="76" y="179"/>
                  </a:moveTo>
                  <a:cubicBezTo>
                    <a:pt x="82" y="173"/>
                    <a:pt x="88" y="168"/>
                    <a:pt x="93" y="162"/>
                  </a:cubicBezTo>
                  <a:cubicBezTo>
                    <a:pt x="94" y="168"/>
                    <a:pt x="94" y="174"/>
                    <a:pt x="94" y="179"/>
                  </a:cubicBezTo>
                  <a:cubicBezTo>
                    <a:pt x="86" y="186"/>
                    <a:pt x="78" y="192"/>
                    <a:pt x="70" y="199"/>
                  </a:cubicBezTo>
                  <a:cubicBezTo>
                    <a:pt x="72" y="192"/>
                    <a:pt x="74" y="186"/>
                    <a:pt x="76" y="179"/>
                  </a:cubicBezTo>
                  <a:close/>
                  <a:moveTo>
                    <a:pt x="49" y="258"/>
                  </a:moveTo>
                  <a:cubicBezTo>
                    <a:pt x="64" y="247"/>
                    <a:pt x="79" y="236"/>
                    <a:pt x="94" y="225"/>
                  </a:cubicBezTo>
                  <a:cubicBezTo>
                    <a:pt x="94" y="232"/>
                    <a:pt x="94" y="239"/>
                    <a:pt x="94" y="246"/>
                  </a:cubicBezTo>
                  <a:cubicBezTo>
                    <a:pt x="74" y="261"/>
                    <a:pt x="55" y="276"/>
                    <a:pt x="36" y="292"/>
                  </a:cubicBezTo>
                  <a:cubicBezTo>
                    <a:pt x="41" y="280"/>
                    <a:pt x="45" y="269"/>
                    <a:pt x="49" y="258"/>
                  </a:cubicBezTo>
                  <a:close/>
                  <a:moveTo>
                    <a:pt x="94" y="250"/>
                  </a:moveTo>
                  <a:cubicBezTo>
                    <a:pt x="94" y="255"/>
                    <a:pt x="94" y="260"/>
                    <a:pt x="94" y="265"/>
                  </a:cubicBezTo>
                  <a:cubicBezTo>
                    <a:pt x="94" y="265"/>
                    <a:pt x="94" y="268"/>
                    <a:pt x="94" y="268"/>
                  </a:cubicBezTo>
                  <a:cubicBezTo>
                    <a:pt x="93" y="268"/>
                    <a:pt x="93" y="268"/>
                    <a:pt x="93" y="268"/>
                  </a:cubicBezTo>
                  <a:cubicBezTo>
                    <a:pt x="68" y="284"/>
                    <a:pt x="45" y="302"/>
                    <a:pt x="24" y="323"/>
                  </a:cubicBezTo>
                  <a:cubicBezTo>
                    <a:pt x="27" y="314"/>
                    <a:pt x="31" y="306"/>
                    <a:pt x="34" y="298"/>
                  </a:cubicBezTo>
                  <a:cubicBezTo>
                    <a:pt x="53" y="281"/>
                    <a:pt x="73" y="265"/>
                    <a:pt x="94" y="250"/>
                  </a:cubicBezTo>
                  <a:close/>
                  <a:moveTo>
                    <a:pt x="18" y="362"/>
                  </a:moveTo>
                  <a:cubicBezTo>
                    <a:pt x="42" y="339"/>
                    <a:pt x="67" y="317"/>
                    <a:pt x="94" y="29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73" y="335"/>
                    <a:pt x="53" y="352"/>
                    <a:pt x="33" y="370"/>
                  </a:cubicBezTo>
                  <a:cubicBezTo>
                    <a:pt x="28" y="367"/>
                    <a:pt x="23" y="365"/>
                    <a:pt x="18" y="362"/>
                  </a:cubicBezTo>
                  <a:close/>
                  <a:moveTo>
                    <a:pt x="55" y="384"/>
                  </a:moveTo>
                  <a:cubicBezTo>
                    <a:pt x="49" y="380"/>
                    <a:pt x="43" y="376"/>
                    <a:pt x="36" y="371"/>
                  </a:cubicBezTo>
                  <a:cubicBezTo>
                    <a:pt x="55" y="354"/>
                    <a:pt x="74" y="338"/>
                    <a:pt x="94" y="322"/>
                  </a:cubicBezTo>
                  <a:cubicBezTo>
                    <a:pt x="94" y="345"/>
                    <a:pt x="94" y="345"/>
                    <a:pt x="94" y="345"/>
                  </a:cubicBezTo>
                  <a:cubicBezTo>
                    <a:pt x="79" y="355"/>
                    <a:pt x="65" y="365"/>
                    <a:pt x="51" y="375"/>
                  </a:cubicBezTo>
                  <a:cubicBezTo>
                    <a:pt x="50" y="376"/>
                    <a:pt x="50" y="377"/>
                    <a:pt x="50" y="377"/>
                  </a:cubicBezTo>
                  <a:cubicBezTo>
                    <a:pt x="51" y="378"/>
                    <a:pt x="52" y="378"/>
                    <a:pt x="53" y="378"/>
                  </a:cubicBezTo>
                  <a:cubicBezTo>
                    <a:pt x="66" y="368"/>
                    <a:pt x="80" y="358"/>
                    <a:pt x="94" y="349"/>
                  </a:cubicBezTo>
                  <a:cubicBezTo>
                    <a:pt x="94" y="364"/>
                    <a:pt x="94" y="364"/>
                    <a:pt x="94" y="364"/>
                  </a:cubicBezTo>
                  <a:cubicBezTo>
                    <a:pt x="93" y="364"/>
                    <a:pt x="93" y="364"/>
                    <a:pt x="92" y="364"/>
                  </a:cubicBezTo>
                  <a:cubicBezTo>
                    <a:pt x="82" y="372"/>
                    <a:pt x="72" y="380"/>
                    <a:pt x="62" y="388"/>
                  </a:cubicBezTo>
                  <a:cubicBezTo>
                    <a:pt x="60" y="387"/>
                    <a:pt x="58" y="385"/>
                    <a:pt x="55" y="384"/>
                  </a:cubicBezTo>
                  <a:close/>
                  <a:moveTo>
                    <a:pt x="81" y="400"/>
                  </a:moveTo>
                  <a:cubicBezTo>
                    <a:pt x="85" y="396"/>
                    <a:pt x="89" y="393"/>
                    <a:pt x="92" y="389"/>
                  </a:cubicBezTo>
                  <a:cubicBezTo>
                    <a:pt x="92" y="388"/>
                    <a:pt x="92" y="387"/>
                    <a:pt x="92" y="387"/>
                  </a:cubicBezTo>
                  <a:cubicBezTo>
                    <a:pt x="91" y="386"/>
                    <a:pt x="90" y="386"/>
                    <a:pt x="89" y="387"/>
                  </a:cubicBezTo>
                  <a:cubicBezTo>
                    <a:pt x="86" y="391"/>
                    <a:pt x="82" y="395"/>
                    <a:pt x="78" y="398"/>
                  </a:cubicBezTo>
                  <a:cubicBezTo>
                    <a:pt x="74" y="395"/>
                    <a:pt x="69" y="393"/>
                    <a:pt x="65" y="390"/>
                  </a:cubicBezTo>
                  <a:cubicBezTo>
                    <a:pt x="75" y="382"/>
                    <a:pt x="84" y="375"/>
                    <a:pt x="94" y="367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4" y="404"/>
                    <a:pt x="94" y="405"/>
                    <a:pt x="94" y="405"/>
                  </a:cubicBezTo>
                  <a:cubicBezTo>
                    <a:pt x="94" y="405"/>
                    <a:pt x="94" y="405"/>
                    <a:pt x="94" y="406"/>
                  </a:cubicBezTo>
                  <a:cubicBezTo>
                    <a:pt x="89" y="404"/>
                    <a:pt x="85" y="402"/>
                    <a:pt x="81" y="400"/>
                  </a:cubicBezTo>
                  <a:close/>
                  <a:moveTo>
                    <a:pt x="155" y="373"/>
                  </a:moveTo>
                  <a:cubicBezTo>
                    <a:pt x="139" y="383"/>
                    <a:pt x="121" y="394"/>
                    <a:pt x="100" y="40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2"/>
                    <a:pt x="102" y="291"/>
                    <a:pt x="104" y="290"/>
                  </a:cubicBezTo>
                  <a:cubicBezTo>
                    <a:pt x="105" y="290"/>
                    <a:pt x="105" y="289"/>
                    <a:pt x="104" y="288"/>
                  </a:cubicBezTo>
                  <a:cubicBezTo>
                    <a:pt x="104" y="287"/>
                    <a:pt x="103" y="287"/>
                    <a:pt x="102" y="288"/>
                  </a:cubicBezTo>
                  <a:cubicBezTo>
                    <a:pt x="101" y="288"/>
                    <a:pt x="101" y="289"/>
                    <a:pt x="100" y="289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0" y="258"/>
                    <a:pt x="100" y="252"/>
                    <a:pt x="100" y="245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36"/>
                    <a:pt x="100" y="227"/>
                    <a:pt x="100" y="219"/>
                  </a:cubicBezTo>
                  <a:cubicBezTo>
                    <a:pt x="100" y="218"/>
                    <a:pt x="100" y="217"/>
                    <a:pt x="100" y="216"/>
                  </a:cubicBezTo>
                  <a:cubicBezTo>
                    <a:pt x="100" y="186"/>
                    <a:pt x="100" y="156"/>
                    <a:pt x="98" y="126"/>
                  </a:cubicBezTo>
                  <a:cubicBezTo>
                    <a:pt x="103" y="140"/>
                    <a:pt x="109" y="154"/>
                    <a:pt x="116" y="168"/>
                  </a:cubicBezTo>
                  <a:cubicBezTo>
                    <a:pt x="143" y="224"/>
                    <a:pt x="170" y="280"/>
                    <a:pt x="197" y="337"/>
                  </a:cubicBezTo>
                  <a:cubicBezTo>
                    <a:pt x="197" y="336"/>
                    <a:pt x="196" y="336"/>
                    <a:pt x="195" y="336"/>
                  </a:cubicBezTo>
                  <a:cubicBezTo>
                    <a:pt x="194" y="336"/>
                    <a:pt x="194" y="336"/>
                    <a:pt x="193" y="337"/>
                  </a:cubicBezTo>
                  <a:cubicBezTo>
                    <a:pt x="193" y="337"/>
                    <a:pt x="193" y="338"/>
                    <a:pt x="193" y="339"/>
                  </a:cubicBezTo>
                  <a:cubicBezTo>
                    <a:pt x="193" y="339"/>
                    <a:pt x="193" y="340"/>
                    <a:pt x="194" y="340"/>
                  </a:cubicBezTo>
                  <a:cubicBezTo>
                    <a:pt x="195" y="341"/>
                    <a:pt x="195" y="341"/>
                    <a:pt x="195" y="341"/>
                  </a:cubicBezTo>
                  <a:cubicBezTo>
                    <a:pt x="197" y="341"/>
                    <a:pt x="198" y="340"/>
                    <a:pt x="199" y="340"/>
                  </a:cubicBezTo>
                  <a:cubicBezTo>
                    <a:pt x="199" y="341"/>
                    <a:pt x="200" y="342"/>
                    <a:pt x="200" y="343"/>
                  </a:cubicBezTo>
                  <a:cubicBezTo>
                    <a:pt x="199" y="343"/>
                    <a:pt x="199" y="343"/>
                    <a:pt x="199" y="344"/>
                  </a:cubicBezTo>
                  <a:cubicBezTo>
                    <a:pt x="198" y="345"/>
                    <a:pt x="198" y="347"/>
                    <a:pt x="200" y="348"/>
                  </a:cubicBezTo>
                  <a:cubicBezTo>
                    <a:pt x="201" y="349"/>
                    <a:pt x="201" y="349"/>
                    <a:pt x="202" y="350"/>
                  </a:cubicBezTo>
                  <a:cubicBezTo>
                    <a:pt x="186" y="355"/>
                    <a:pt x="171" y="364"/>
                    <a:pt x="155" y="373"/>
                  </a:cubicBezTo>
                  <a:close/>
                  <a:moveTo>
                    <a:pt x="213" y="349"/>
                  </a:moveTo>
                  <a:cubicBezTo>
                    <a:pt x="213" y="348"/>
                    <a:pt x="212" y="347"/>
                    <a:pt x="210" y="347"/>
                  </a:cubicBezTo>
                  <a:cubicBezTo>
                    <a:pt x="210" y="347"/>
                    <a:pt x="209" y="347"/>
                    <a:pt x="209" y="346"/>
                  </a:cubicBezTo>
                  <a:cubicBezTo>
                    <a:pt x="207" y="343"/>
                    <a:pt x="205" y="339"/>
                    <a:pt x="203" y="336"/>
                  </a:cubicBezTo>
                  <a:cubicBezTo>
                    <a:pt x="225" y="317"/>
                    <a:pt x="247" y="299"/>
                    <a:pt x="269" y="281"/>
                  </a:cubicBezTo>
                  <a:cubicBezTo>
                    <a:pt x="269" y="306"/>
                    <a:pt x="269" y="306"/>
                    <a:pt x="269" y="306"/>
                  </a:cubicBezTo>
                  <a:cubicBezTo>
                    <a:pt x="269" y="306"/>
                    <a:pt x="268" y="306"/>
                    <a:pt x="268" y="307"/>
                  </a:cubicBezTo>
                  <a:cubicBezTo>
                    <a:pt x="251" y="322"/>
                    <a:pt x="235" y="337"/>
                    <a:pt x="220" y="353"/>
                  </a:cubicBezTo>
                  <a:cubicBezTo>
                    <a:pt x="218" y="352"/>
                    <a:pt x="216" y="350"/>
                    <a:pt x="213" y="349"/>
                  </a:cubicBezTo>
                  <a:close/>
                  <a:moveTo>
                    <a:pt x="269" y="310"/>
                  </a:moveTo>
                  <a:cubicBezTo>
                    <a:pt x="269" y="336"/>
                    <a:pt x="269" y="336"/>
                    <a:pt x="269" y="336"/>
                  </a:cubicBezTo>
                  <a:cubicBezTo>
                    <a:pt x="269" y="336"/>
                    <a:pt x="268" y="336"/>
                    <a:pt x="268" y="336"/>
                  </a:cubicBezTo>
                  <a:cubicBezTo>
                    <a:pt x="257" y="345"/>
                    <a:pt x="247" y="354"/>
                    <a:pt x="236" y="364"/>
                  </a:cubicBezTo>
                  <a:cubicBezTo>
                    <a:pt x="232" y="361"/>
                    <a:pt x="227" y="358"/>
                    <a:pt x="222" y="355"/>
                  </a:cubicBezTo>
                  <a:cubicBezTo>
                    <a:pt x="238" y="339"/>
                    <a:pt x="253" y="324"/>
                    <a:pt x="269" y="310"/>
                  </a:cubicBezTo>
                  <a:close/>
                  <a:moveTo>
                    <a:pt x="239" y="365"/>
                  </a:moveTo>
                  <a:cubicBezTo>
                    <a:pt x="249" y="356"/>
                    <a:pt x="259" y="348"/>
                    <a:pt x="269" y="339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4" y="365"/>
                    <a:pt x="259" y="370"/>
                    <a:pt x="254" y="375"/>
                  </a:cubicBezTo>
                  <a:cubicBezTo>
                    <a:pt x="249" y="372"/>
                    <a:pt x="244" y="369"/>
                    <a:pt x="239" y="365"/>
                  </a:cubicBezTo>
                  <a:close/>
                  <a:moveTo>
                    <a:pt x="257" y="376"/>
                  </a:moveTo>
                  <a:cubicBezTo>
                    <a:pt x="261" y="372"/>
                    <a:pt x="265" y="368"/>
                    <a:pt x="269" y="364"/>
                  </a:cubicBezTo>
                  <a:cubicBezTo>
                    <a:pt x="269" y="380"/>
                    <a:pt x="269" y="380"/>
                    <a:pt x="269" y="380"/>
                  </a:cubicBezTo>
                  <a:cubicBezTo>
                    <a:pt x="269" y="380"/>
                    <a:pt x="270" y="381"/>
                    <a:pt x="270" y="381"/>
                  </a:cubicBezTo>
                  <a:cubicBezTo>
                    <a:pt x="270" y="381"/>
                    <a:pt x="269" y="381"/>
                    <a:pt x="269" y="382"/>
                  </a:cubicBezTo>
                  <a:cubicBezTo>
                    <a:pt x="265" y="380"/>
                    <a:pt x="261" y="378"/>
                    <a:pt x="257" y="376"/>
                  </a:cubicBezTo>
                  <a:close/>
                  <a:moveTo>
                    <a:pt x="398" y="325"/>
                  </a:moveTo>
                  <a:cubicBezTo>
                    <a:pt x="398" y="325"/>
                    <a:pt x="398" y="324"/>
                    <a:pt x="398" y="324"/>
                  </a:cubicBezTo>
                  <a:cubicBezTo>
                    <a:pt x="399" y="323"/>
                    <a:pt x="400" y="322"/>
                    <a:pt x="400" y="320"/>
                  </a:cubicBezTo>
                  <a:cubicBezTo>
                    <a:pt x="399" y="319"/>
                    <a:pt x="397" y="318"/>
                    <a:pt x="396" y="318"/>
                  </a:cubicBezTo>
                  <a:cubicBezTo>
                    <a:pt x="396" y="318"/>
                    <a:pt x="395" y="318"/>
                    <a:pt x="395" y="318"/>
                  </a:cubicBezTo>
                  <a:cubicBezTo>
                    <a:pt x="395" y="318"/>
                    <a:pt x="394" y="317"/>
                    <a:pt x="394" y="316"/>
                  </a:cubicBezTo>
                  <a:cubicBezTo>
                    <a:pt x="409" y="307"/>
                    <a:pt x="424" y="297"/>
                    <a:pt x="438" y="288"/>
                  </a:cubicBezTo>
                  <a:cubicBezTo>
                    <a:pt x="438" y="303"/>
                    <a:pt x="438" y="303"/>
                    <a:pt x="438" y="303"/>
                  </a:cubicBezTo>
                  <a:cubicBezTo>
                    <a:pt x="428" y="312"/>
                    <a:pt x="417" y="321"/>
                    <a:pt x="406" y="329"/>
                  </a:cubicBezTo>
                  <a:cubicBezTo>
                    <a:pt x="403" y="328"/>
                    <a:pt x="401" y="327"/>
                    <a:pt x="398" y="325"/>
                  </a:cubicBezTo>
                  <a:close/>
                  <a:moveTo>
                    <a:pt x="402" y="225"/>
                  </a:moveTo>
                  <a:cubicBezTo>
                    <a:pt x="415" y="218"/>
                    <a:pt x="428" y="209"/>
                    <a:pt x="439" y="199"/>
                  </a:cubicBezTo>
                  <a:cubicBezTo>
                    <a:pt x="439" y="202"/>
                    <a:pt x="439" y="205"/>
                    <a:pt x="439" y="208"/>
                  </a:cubicBezTo>
                  <a:cubicBezTo>
                    <a:pt x="439" y="213"/>
                    <a:pt x="439" y="219"/>
                    <a:pt x="439" y="224"/>
                  </a:cubicBezTo>
                  <a:cubicBezTo>
                    <a:pt x="423" y="236"/>
                    <a:pt x="406" y="247"/>
                    <a:pt x="388" y="255"/>
                  </a:cubicBezTo>
                  <a:cubicBezTo>
                    <a:pt x="392" y="245"/>
                    <a:pt x="397" y="235"/>
                    <a:pt x="402" y="225"/>
                  </a:cubicBezTo>
                  <a:close/>
                  <a:moveTo>
                    <a:pt x="438" y="284"/>
                  </a:moveTo>
                  <a:cubicBezTo>
                    <a:pt x="423" y="294"/>
                    <a:pt x="408" y="304"/>
                    <a:pt x="393" y="313"/>
                  </a:cubicBezTo>
                  <a:cubicBezTo>
                    <a:pt x="389" y="306"/>
                    <a:pt x="386" y="298"/>
                    <a:pt x="383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401" y="278"/>
                    <a:pt x="420" y="267"/>
                    <a:pt x="438" y="255"/>
                  </a:cubicBezTo>
                  <a:lnTo>
                    <a:pt x="438" y="284"/>
                  </a:lnTo>
                  <a:close/>
                  <a:moveTo>
                    <a:pt x="438" y="307"/>
                  </a:moveTo>
                  <a:cubicBezTo>
                    <a:pt x="439" y="325"/>
                    <a:pt x="439" y="325"/>
                    <a:pt x="439" y="325"/>
                  </a:cubicBezTo>
                  <a:cubicBezTo>
                    <a:pt x="431" y="327"/>
                    <a:pt x="425" y="331"/>
                    <a:pt x="420" y="336"/>
                  </a:cubicBezTo>
                  <a:cubicBezTo>
                    <a:pt x="416" y="334"/>
                    <a:pt x="413" y="333"/>
                    <a:pt x="409" y="331"/>
                  </a:cubicBezTo>
                  <a:cubicBezTo>
                    <a:pt x="419" y="323"/>
                    <a:pt x="429" y="315"/>
                    <a:pt x="438" y="307"/>
                  </a:cubicBezTo>
                  <a:close/>
                  <a:moveTo>
                    <a:pt x="423" y="337"/>
                  </a:moveTo>
                  <a:cubicBezTo>
                    <a:pt x="427" y="333"/>
                    <a:pt x="433" y="330"/>
                    <a:pt x="439" y="329"/>
                  </a:cubicBezTo>
                  <a:cubicBezTo>
                    <a:pt x="439" y="343"/>
                    <a:pt x="439" y="343"/>
                    <a:pt x="439" y="343"/>
                  </a:cubicBezTo>
                  <a:cubicBezTo>
                    <a:pt x="433" y="341"/>
                    <a:pt x="428" y="339"/>
                    <a:pt x="423" y="337"/>
                  </a:cubicBezTo>
                  <a:close/>
                  <a:moveTo>
                    <a:pt x="460" y="174"/>
                  </a:moveTo>
                  <a:cubicBezTo>
                    <a:pt x="487" y="217"/>
                    <a:pt x="514" y="260"/>
                    <a:pt x="541" y="303"/>
                  </a:cubicBezTo>
                  <a:cubicBezTo>
                    <a:pt x="525" y="307"/>
                    <a:pt x="511" y="313"/>
                    <a:pt x="496" y="320"/>
                  </a:cubicBezTo>
                  <a:cubicBezTo>
                    <a:pt x="481" y="327"/>
                    <a:pt x="465" y="335"/>
                    <a:pt x="445" y="341"/>
                  </a:cubicBezTo>
                  <a:cubicBezTo>
                    <a:pt x="445" y="284"/>
                    <a:pt x="445" y="284"/>
                    <a:pt x="445" y="284"/>
                  </a:cubicBezTo>
                  <a:cubicBezTo>
                    <a:pt x="445" y="283"/>
                    <a:pt x="445" y="283"/>
                    <a:pt x="445" y="282"/>
                  </a:cubicBezTo>
                  <a:cubicBezTo>
                    <a:pt x="445" y="282"/>
                    <a:pt x="445" y="243"/>
                    <a:pt x="445" y="243"/>
                  </a:cubicBezTo>
                  <a:cubicBezTo>
                    <a:pt x="445" y="232"/>
                    <a:pt x="445" y="220"/>
                    <a:pt x="445" y="208"/>
                  </a:cubicBezTo>
                  <a:cubicBezTo>
                    <a:pt x="445" y="203"/>
                    <a:pt x="445" y="198"/>
                    <a:pt x="445" y="193"/>
                  </a:cubicBezTo>
                  <a:cubicBezTo>
                    <a:pt x="445" y="192"/>
                    <a:pt x="445" y="192"/>
                    <a:pt x="445" y="191"/>
                  </a:cubicBezTo>
                  <a:cubicBezTo>
                    <a:pt x="445" y="185"/>
                    <a:pt x="445" y="179"/>
                    <a:pt x="444" y="173"/>
                  </a:cubicBezTo>
                  <a:cubicBezTo>
                    <a:pt x="445" y="173"/>
                    <a:pt x="446" y="173"/>
                    <a:pt x="446" y="172"/>
                  </a:cubicBezTo>
                  <a:cubicBezTo>
                    <a:pt x="447" y="172"/>
                    <a:pt x="447" y="171"/>
                    <a:pt x="447" y="170"/>
                  </a:cubicBezTo>
                  <a:cubicBezTo>
                    <a:pt x="446" y="169"/>
                    <a:pt x="445" y="169"/>
                    <a:pt x="445" y="170"/>
                  </a:cubicBezTo>
                  <a:cubicBezTo>
                    <a:pt x="444" y="161"/>
                    <a:pt x="444" y="153"/>
                    <a:pt x="443" y="145"/>
                  </a:cubicBezTo>
                  <a:cubicBezTo>
                    <a:pt x="448" y="155"/>
                    <a:pt x="454" y="165"/>
                    <a:pt x="460" y="174"/>
                  </a:cubicBezTo>
                  <a:close/>
                  <a:moveTo>
                    <a:pt x="437" y="144"/>
                  </a:moveTo>
                  <a:cubicBezTo>
                    <a:pt x="437" y="154"/>
                    <a:pt x="438" y="164"/>
                    <a:pt x="438" y="173"/>
                  </a:cubicBezTo>
                  <a:cubicBezTo>
                    <a:pt x="432" y="177"/>
                    <a:pt x="425" y="181"/>
                    <a:pt x="419" y="185"/>
                  </a:cubicBezTo>
                  <a:cubicBezTo>
                    <a:pt x="426" y="170"/>
                    <a:pt x="432" y="156"/>
                    <a:pt x="437" y="144"/>
                  </a:cubicBezTo>
                  <a:close/>
                  <a:moveTo>
                    <a:pt x="417" y="191"/>
                  </a:moveTo>
                  <a:cubicBezTo>
                    <a:pt x="424" y="186"/>
                    <a:pt x="431" y="181"/>
                    <a:pt x="438" y="177"/>
                  </a:cubicBezTo>
                  <a:cubicBezTo>
                    <a:pt x="438" y="183"/>
                    <a:pt x="439" y="189"/>
                    <a:pt x="439" y="194"/>
                  </a:cubicBezTo>
                  <a:cubicBezTo>
                    <a:pt x="428" y="205"/>
                    <a:pt x="417" y="213"/>
                    <a:pt x="404" y="220"/>
                  </a:cubicBezTo>
                  <a:cubicBezTo>
                    <a:pt x="408" y="210"/>
                    <a:pt x="413" y="200"/>
                    <a:pt x="417" y="191"/>
                  </a:cubicBezTo>
                  <a:close/>
                  <a:moveTo>
                    <a:pt x="386" y="259"/>
                  </a:moveTo>
                  <a:cubicBezTo>
                    <a:pt x="404" y="251"/>
                    <a:pt x="422" y="241"/>
                    <a:pt x="439" y="228"/>
                  </a:cubicBezTo>
                  <a:cubicBezTo>
                    <a:pt x="438" y="233"/>
                    <a:pt x="438" y="238"/>
                    <a:pt x="438" y="243"/>
                  </a:cubicBezTo>
                  <a:cubicBezTo>
                    <a:pt x="438" y="243"/>
                    <a:pt x="438" y="252"/>
                    <a:pt x="438" y="252"/>
                  </a:cubicBezTo>
                  <a:cubicBezTo>
                    <a:pt x="419" y="263"/>
                    <a:pt x="400" y="275"/>
                    <a:pt x="381" y="287"/>
                  </a:cubicBezTo>
                  <a:cubicBezTo>
                    <a:pt x="380" y="284"/>
                    <a:pt x="379" y="280"/>
                    <a:pt x="377" y="277"/>
                  </a:cubicBezTo>
                  <a:cubicBezTo>
                    <a:pt x="380" y="271"/>
                    <a:pt x="383" y="265"/>
                    <a:pt x="386" y="259"/>
                  </a:cubicBezTo>
                  <a:close/>
                  <a:moveTo>
                    <a:pt x="294" y="75"/>
                  </a:moveTo>
                  <a:cubicBezTo>
                    <a:pt x="310" y="109"/>
                    <a:pt x="326" y="155"/>
                    <a:pt x="343" y="201"/>
                  </a:cubicBezTo>
                  <a:cubicBezTo>
                    <a:pt x="358" y="242"/>
                    <a:pt x="372" y="284"/>
                    <a:pt x="387" y="317"/>
                  </a:cubicBezTo>
                  <a:cubicBezTo>
                    <a:pt x="387" y="317"/>
                    <a:pt x="386" y="318"/>
                    <a:pt x="385" y="318"/>
                  </a:cubicBezTo>
                  <a:cubicBezTo>
                    <a:pt x="384" y="319"/>
                    <a:pt x="384" y="320"/>
                    <a:pt x="385" y="320"/>
                  </a:cubicBezTo>
                  <a:cubicBezTo>
                    <a:pt x="385" y="321"/>
                    <a:pt x="386" y="321"/>
                    <a:pt x="387" y="321"/>
                  </a:cubicBezTo>
                  <a:cubicBezTo>
                    <a:pt x="387" y="320"/>
                    <a:pt x="388" y="320"/>
                    <a:pt x="389" y="320"/>
                  </a:cubicBezTo>
                  <a:cubicBezTo>
                    <a:pt x="389" y="320"/>
                    <a:pt x="389" y="320"/>
                    <a:pt x="389" y="320"/>
                  </a:cubicBezTo>
                  <a:cubicBezTo>
                    <a:pt x="370" y="326"/>
                    <a:pt x="354" y="336"/>
                    <a:pt x="336" y="346"/>
                  </a:cubicBezTo>
                  <a:cubicBezTo>
                    <a:pt x="318" y="357"/>
                    <a:pt x="299" y="369"/>
                    <a:pt x="276" y="379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10"/>
                    <a:pt x="276" y="188"/>
                    <a:pt x="276" y="164"/>
                  </a:cubicBezTo>
                  <a:cubicBezTo>
                    <a:pt x="276" y="118"/>
                    <a:pt x="275" y="67"/>
                    <a:pt x="274" y="28"/>
                  </a:cubicBezTo>
                  <a:cubicBezTo>
                    <a:pt x="279" y="44"/>
                    <a:pt x="286" y="60"/>
                    <a:pt x="294" y="75"/>
                  </a:cubicBezTo>
                  <a:close/>
                  <a:moveTo>
                    <a:pt x="267" y="28"/>
                  </a:moveTo>
                  <a:cubicBezTo>
                    <a:pt x="268" y="40"/>
                    <a:pt x="268" y="52"/>
                    <a:pt x="269" y="65"/>
                  </a:cubicBezTo>
                  <a:cubicBezTo>
                    <a:pt x="268" y="65"/>
                    <a:pt x="268" y="66"/>
                    <a:pt x="268" y="66"/>
                  </a:cubicBezTo>
                  <a:cubicBezTo>
                    <a:pt x="263" y="72"/>
                    <a:pt x="258" y="78"/>
                    <a:pt x="253" y="84"/>
                  </a:cubicBezTo>
                  <a:cubicBezTo>
                    <a:pt x="258" y="65"/>
                    <a:pt x="263" y="46"/>
                    <a:pt x="26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456" y="1860"/>
              <a:ext cx="634" cy="506"/>
            </a:xfrm>
            <a:custGeom>
              <a:avLst/>
              <a:gdLst>
                <a:gd name="T0" fmla="*/ 0 w 163"/>
                <a:gd name="T1" fmla="*/ 7 h 130"/>
                <a:gd name="T2" fmla="*/ 0 w 163"/>
                <a:gd name="T3" fmla="*/ 30 h 130"/>
                <a:gd name="T4" fmla="*/ 2 w 163"/>
                <a:gd name="T5" fmla="*/ 128 h 130"/>
                <a:gd name="T6" fmla="*/ 3 w 163"/>
                <a:gd name="T7" fmla="*/ 130 h 130"/>
                <a:gd name="T8" fmla="*/ 5 w 163"/>
                <a:gd name="T9" fmla="*/ 130 h 130"/>
                <a:gd name="T10" fmla="*/ 15 w 163"/>
                <a:gd name="T11" fmla="*/ 123 h 130"/>
                <a:gd name="T12" fmla="*/ 24 w 163"/>
                <a:gd name="T13" fmla="*/ 108 h 130"/>
                <a:gd name="T14" fmla="*/ 34 w 163"/>
                <a:gd name="T15" fmla="*/ 96 h 130"/>
                <a:gd name="T16" fmla="*/ 33 w 163"/>
                <a:gd name="T17" fmla="*/ 93 h 130"/>
                <a:gd name="T18" fmla="*/ 34 w 163"/>
                <a:gd name="T19" fmla="*/ 96 h 130"/>
                <a:gd name="T20" fmla="*/ 49 w 163"/>
                <a:gd name="T21" fmla="*/ 92 h 130"/>
                <a:gd name="T22" fmla="*/ 57 w 163"/>
                <a:gd name="T23" fmla="*/ 93 h 130"/>
                <a:gd name="T24" fmla="*/ 91 w 163"/>
                <a:gd name="T25" fmla="*/ 94 h 130"/>
                <a:gd name="T26" fmla="*/ 157 w 163"/>
                <a:gd name="T27" fmla="*/ 90 h 130"/>
                <a:gd name="T28" fmla="*/ 159 w 163"/>
                <a:gd name="T29" fmla="*/ 88 h 130"/>
                <a:gd name="T30" fmla="*/ 163 w 163"/>
                <a:gd name="T31" fmla="*/ 49 h 130"/>
                <a:gd name="T32" fmla="*/ 157 w 163"/>
                <a:gd name="T33" fmla="*/ 2 h 130"/>
                <a:gd name="T34" fmla="*/ 154 w 163"/>
                <a:gd name="T35" fmla="*/ 0 h 130"/>
                <a:gd name="T36" fmla="*/ 2 w 163"/>
                <a:gd name="T37" fmla="*/ 5 h 130"/>
                <a:gd name="T38" fmla="*/ 0 w 163"/>
                <a:gd name="T39" fmla="*/ 7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20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0" y="7"/>
                  </a:move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2" y="128"/>
                  </a:cubicBezTo>
                  <a:cubicBezTo>
                    <a:pt x="2" y="129"/>
                    <a:pt x="2" y="129"/>
                    <a:pt x="3" y="130"/>
                  </a:cubicBez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2" y="92"/>
                    <a:pt x="54" y="93"/>
                    <a:pt x="57" y="93"/>
                  </a:cubicBezTo>
                  <a:cubicBezTo>
                    <a:pt x="68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8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4"/>
                    <a:pt x="17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180" y="1545"/>
              <a:ext cx="634" cy="506"/>
            </a:xfrm>
            <a:custGeom>
              <a:avLst/>
              <a:gdLst>
                <a:gd name="T0" fmla="*/ 2 w 163"/>
                <a:gd name="T1" fmla="*/ 130 h 130"/>
                <a:gd name="T2" fmla="*/ 5 w 163"/>
                <a:gd name="T3" fmla="*/ 130 h 130"/>
                <a:gd name="T4" fmla="*/ 14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2 w 163"/>
                <a:gd name="T31" fmla="*/ 5 h 130"/>
                <a:gd name="T32" fmla="*/ 0 w 163"/>
                <a:gd name="T33" fmla="*/ 7 h 130"/>
                <a:gd name="T34" fmla="*/ 0 w 163"/>
                <a:gd name="T35" fmla="*/ 30 h 130"/>
                <a:gd name="T36" fmla="*/ 1 w 163"/>
                <a:gd name="T37" fmla="*/ 128 h 130"/>
                <a:gd name="T38" fmla="*/ 2 w 163"/>
                <a:gd name="T39" fmla="*/ 130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7 w 163"/>
                <a:gd name="T47" fmla="*/ 88 h 130"/>
                <a:gd name="T48" fmla="*/ 49 w 163"/>
                <a:gd name="T49" fmla="*/ 87 h 130"/>
                <a:gd name="T50" fmla="*/ 31 w 163"/>
                <a:gd name="T51" fmla="*/ 91 h 130"/>
                <a:gd name="T52" fmla="*/ 16 w 163"/>
                <a:gd name="T53" fmla="*/ 110 h 130"/>
                <a:gd name="T54" fmla="*/ 11 w 163"/>
                <a:gd name="T55" fmla="*/ 120 h 130"/>
                <a:gd name="T56" fmla="*/ 6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2" y="130"/>
                  </a:move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4" y="123"/>
                  </a:cubicBezTo>
                  <a:cubicBezTo>
                    <a:pt x="18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1" y="92"/>
                    <a:pt x="54" y="93"/>
                    <a:pt x="57" y="93"/>
                  </a:cubicBezTo>
                  <a:cubicBezTo>
                    <a:pt x="68" y="93"/>
                    <a:pt x="79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8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103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1" y="128"/>
                  </a:cubicBezTo>
                  <a:cubicBezTo>
                    <a:pt x="1" y="129"/>
                    <a:pt x="2" y="129"/>
                    <a:pt x="2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79" y="89"/>
                    <a:pt x="68" y="88"/>
                    <a:pt x="57" y="88"/>
                  </a:cubicBezTo>
                  <a:cubicBezTo>
                    <a:pt x="54" y="88"/>
                    <a:pt x="52" y="87"/>
                    <a:pt x="49" y="87"/>
                  </a:cubicBezTo>
                  <a:cubicBezTo>
                    <a:pt x="43" y="87"/>
                    <a:pt x="37" y="88"/>
                    <a:pt x="31" y="91"/>
                  </a:cubicBezTo>
                  <a:cubicBezTo>
                    <a:pt x="24" y="96"/>
                    <a:pt x="20" y="103"/>
                    <a:pt x="16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9" y="121"/>
                    <a:pt x="8" y="122"/>
                    <a:pt x="6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822" y="2031"/>
              <a:ext cx="634" cy="506"/>
            </a:xfrm>
            <a:custGeom>
              <a:avLst/>
              <a:gdLst>
                <a:gd name="T0" fmla="*/ 3 w 163"/>
                <a:gd name="T1" fmla="*/ 130 h 130"/>
                <a:gd name="T2" fmla="*/ 5 w 163"/>
                <a:gd name="T3" fmla="*/ 130 h 130"/>
                <a:gd name="T4" fmla="*/ 15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3 w 163"/>
                <a:gd name="T31" fmla="*/ 4 h 130"/>
                <a:gd name="T32" fmla="*/ 0 w 163"/>
                <a:gd name="T33" fmla="*/ 7 h 130"/>
                <a:gd name="T34" fmla="*/ 0 w 163"/>
                <a:gd name="T35" fmla="*/ 30 h 130"/>
                <a:gd name="T36" fmla="*/ 2 w 163"/>
                <a:gd name="T37" fmla="*/ 128 h 130"/>
                <a:gd name="T38" fmla="*/ 3 w 163"/>
                <a:gd name="T39" fmla="*/ 130 h 130"/>
                <a:gd name="T40" fmla="*/ 158 w 163"/>
                <a:gd name="T41" fmla="*/ 49 h 130"/>
                <a:gd name="T42" fmla="*/ 155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19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9 h 130"/>
                <a:gd name="T62" fmla="*/ 153 w 163"/>
                <a:gd name="T63" fmla="*/ 5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3" y="130"/>
                  </a:moveTo>
                  <a:cubicBezTo>
                    <a:pt x="4" y="130"/>
                    <a:pt x="4" y="130"/>
                    <a:pt x="5" y="130"/>
                  </a:cubicBezTo>
                  <a:cubicBezTo>
                    <a:pt x="9" y="128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9" y="93"/>
                    <a:pt x="44" y="92"/>
                    <a:pt x="49" y="92"/>
                  </a:cubicBezTo>
                  <a:cubicBezTo>
                    <a:pt x="52" y="92"/>
                    <a:pt x="55" y="92"/>
                    <a:pt x="57" y="93"/>
                  </a:cubicBezTo>
                  <a:cubicBezTo>
                    <a:pt x="69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7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3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1" y="95"/>
                    <a:pt x="2" y="128"/>
                  </a:cubicBezTo>
                  <a:cubicBezTo>
                    <a:pt x="2" y="128"/>
                    <a:pt x="2" y="129"/>
                    <a:pt x="3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5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7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3"/>
                    <a:pt x="17" y="110"/>
                  </a:cubicBezTo>
                  <a:cubicBezTo>
                    <a:pt x="15" y="114"/>
                    <a:pt x="13" y="117"/>
                    <a:pt x="11" y="119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6" y="92"/>
                    <a:pt x="5" y="61"/>
                    <a:pt x="5" y="30"/>
                  </a:cubicBezTo>
                  <a:cubicBezTo>
                    <a:pt x="5" y="23"/>
                    <a:pt x="5" y="16"/>
                    <a:pt x="5" y="9"/>
                  </a:cubicBezTo>
                  <a:cubicBezTo>
                    <a:pt x="54" y="8"/>
                    <a:pt x="103" y="7"/>
                    <a:pt x="153" y="5"/>
                  </a:cubicBezTo>
                  <a:cubicBezTo>
                    <a:pt x="156" y="20"/>
                    <a:pt x="158" y="34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3440154" y="2533948"/>
            <a:ext cx="97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1st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416334" y="2921049"/>
            <a:ext cx="121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2nd place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4599056" y="3190279"/>
            <a:ext cx="121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3rd place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7249675" y="2319698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6971863" y="2904473"/>
            <a:ext cx="400623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/>
              <a:t>Please add text here, the language to be concise, express to be clear.</a:t>
            </a:r>
          </a:p>
        </p:txBody>
      </p:sp>
      <p:sp>
        <p:nvSpPr>
          <p:cNvPr id="95" name="Freeform 30"/>
          <p:cNvSpPr>
            <a:spLocks noEditPoints="1"/>
          </p:cNvSpPr>
          <p:nvPr/>
        </p:nvSpPr>
        <p:spPr bwMode="auto">
          <a:xfrm>
            <a:off x="6971863" y="242711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249675" y="4308903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6971863" y="4893678"/>
            <a:ext cx="400623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dirty="0"/>
              <a:t>Please add text here, the language to be concise, express to be clear.</a:t>
            </a:r>
          </a:p>
        </p:txBody>
      </p:sp>
      <p:sp>
        <p:nvSpPr>
          <p:cNvPr id="98" name="Freeform 30"/>
          <p:cNvSpPr>
            <a:spLocks noEditPoints="1"/>
          </p:cNvSpPr>
          <p:nvPr/>
        </p:nvSpPr>
        <p:spPr bwMode="auto">
          <a:xfrm>
            <a:off x="6971863" y="441631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01164" y="566532"/>
            <a:ext cx="248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 rot="169628">
            <a:off x="1651435" y="2601842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"/>
          <p:cNvSpPr>
            <a:spLocks noEditPoints="1"/>
          </p:cNvSpPr>
          <p:nvPr/>
        </p:nvSpPr>
        <p:spPr bwMode="auto">
          <a:xfrm rot="169628">
            <a:off x="4228624" y="3303691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"/>
          <p:cNvSpPr>
            <a:spLocks noEditPoints="1"/>
          </p:cNvSpPr>
          <p:nvPr/>
        </p:nvSpPr>
        <p:spPr bwMode="auto">
          <a:xfrm rot="169628">
            <a:off x="6748808" y="2844902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 rot="169628">
            <a:off x="9325998" y="2434928"/>
            <a:ext cx="1295400" cy="1341438"/>
          </a:xfrm>
          <a:custGeom>
            <a:avLst/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475878" y="2439671"/>
            <a:ext cx="7750629" cy="901881"/>
          </a:xfrm>
          <a:custGeom>
            <a:avLst/>
            <a:gdLst>
              <a:gd name="connsiteX0" fmla="*/ 0 w 7750629"/>
              <a:gd name="connsiteY0" fmla="*/ 174172 h 901881"/>
              <a:gd name="connsiteX1" fmla="*/ 2627086 w 7750629"/>
              <a:gd name="connsiteY1" fmla="*/ 899886 h 901881"/>
              <a:gd name="connsiteX2" fmla="*/ 5341257 w 7750629"/>
              <a:gd name="connsiteY2" fmla="*/ 377372 h 901881"/>
              <a:gd name="connsiteX3" fmla="*/ 7750629 w 7750629"/>
              <a:gd name="connsiteY3" fmla="*/ 0 h 9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0629" h="901881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1795224" y="3049164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Sales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218930" y="3974386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Financial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930675" y="3321997"/>
            <a:ext cx="2079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Administrative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459559" y="2902970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Human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231050" y="4392272"/>
            <a:ext cx="21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822355" y="4977020"/>
            <a:ext cx="21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431682" y="4458070"/>
            <a:ext cx="21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9002733" y="4161853"/>
            <a:ext cx="21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9973698" y="1612788"/>
            <a:ext cx="584798" cy="833465"/>
            <a:chOff x="1609523" y="1700462"/>
            <a:chExt cx="2532253" cy="3609007"/>
          </a:xfrm>
        </p:grpSpPr>
        <p:grpSp>
          <p:nvGrpSpPr>
            <p:cNvPr id="84" name="组合 83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114" name="任意多边形 113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5" name="组合 114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119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0" name="组合 119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121" name="任意多边形 120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2" name="任意多边形 121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3" name="任意多边形 122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16" name="任意多边形 115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任意多边形 116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02" name="任意多边形 101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任意多边形 102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任意多边形 111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任意多边形 112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任意多边形 85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33089" y="572598"/>
            <a:ext cx="235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59300" y="2950663"/>
            <a:ext cx="2192173" cy="2370734"/>
            <a:chOff x="3173" y="1433"/>
            <a:chExt cx="1596" cy="1726"/>
          </a:xfrm>
          <a:solidFill>
            <a:srgbClr val="1F4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3148204" y="2529043"/>
            <a:ext cx="146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1289738" y="3159945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25" name="任意多边形 124"/>
          <p:cNvSpPr/>
          <p:nvPr/>
        </p:nvSpPr>
        <p:spPr>
          <a:xfrm>
            <a:off x="1388214" y="3073544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文本框 125"/>
          <p:cNvSpPr txBox="1"/>
          <p:nvPr/>
        </p:nvSpPr>
        <p:spPr>
          <a:xfrm>
            <a:off x="3148204" y="4345239"/>
            <a:ext cx="146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1289738" y="4976141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28" name="任意多边形 127"/>
          <p:cNvSpPr/>
          <p:nvPr/>
        </p:nvSpPr>
        <p:spPr>
          <a:xfrm>
            <a:off x="1388214" y="4889740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7686542" y="2568324"/>
            <a:ext cx="146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7686542" y="3242788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31" name="任意多边形 130"/>
          <p:cNvSpPr/>
          <p:nvPr/>
        </p:nvSpPr>
        <p:spPr>
          <a:xfrm>
            <a:off x="7785018" y="3156387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文本框 131"/>
          <p:cNvSpPr txBox="1"/>
          <p:nvPr/>
        </p:nvSpPr>
        <p:spPr>
          <a:xfrm>
            <a:off x="7686542" y="4384520"/>
            <a:ext cx="146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-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It's text.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7686542" y="5058984"/>
            <a:ext cx="3407290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34" name="任意多边形 133"/>
          <p:cNvSpPr/>
          <p:nvPr/>
        </p:nvSpPr>
        <p:spPr>
          <a:xfrm>
            <a:off x="7785018" y="4972583"/>
            <a:ext cx="3036018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1376179" y="2850595"/>
            <a:ext cx="1447190" cy="468527"/>
            <a:chOff x="8990558" y="5480837"/>
            <a:chExt cx="1946394" cy="630144"/>
          </a:xfrm>
        </p:grpSpPr>
        <p:sp>
          <p:nvSpPr>
            <p:cNvPr id="41" name="任意多边形 40"/>
            <p:cNvSpPr/>
            <p:nvPr/>
          </p:nvSpPr>
          <p:spPr>
            <a:xfrm>
              <a:off x="8990558" y="548083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0166930" y="5775851"/>
              <a:ext cx="770022" cy="278233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9778" y="1493605"/>
            <a:ext cx="2105116" cy="3000246"/>
            <a:chOff x="1609523" y="1700462"/>
            <a:chExt cx="2532253" cy="3609007"/>
          </a:xfrm>
        </p:grpSpPr>
        <p:grpSp>
          <p:nvGrpSpPr>
            <p:cNvPr id="5" name="组合 4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34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1" name="任意多边形 30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13742" y="4745161"/>
            <a:ext cx="12078258" cy="2217895"/>
            <a:chOff x="80696" y="5607344"/>
            <a:chExt cx="5802313" cy="1254125"/>
          </a:xfrm>
          <a:solidFill>
            <a:srgbClr val="1F4E79"/>
          </a:solidFill>
        </p:grpSpPr>
        <p:sp>
          <p:nvSpPr>
            <p:cNvPr id="46" name="Freeform 53"/>
            <p:cNvSpPr/>
            <p:nvPr/>
          </p:nvSpPr>
          <p:spPr bwMode="auto">
            <a:xfrm>
              <a:off x="4893996" y="6304256"/>
              <a:ext cx="287338" cy="211138"/>
            </a:xfrm>
            <a:custGeom>
              <a:avLst/>
              <a:gdLst>
                <a:gd name="T0" fmla="*/ 44 w 55"/>
                <a:gd name="T1" fmla="*/ 0 h 40"/>
                <a:gd name="T2" fmla="*/ 25 w 55"/>
                <a:gd name="T3" fmla="*/ 0 h 40"/>
                <a:gd name="T4" fmla="*/ 25 w 55"/>
                <a:gd name="T5" fmla="*/ 28 h 40"/>
                <a:gd name="T6" fmla="*/ 16 w 55"/>
                <a:gd name="T7" fmla="*/ 28 h 40"/>
                <a:gd name="T8" fmla="*/ 16 w 55"/>
                <a:gd name="T9" fmla="*/ 18 h 40"/>
                <a:gd name="T10" fmla="*/ 4 w 55"/>
                <a:gd name="T11" fmla="*/ 18 h 40"/>
                <a:gd name="T12" fmla="*/ 4 w 55"/>
                <a:gd name="T13" fmla="*/ 36 h 40"/>
                <a:gd name="T14" fmla="*/ 0 w 55"/>
                <a:gd name="T15" fmla="*/ 36 h 40"/>
                <a:gd name="T16" fmla="*/ 0 w 55"/>
                <a:gd name="T17" fmla="*/ 40 h 40"/>
                <a:gd name="T18" fmla="*/ 7 w 55"/>
                <a:gd name="T19" fmla="*/ 40 h 40"/>
                <a:gd name="T20" fmla="*/ 7 w 55"/>
                <a:gd name="T21" fmla="*/ 22 h 40"/>
                <a:gd name="T22" fmla="*/ 12 w 55"/>
                <a:gd name="T23" fmla="*/ 22 h 40"/>
                <a:gd name="T24" fmla="*/ 12 w 55"/>
                <a:gd name="T25" fmla="*/ 32 h 40"/>
                <a:gd name="T26" fmla="*/ 28 w 55"/>
                <a:gd name="T27" fmla="*/ 32 h 40"/>
                <a:gd name="T28" fmla="*/ 28 w 55"/>
                <a:gd name="T29" fmla="*/ 4 h 40"/>
                <a:gd name="T30" fmla="*/ 42 w 55"/>
                <a:gd name="T31" fmla="*/ 4 h 40"/>
                <a:gd name="T32" fmla="*/ 42 w 55"/>
                <a:gd name="T33" fmla="*/ 33 h 40"/>
                <a:gd name="T34" fmla="*/ 55 w 55"/>
                <a:gd name="T35" fmla="*/ 33 h 40"/>
                <a:gd name="T36" fmla="*/ 55 w 55"/>
                <a:gd name="T37" fmla="*/ 29 h 40"/>
                <a:gd name="T38" fmla="*/ 46 w 55"/>
                <a:gd name="T39" fmla="*/ 29 h 40"/>
                <a:gd name="T40" fmla="*/ 46 w 55"/>
                <a:gd name="T41" fmla="*/ 0 h 40"/>
                <a:gd name="T42" fmla="*/ 44 w 55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40">
                  <a:moveTo>
                    <a:pt x="4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24"/>
                    <a:pt x="25" y="28"/>
                  </a:cubicBezTo>
                  <a:cubicBezTo>
                    <a:pt x="22" y="28"/>
                    <a:pt x="18" y="28"/>
                    <a:pt x="16" y="28"/>
                  </a:cubicBezTo>
                  <a:cubicBezTo>
                    <a:pt x="16" y="25"/>
                    <a:pt x="16" y="18"/>
                    <a:pt x="1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33"/>
                    <a:pt x="4" y="36"/>
                  </a:cubicBezTo>
                  <a:cubicBezTo>
                    <a:pt x="2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25"/>
                    <a:pt x="7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4"/>
                    <a:pt x="12" y="32"/>
                    <a:pt x="12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8"/>
                    <a:pt x="28" y="4"/>
                  </a:cubicBezTo>
                  <a:cubicBezTo>
                    <a:pt x="31" y="4"/>
                    <a:pt x="39" y="4"/>
                    <a:pt x="42" y="4"/>
                  </a:cubicBezTo>
                  <a:cubicBezTo>
                    <a:pt x="42" y="8"/>
                    <a:pt x="42" y="33"/>
                    <a:pt x="42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49" y="29"/>
                    <a:pt x="46" y="29"/>
                  </a:cubicBezTo>
                  <a:cubicBezTo>
                    <a:pt x="46" y="26"/>
                    <a:pt x="46" y="0"/>
                    <a:pt x="46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210871" y="5880394"/>
              <a:ext cx="492125" cy="923925"/>
            </a:xfrm>
            <a:custGeom>
              <a:avLst/>
              <a:gdLst>
                <a:gd name="T0" fmla="*/ 81 w 94"/>
                <a:gd name="T1" fmla="*/ 18 h 176"/>
                <a:gd name="T2" fmla="*/ 77 w 94"/>
                <a:gd name="T3" fmla="*/ 26 h 176"/>
                <a:gd name="T4" fmla="*/ 71 w 94"/>
                <a:gd name="T5" fmla="*/ 40 h 176"/>
                <a:gd name="T6" fmla="*/ 65 w 94"/>
                <a:gd name="T7" fmla="*/ 38 h 176"/>
                <a:gd name="T8" fmla="*/ 73 w 94"/>
                <a:gd name="T9" fmla="*/ 16 h 176"/>
                <a:gd name="T10" fmla="*/ 74 w 94"/>
                <a:gd name="T11" fmla="*/ 14 h 176"/>
                <a:gd name="T12" fmla="*/ 61 w 94"/>
                <a:gd name="T13" fmla="*/ 10 h 176"/>
                <a:gd name="T14" fmla="*/ 60 w 94"/>
                <a:gd name="T15" fmla="*/ 12 h 176"/>
                <a:gd name="T16" fmla="*/ 50 w 94"/>
                <a:gd name="T17" fmla="*/ 32 h 176"/>
                <a:gd name="T18" fmla="*/ 42 w 94"/>
                <a:gd name="T19" fmla="*/ 30 h 176"/>
                <a:gd name="T20" fmla="*/ 49 w 94"/>
                <a:gd name="T21" fmla="*/ 6 h 176"/>
                <a:gd name="T22" fmla="*/ 50 w 94"/>
                <a:gd name="T23" fmla="*/ 4 h 176"/>
                <a:gd name="T24" fmla="*/ 35 w 94"/>
                <a:gd name="T25" fmla="*/ 0 h 176"/>
                <a:gd name="T26" fmla="*/ 34 w 94"/>
                <a:gd name="T27" fmla="*/ 1 h 176"/>
                <a:gd name="T28" fmla="*/ 0 w 94"/>
                <a:gd name="T29" fmla="*/ 176 h 176"/>
                <a:gd name="T30" fmla="*/ 5 w 94"/>
                <a:gd name="T31" fmla="*/ 176 h 176"/>
                <a:gd name="T32" fmla="*/ 38 w 94"/>
                <a:gd name="T33" fmla="*/ 5 h 176"/>
                <a:gd name="T34" fmla="*/ 42 w 94"/>
                <a:gd name="T35" fmla="*/ 6 h 176"/>
                <a:gd name="T36" fmla="*/ 19 w 94"/>
                <a:gd name="T37" fmla="*/ 132 h 176"/>
                <a:gd name="T38" fmla="*/ 23 w 94"/>
                <a:gd name="T39" fmla="*/ 132 h 176"/>
                <a:gd name="T40" fmla="*/ 37 w 94"/>
                <a:gd name="T41" fmla="*/ 34 h 176"/>
                <a:gd name="T42" fmla="*/ 53 w 94"/>
                <a:gd name="T43" fmla="*/ 38 h 176"/>
                <a:gd name="T44" fmla="*/ 54 w 94"/>
                <a:gd name="T45" fmla="*/ 36 h 176"/>
                <a:gd name="T46" fmla="*/ 63 w 94"/>
                <a:gd name="T47" fmla="*/ 16 h 176"/>
                <a:gd name="T48" fmla="*/ 65 w 94"/>
                <a:gd name="T49" fmla="*/ 16 h 176"/>
                <a:gd name="T50" fmla="*/ 41 w 94"/>
                <a:gd name="T51" fmla="*/ 122 h 176"/>
                <a:gd name="T52" fmla="*/ 45 w 94"/>
                <a:gd name="T53" fmla="*/ 123 h 176"/>
                <a:gd name="T54" fmla="*/ 60 w 94"/>
                <a:gd name="T55" fmla="*/ 41 h 176"/>
                <a:gd name="T56" fmla="*/ 74 w 94"/>
                <a:gd name="T57" fmla="*/ 46 h 176"/>
                <a:gd name="T58" fmla="*/ 75 w 94"/>
                <a:gd name="T59" fmla="*/ 44 h 176"/>
                <a:gd name="T60" fmla="*/ 82 w 94"/>
                <a:gd name="T61" fmla="*/ 28 h 176"/>
                <a:gd name="T62" fmla="*/ 84 w 94"/>
                <a:gd name="T63" fmla="*/ 24 h 176"/>
                <a:gd name="T64" fmla="*/ 85 w 94"/>
                <a:gd name="T65" fmla="*/ 24 h 176"/>
                <a:gd name="T66" fmla="*/ 54 w 94"/>
                <a:gd name="T67" fmla="*/ 139 h 176"/>
                <a:gd name="T68" fmla="*/ 57 w 94"/>
                <a:gd name="T69" fmla="*/ 140 h 176"/>
                <a:gd name="T70" fmla="*/ 80 w 94"/>
                <a:gd name="T71" fmla="*/ 47 h 176"/>
                <a:gd name="T72" fmla="*/ 56 w 94"/>
                <a:gd name="T73" fmla="*/ 176 h 176"/>
                <a:gd name="T74" fmla="*/ 61 w 94"/>
                <a:gd name="T75" fmla="*/ 176 h 176"/>
                <a:gd name="T76" fmla="*/ 93 w 94"/>
                <a:gd name="T77" fmla="*/ 25 h 176"/>
                <a:gd name="T78" fmla="*/ 94 w 94"/>
                <a:gd name="T79" fmla="*/ 23 h 176"/>
                <a:gd name="T80" fmla="*/ 81 w 94"/>
                <a:gd name="T81" fmla="*/ 1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76">
                  <a:moveTo>
                    <a:pt x="81" y="18"/>
                  </a:moveTo>
                  <a:cubicBezTo>
                    <a:pt x="77" y="26"/>
                    <a:pt x="77" y="26"/>
                    <a:pt x="77" y="26"/>
                  </a:cubicBezTo>
                  <a:cubicBezTo>
                    <a:pt x="75" y="30"/>
                    <a:pt x="73" y="34"/>
                    <a:pt x="71" y="40"/>
                  </a:cubicBezTo>
                  <a:cubicBezTo>
                    <a:pt x="69" y="39"/>
                    <a:pt x="67" y="38"/>
                    <a:pt x="65" y="38"/>
                  </a:cubicBezTo>
                  <a:cubicBezTo>
                    <a:pt x="69" y="24"/>
                    <a:pt x="73" y="16"/>
                    <a:pt x="73" y="16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6" y="19"/>
                    <a:pt x="52" y="28"/>
                    <a:pt x="50" y="32"/>
                  </a:cubicBezTo>
                  <a:cubicBezTo>
                    <a:pt x="48" y="32"/>
                    <a:pt x="44" y="31"/>
                    <a:pt x="42" y="30"/>
                  </a:cubicBezTo>
                  <a:cubicBezTo>
                    <a:pt x="44" y="20"/>
                    <a:pt x="49" y="6"/>
                    <a:pt x="49" y="6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0" y="67"/>
                    <a:pt x="0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77"/>
                    <a:pt x="33" y="16"/>
                    <a:pt x="38" y="5"/>
                  </a:cubicBezTo>
                  <a:cubicBezTo>
                    <a:pt x="39" y="6"/>
                    <a:pt x="40" y="6"/>
                    <a:pt x="42" y="6"/>
                  </a:cubicBezTo>
                  <a:cubicBezTo>
                    <a:pt x="38" y="17"/>
                    <a:pt x="24" y="60"/>
                    <a:pt x="19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6" y="88"/>
                    <a:pt x="32" y="55"/>
                    <a:pt x="37" y="34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9" y="24"/>
                    <a:pt x="63" y="16"/>
                  </a:cubicBezTo>
                  <a:cubicBezTo>
                    <a:pt x="64" y="16"/>
                    <a:pt x="65" y="16"/>
                    <a:pt x="65" y="16"/>
                  </a:cubicBezTo>
                  <a:cubicBezTo>
                    <a:pt x="62" y="24"/>
                    <a:pt x="47" y="63"/>
                    <a:pt x="41" y="122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87"/>
                    <a:pt x="55" y="60"/>
                    <a:pt x="60" y="41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7"/>
                    <a:pt x="80" y="32"/>
                    <a:pt x="82" y="28"/>
                  </a:cubicBezTo>
                  <a:cubicBezTo>
                    <a:pt x="82" y="28"/>
                    <a:pt x="83" y="26"/>
                    <a:pt x="84" y="24"/>
                  </a:cubicBezTo>
                  <a:cubicBezTo>
                    <a:pt x="84" y="24"/>
                    <a:pt x="84" y="24"/>
                    <a:pt x="85" y="24"/>
                  </a:cubicBezTo>
                  <a:cubicBezTo>
                    <a:pt x="80" y="35"/>
                    <a:pt x="62" y="79"/>
                    <a:pt x="54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63" y="100"/>
                    <a:pt x="72" y="68"/>
                    <a:pt x="80" y="47"/>
                  </a:cubicBezTo>
                  <a:cubicBezTo>
                    <a:pt x="72" y="73"/>
                    <a:pt x="60" y="118"/>
                    <a:pt x="56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7" y="83"/>
                    <a:pt x="93" y="26"/>
                    <a:pt x="93" y="25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8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"/>
            <p:cNvSpPr/>
            <p:nvPr/>
          </p:nvSpPr>
          <p:spPr bwMode="auto">
            <a:xfrm>
              <a:off x="1117333" y="6447131"/>
              <a:ext cx="214313" cy="357188"/>
            </a:xfrm>
            <a:custGeom>
              <a:avLst/>
              <a:gdLst>
                <a:gd name="T0" fmla="*/ 39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1 w 41"/>
                <a:gd name="T27" fmla="*/ 68 h 68"/>
                <a:gd name="T28" fmla="*/ 33 w 41"/>
                <a:gd name="T29" fmla="*/ 10 h 68"/>
                <a:gd name="T30" fmla="*/ 39 w 41"/>
                <a:gd name="T31" fmla="*/ 10 h 68"/>
                <a:gd name="T32" fmla="*/ 39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9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8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1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6" y="54"/>
                    <a:pt x="33" y="17"/>
                    <a:pt x="33" y="10"/>
                  </a:cubicBezTo>
                  <a:cubicBezTo>
                    <a:pt x="35" y="10"/>
                    <a:pt x="39" y="10"/>
                    <a:pt x="39" y="10"/>
                  </a:cubicBezTo>
                  <a:lnTo>
                    <a:pt x="3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1155162" y="5728762"/>
              <a:ext cx="41275" cy="98425"/>
            </a:xfrm>
            <a:custGeom>
              <a:avLst/>
              <a:gdLst>
                <a:gd name="T0" fmla="*/ 0 w 8"/>
                <a:gd name="T1" fmla="*/ 11 h 19"/>
                <a:gd name="T2" fmla="*/ 2 w 8"/>
                <a:gd name="T3" fmla="*/ 19 h 19"/>
                <a:gd name="T4" fmla="*/ 6 w 8"/>
                <a:gd name="T5" fmla="*/ 16 h 19"/>
                <a:gd name="T6" fmla="*/ 5 w 8"/>
                <a:gd name="T7" fmla="*/ 11 h 19"/>
                <a:gd name="T8" fmla="*/ 8 w 8"/>
                <a:gd name="T9" fmla="*/ 5 h 19"/>
                <a:gd name="T10" fmla="*/ 6 w 8"/>
                <a:gd name="T11" fmla="*/ 0 h 19"/>
                <a:gd name="T12" fmla="*/ 0 w 8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0" y="11"/>
                  </a:moveTo>
                  <a:cubicBezTo>
                    <a:pt x="0" y="14"/>
                    <a:pt x="1" y="17"/>
                    <a:pt x="2" y="1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9"/>
                    <a:pt x="6" y="6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3887" y="5685900"/>
              <a:ext cx="77788" cy="188913"/>
            </a:xfrm>
            <a:custGeom>
              <a:avLst/>
              <a:gdLst>
                <a:gd name="T0" fmla="*/ 0 w 15"/>
                <a:gd name="T1" fmla="*/ 19 h 36"/>
                <a:gd name="T2" fmla="*/ 9 w 15"/>
                <a:gd name="T3" fmla="*/ 36 h 36"/>
                <a:gd name="T4" fmla="*/ 11 w 15"/>
                <a:gd name="T5" fmla="*/ 32 h 36"/>
                <a:gd name="T6" fmla="*/ 5 w 15"/>
                <a:gd name="T7" fmla="*/ 19 h 36"/>
                <a:gd name="T8" fmla="*/ 15 w 15"/>
                <a:gd name="T9" fmla="*/ 5 h 36"/>
                <a:gd name="T10" fmla="*/ 13 w 15"/>
                <a:gd name="T11" fmla="*/ 0 h 36"/>
                <a:gd name="T12" fmla="*/ 0 w 15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19"/>
                  </a:moveTo>
                  <a:cubicBezTo>
                    <a:pt x="0" y="26"/>
                    <a:pt x="3" y="32"/>
                    <a:pt x="9" y="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7" y="29"/>
                    <a:pt x="5" y="25"/>
                    <a:pt x="5" y="19"/>
                  </a:cubicBezTo>
                  <a:cubicBezTo>
                    <a:pt x="5" y="13"/>
                    <a:pt x="9" y="7"/>
                    <a:pt x="15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0" y="1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158608" y="5796256"/>
              <a:ext cx="104775" cy="623888"/>
            </a:xfrm>
            <a:custGeom>
              <a:avLst/>
              <a:gdLst>
                <a:gd name="T0" fmla="*/ 5 w 20"/>
                <a:gd name="T1" fmla="*/ 119 h 119"/>
                <a:gd name="T2" fmla="*/ 9 w 20"/>
                <a:gd name="T3" fmla="*/ 33 h 119"/>
                <a:gd name="T4" fmla="*/ 11 w 20"/>
                <a:gd name="T5" fmla="*/ 33 h 119"/>
                <a:gd name="T6" fmla="*/ 16 w 20"/>
                <a:gd name="T7" fmla="*/ 119 h 119"/>
                <a:gd name="T8" fmla="*/ 20 w 20"/>
                <a:gd name="T9" fmla="*/ 119 h 119"/>
                <a:gd name="T10" fmla="*/ 15 w 20"/>
                <a:gd name="T11" fmla="*/ 32 h 119"/>
                <a:gd name="T12" fmla="*/ 18 w 20"/>
                <a:gd name="T13" fmla="*/ 32 h 119"/>
                <a:gd name="T14" fmla="*/ 18 w 20"/>
                <a:gd name="T15" fmla="*/ 21 h 119"/>
                <a:gd name="T16" fmla="*/ 15 w 20"/>
                <a:gd name="T17" fmla="*/ 21 h 119"/>
                <a:gd name="T18" fmla="*/ 15 w 20"/>
                <a:gd name="T19" fmla="*/ 13 h 119"/>
                <a:gd name="T20" fmla="*/ 13 w 20"/>
                <a:gd name="T21" fmla="*/ 13 h 119"/>
                <a:gd name="T22" fmla="*/ 13 w 20"/>
                <a:gd name="T23" fmla="*/ 13 h 119"/>
                <a:gd name="T24" fmla="*/ 13 w 20"/>
                <a:gd name="T25" fmla="*/ 0 h 119"/>
                <a:gd name="T26" fmla="*/ 8 w 20"/>
                <a:gd name="T27" fmla="*/ 0 h 119"/>
                <a:gd name="T28" fmla="*/ 8 w 20"/>
                <a:gd name="T29" fmla="*/ 13 h 119"/>
                <a:gd name="T30" fmla="*/ 4 w 20"/>
                <a:gd name="T31" fmla="*/ 13 h 119"/>
                <a:gd name="T32" fmla="*/ 4 w 20"/>
                <a:gd name="T33" fmla="*/ 21 h 119"/>
                <a:gd name="T34" fmla="*/ 1 w 20"/>
                <a:gd name="T35" fmla="*/ 21 h 119"/>
                <a:gd name="T36" fmla="*/ 1 w 20"/>
                <a:gd name="T37" fmla="*/ 32 h 119"/>
                <a:gd name="T38" fmla="*/ 4 w 20"/>
                <a:gd name="T39" fmla="*/ 32 h 119"/>
                <a:gd name="T40" fmla="*/ 0 w 20"/>
                <a:gd name="T41" fmla="*/ 119 h 119"/>
                <a:gd name="T42" fmla="*/ 5 w 20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19">
                  <a:moveTo>
                    <a:pt x="5" y="119"/>
                  </a:moveTo>
                  <a:cubicBezTo>
                    <a:pt x="7" y="104"/>
                    <a:pt x="9" y="45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45"/>
                    <a:pt x="14" y="106"/>
                    <a:pt x="16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9" y="106"/>
                    <a:pt x="16" y="45"/>
                    <a:pt x="15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5" y="21"/>
                    <a:pt x="15" y="21"/>
                  </a:cubicBezTo>
                  <a:cubicBezTo>
                    <a:pt x="15" y="18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8"/>
                    <a:pt x="4" y="21"/>
                  </a:cubicBezTo>
                  <a:cubicBezTo>
                    <a:pt x="4" y="21"/>
                    <a:pt x="1" y="21"/>
                    <a:pt x="1" y="2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5"/>
                    <a:pt x="2" y="105"/>
                    <a:pt x="0" y="119"/>
                  </a:cubicBezTo>
                  <a:lnTo>
                    <a:pt x="5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101458" y="6436019"/>
              <a:ext cx="214313" cy="357188"/>
            </a:xfrm>
            <a:custGeom>
              <a:avLst/>
              <a:gdLst>
                <a:gd name="T0" fmla="*/ 38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0 w 41"/>
                <a:gd name="T27" fmla="*/ 68 h 68"/>
                <a:gd name="T28" fmla="*/ 32 w 41"/>
                <a:gd name="T29" fmla="*/ 10 h 68"/>
                <a:gd name="T30" fmla="*/ 38 w 41"/>
                <a:gd name="T31" fmla="*/ 10 h 68"/>
                <a:gd name="T32" fmla="*/ 38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7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6" y="54"/>
                    <a:pt x="33" y="17"/>
                    <a:pt x="32" y="10"/>
                  </a:cubicBezTo>
                  <a:cubicBezTo>
                    <a:pt x="35" y="10"/>
                    <a:pt x="38" y="10"/>
                    <a:pt x="38" y="10"/>
                  </a:cubicBezTo>
                  <a:lnTo>
                    <a:pt x="3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1212312" y="5722413"/>
              <a:ext cx="47625" cy="95250"/>
            </a:xfrm>
            <a:custGeom>
              <a:avLst/>
              <a:gdLst>
                <a:gd name="T0" fmla="*/ 0 w 9"/>
                <a:gd name="T1" fmla="*/ 4 h 18"/>
                <a:gd name="T2" fmla="*/ 4 w 9"/>
                <a:gd name="T3" fmla="*/ 11 h 18"/>
                <a:gd name="T4" fmla="*/ 3 w 9"/>
                <a:gd name="T5" fmla="*/ 15 h 18"/>
                <a:gd name="T6" fmla="*/ 7 w 9"/>
                <a:gd name="T7" fmla="*/ 18 h 18"/>
                <a:gd name="T8" fmla="*/ 9 w 9"/>
                <a:gd name="T9" fmla="*/ 11 h 18"/>
                <a:gd name="T10" fmla="*/ 3 w 9"/>
                <a:gd name="T11" fmla="*/ 0 h 18"/>
                <a:gd name="T12" fmla="*/ 0 w 9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4"/>
                  </a:moveTo>
                  <a:cubicBezTo>
                    <a:pt x="3" y="5"/>
                    <a:pt x="4" y="8"/>
                    <a:pt x="4" y="11"/>
                  </a:cubicBezTo>
                  <a:cubicBezTo>
                    <a:pt x="4" y="12"/>
                    <a:pt x="4" y="14"/>
                    <a:pt x="3" y="1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9" y="13"/>
                    <a:pt x="9" y="11"/>
                  </a:cubicBezTo>
                  <a:cubicBezTo>
                    <a:pt x="9" y="6"/>
                    <a:pt x="7" y="2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1235138" y="5684405"/>
              <a:ext cx="73025" cy="190500"/>
            </a:xfrm>
            <a:custGeom>
              <a:avLst/>
              <a:gdLst>
                <a:gd name="T0" fmla="*/ 0 w 14"/>
                <a:gd name="T1" fmla="*/ 5 h 36"/>
                <a:gd name="T2" fmla="*/ 10 w 14"/>
                <a:gd name="T3" fmla="*/ 20 h 36"/>
                <a:gd name="T4" fmla="*/ 3 w 14"/>
                <a:gd name="T5" fmla="*/ 32 h 36"/>
                <a:gd name="T6" fmla="*/ 6 w 14"/>
                <a:gd name="T7" fmla="*/ 36 h 36"/>
                <a:gd name="T8" fmla="*/ 14 w 14"/>
                <a:gd name="T9" fmla="*/ 20 h 36"/>
                <a:gd name="T10" fmla="*/ 1 w 14"/>
                <a:gd name="T11" fmla="*/ 0 h 36"/>
                <a:gd name="T12" fmla="*/ 0 w 14"/>
                <a:gd name="T1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6" y="7"/>
                    <a:pt x="10" y="13"/>
                    <a:pt x="10" y="20"/>
                  </a:cubicBezTo>
                  <a:cubicBezTo>
                    <a:pt x="10" y="25"/>
                    <a:pt x="7" y="29"/>
                    <a:pt x="3" y="3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1" y="32"/>
                    <a:pt x="14" y="26"/>
                    <a:pt x="14" y="20"/>
                  </a:cubicBezTo>
                  <a:cubicBezTo>
                    <a:pt x="14" y="11"/>
                    <a:pt x="9" y="3"/>
                    <a:pt x="1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/>
            <p:nvPr/>
          </p:nvSpPr>
          <p:spPr bwMode="auto">
            <a:xfrm>
              <a:off x="3181083" y="6351881"/>
              <a:ext cx="1298575" cy="452438"/>
            </a:xfrm>
            <a:custGeom>
              <a:avLst/>
              <a:gdLst>
                <a:gd name="T0" fmla="*/ 237 w 248"/>
                <a:gd name="T1" fmla="*/ 34 h 86"/>
                <a:gd name="T2" fmla="*/ 239 w 248"/>
                <a:gd name="T3" fmla="*/ 20 h 86"/>
                <a:gd name="T4" fmla="*/ 222 w 248"/>
                <a:gd name="T5" fmla="*/ 0 h 86"/>
                <a:gd name="T6" fmla="*/ 212 w 248"/>
                <a:gd name="T7" fmla="*/ 3 h 86"/>
                <a:gd name="T8" fmla="*/ 218 w 248"/>
                <a:gd name="T9" fmla="*/ 9 h 86"/>
                <a:gd name="T10" fmla="*/ 209 w 248"/>
                <a:gd name="T11" fmla="*/ 16 h 86"/>
                <a:gd name="T12" fmla="*/ 207 w 248"/>
                <a:gd name="T13" fmla="*/ 8 h 86"/>
                <a:gd name="T14" fmla="*/ 201 w 248"/>
                <a:gd name="T15" fmla="*/ 14 h 86"/>
                <a:gd name="T16" fmla="*/ 207 w 248"/>
                <a:gd name="T17" fmla="*/ 16 h 86"/>
                <a:gd name="T18" fmla="*/ 203 w 248"/>
                <a:gd name="T19" fmla="*/ 28 h 86"/>
                <a:gd name="T20" fmla="*/ 189 w 248"/>
                <a:gd name="T21" fmla="*/ 32 h 86"/>
                <a:gd name="T22" fmla="*/ 179 w 248"/>
                <a:gd name="T23" fmla="*/ 36 h 86"/>
                <a:gd name="T24" fmla="*/ 169 w 248"/>
                <a:gd name="T25" fmla="*/ 36 h 86"/>
                <a:gd name="T26" fmla="*/ 159 w 248"/>
                <a:gd name="T27" fmla="*/ 36 h 86"/>
                <a:gd name="T28" fmla="*/ 157 w 248"/>
                <a:gd name="T29" fmla="*/ 29 h 86"/>
                <a:gd name="T30" fmla="*/ 155 w 248"/>
                <a:gd name="T31" fmla="*/ 17 h 86"/>
                <a:gd name="T32" fmla="*/ 148 w 248"/>
                <a:gd name="T33" fmla="*/ 13 h 86"/>
                <a:gd name="T34" fmla="*/ 131 w 248"/>
                <a:gd name="T35" fmla="*/ 4 h 86"/>
                <a:gd name="T36" fmla="*/ 101 w 248"/>
                <a:gd name="T37" fmla="*/ 13 h 86"/>
                <a:gd name="T38" fmla="*/ 93 w 248"/>
                <a:gd name="T39" fmla="*/ 17 h 86"/>
                <a:gd name="T40" fmla="*/ 91 w 248"/>
                <a:gd name="T41" fmla="*/ 29 h 86"/>
                <a:gd name="T42" fmla="*/ 90 w 248"/>
                <a:gd name="T43" fmla="*/ 36 h 86"/>
                <a:gd name="T44" fmla="*/ 79 w 248"/>
                <a:gd name="T45" fmla="*/ 36 h 86"/>
                <a:gd name="T46" fmla="*/ 69 w 248"/>
                <a:gd name="T47" fmla="*/ 36 h 86"/>
                <a:gd name="T48" fmla="*/ 59 w 248"/>
                <a:gd name="T49" fmla="*/ 32 h 86"/>
                <a:gd name="T50" fmla="*/ 45 w 248"/>
                <a:gd name="T51" fmla="*/ 28 h 86"/>
                <a:gd name="T52" fmla="*/ 44 w 248"/>
                <a:gd name="T53" fmla="*/ 20 h 86"/>
                <a:gd name="T54" fmla="*/ 42 w 248"/>
                <a:gd name="T55" fmla="*/ 7 h 86"/>
                <a:gd name="T56" fmla="*/ 35 w 248"/>
                <a:gd name="T57" fmla="*/ 11 h 86"/>
                <a:gd name="T58" fmla="*/ 42 w 248"/>
                <a:gd name="T59" fmla="*/ 11 h 86"/>
                <a:gd name="T60" fmla="*/ 29 w 248"/>
                <a:gd name="T61" fmla="*/ 0 h 86"/>
                <a:gd name="T62" fmla="*/ 20 w 248"/>
                <a:gd name="T63" fmla="*/ 3 h 86"/>
                <a:gd name="T64" fmla="*/ 25 w 248"/>
                <a:gd name="T65" fmla="*/ 9 h 86"/>
                <a:gd name="T66" fmla="*/ 12 w 248"/>
                <a:gd name="T67" fmla="*/ 20 h 86"/>
                <a:gd name="T68" fmla="*/ 11 w 248"/>
                <a:gd name="T69" fmla="*/ 34 h 86"/>
                <a:gd name="T70" fmla="*/ 6 w 248"/>
                <a:gd name="T71" fmla="*/ 38 h 86"/>
                <a:gd name="T72" fmla="*/ 3 w 248"/>
                <a:gd name="T73" fmla="*/ 43 h 86"/>
                <a:gd name="T74" fmla="*/ 0 w 248"/>
                <a:gd name="T75" fmla="*/ 72 h 86"/>
                <a:gd name="T76" fmla="*/ 9 w 248"/>
                <a:gd name="T77" fmla="*/ 72 h 86"/>
                <a:gd name="T78" fmla="*/ 11 w 248"/>
                <a:gd name="T79" fmla="*/ 42 h 86"/>
                <a:gd name="T80" fmla="*/ 17 w 248"/>
                <a:gd name="T81" fmla="*/ 21 h 86"/>
                <a:gd name="T82" fmla="*/ 41 w 248"/>
                <a:gd name="T83" fmla="*/ 33 h 86"/>
                <a:gd name="T84" fmla="*/ 96 w 248"/>
                <a:gd name="T85" fmla="*/ 41 h 86"/>
                <a:gd name="T86" fmla="*/ 98 w 248"/>
                <a:gd name="T87" fmla="*/ 29 h 86"/>
                <a:gd name="T88" fmla="*/ 118 w 248"/>
                <a:gd name="T89" fmla="*/ 10 h 86"/>
                <a:gd name="T90" fmla="*/ 129 w 248"/>
                <a:gd name="T91" fmla="*/ 10 h 86"/>
                <a:gd name="T92" fmla="*/ 150 w 248"/>
                <a:gd name="T93" fmla="*/ 22 h 86"/>
                <a:gd name="T94" fmla="*/ 153 w 248"/>
                <a:gd name="T95" fmla="*/ 34 h 86"/>
                <a:gd name="T96" fmla="*/ 198 w 248"/>
                <a:gd name="T97" fmla="*/ 33 h 86"/>
                <a:gd name="T98" fmla="*/ 210 w 248"/>
                <a:gd name="T99" fmla="*/ 21 h 86"/>
                <a:gd name="T100" fmla="*/ 238 w 248"/>
                <a:gd name="T101" fmla="*/ 41 h 86"/>
                <a:gd name="T102" fmla="*/ 239 w 248"/>
                <a:gd name="T103" fmla="*/ 47 h 86"/>
                <a:gd name="T104" fmla="*/ 243 w 248"/>
                <a:gd name="T105" fmla="*/ 86 h 86"/>
                <a:gd name="T106" fmla="*/ 244 w 248"/>
                <a:gd name="T107" fmla="*/ 49 h 86"/>
                <a:gd name="T108" fmla="*/ 242 w 248"/>
                <a:gd name="T10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86">
                  <a:moveTo>
                    <a:pt x="242" y="38"/>
                  </a:moveTo>
                  <a:cubicBezTo>
                    <a:pt x="242" y="38"/>
                    <a:pt x="243" y="37"/>
                    <a:pt x="243" y="37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37" y="34"/>
                    <a:pt x="237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2"/>
                    <a:pt x="237" y="28"/>
                    <a:pt x="237" y="26"/>
                  </a:cubicBezTo>
                  <a:cubicBezTo>
                    <a:pt x="237" y="26"/>
                    <a:pt x="239" y="25"/>
                    <a:pt x="239" y="25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6" y="20"/>
                    <a:pt x="236" y="20"/>
                  </a:cubicBezTo>
                  <a:cubicBezTo>
                    <a:pt x="236" y="19"/>
                    <a:pt x="236" y="16"/>
                    <a:pt x="236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4" y="2"/>
                    <a:pt x="212" y="3"/>
                  </a:cubicBezTo>
                  <a:cubicBezTo>
                    <a:pt x="211" y="4"/>
                    <a:pt x="210" y="4"/>
                    <a:pt x="210" y="4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4" y="10"/>
                    <a:pt x="216" y="10"/>
                    <a:pt x="218" y="9"/>
                  </a:cubicBezTo>
                  <a:cubicBezTo>
                    <a:pt x="219" y="7"/>
                    <a:pt x="219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6" y="8"/>
                    <a:pt x="205" y="9"/>
                  </a:cubicBezTo>
                  <a:cubicBezTo>
                    <a:pt x="204" y="10"/>
                    <a:pt x="204" y="9"/>
                    <a:pt x="202" y="10"/>
                  </a:cubicBezTo>
                  <a:cubicBezTo>
                    <a:pt x="200" y="11"/>
                    <a:pt x="202" y="11"/>
                    <a:pt x="201" y="12"/>
                  </a:cubicBezTo>
                  <a:cubicBezTo>
                    <a:pt x="200" y="12"/>
                    <a:pt x="201" y="14"/>
                    <a:pt x="201" y="14"/>
                  </a:cubicBezTo>
                  <a:cubicBezTo>
                    <a:pt x="204" y="13"/>
                    <a:pt x="204" y="13"/>
                    <a:pt x="204" y="13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7" y="13"/>
                    <a:pt x="207" y="12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3" y="28"/>
                    <a:pt x="203" y="28"/>
                  </a:cubicBezTo>
                  <a:cubicBezTo>
                    <a:pt x="203" y="28"/>
                    <a:pt x="203" y="28"/>
                    <a:pt x="203" y="29"/>
                  </a:cubicBezTo>
                  <a:cubicBezTo>
                    <a:pt x="200" y="29"/>
                    <a:pt x="195" y="29"/>
                    <a:pt x="195" y="29"/>
                  </a:cubicBezTo>
                  <a:cubicBezTo>
                    <a:pt x="195" y="29"/>
                    <a:pt x="193" y="31"/>
                    <a:pt x="193" y="32"/>
                  </a:cubicBezTo>
                  <a:cubicBezTo>
                    <a:pt x="192" y="32"/>
                    <a:pt x="189" y="32"/>
                    <a:pt x="189" y="32"/>
                  </a:cubicBezTo>
                  <a:cubicBezTo>
                    <a:pt x="189" y="32"/>
                    <a:pt x="189" y="33"/>
                    <a:pt x="189" y="33"/>
                  </a:cubicBezTo>
                  <a:cubicBezTo>
                    <a:pt x="189" y="33"/>
                    <a:pt x="183" y="33"/>
                    <a:pt x="183" y="33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1" y="36"/>
                    <a:pt x="181" y="36"/>
                    <a:pt x="179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1" y="36"/>
                    <a:pt x="170" y="36"/>
                    <a:pt x="169" y="36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6"/>
                    <a:pt x="160" y="36"/>
                    <a:pt x="159" y="36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8" y="31"/>
                    <a:pt x="158" y="31"/>
                  </a:cubicBezTo>
                  <a:cubicBezTo>
                    <a:pt x="158" y="30"/>
                    <a:pt x="158" y="29"/>
                    <a:pt x="158" y="29"/>
                  </a:cubicBezTo>
                  <a:cubicBezTo>
                    <a:pt x="158" y="29"/>
                    <a:pt x="157" y="29"/>
                    <a:pt x="157" y="29"/>
                  </a:cubicBezTo>
                  <a:cubicBezTo>
                    <a:pt x="157" y="29"/>
                    <a:pt x="157" y="26"/>
                    <a:pt x="157" y="26"/>
                  </a:cubicBezTo>
                  <a:cubicBezTo>
                    <a:pt x="157" y="26"/>
                    <a:pt x="156" y="26"/>
                    <a:pt x="156" y="26"/>
                  </a:cubicBezTo>
                  <a:cubicBezTo>
                    <a:pt x="156" y="25"/>
                    <a:pt x="156" y="17"/>
                    <a:pt x="156" y="17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6"/>
                    <a:pt x="155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4" y="16"/>
                    <a:pt x="154" y="13"/>
                    <a:pt x="154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3" y="11"/>
                    <a:pt x="137" y="8"/>
                    <a:pt x="134" y="6"/>
                  </a:cubicBezTo>
                  <a:cubicBezTo>
                    <a:pt x="134" y="6"/>
                    <a:pt x="134" y="4"/>
                    <a:pt x="134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6"/>
                    <a:pt x="115" y="6"/>
                  </a:cubicBezTo>
                  <a:cubicBezTo>
                    <a:pt x="112" y="8"/>
                    <a:pt x="105" y="11"/>
                    <a:pt x="101" y="16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6"/>
                    <a:pt x="95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3" y="16"/>
                    <a:pt x="93" y="17"/>
                    <a:pt x="93" y="17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92" y="17"/>
                    <a:pt x="92" y="25"/>
                    <a:pt x="92" y="26"/>
                  </a:cubicBezTo>
                  <a:cubicBezTo>
                    <a:pt x="92" y="26"/>
                    <a:pt x="91" y="26"/>
                    <a:pt x="91" y="26"/>
                  </a:cubicBezTo>
                  <a:cubicBezTo>
                    <a:pt x="91" y="26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30"/>
                    <a:pt x="9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6"/>
                    <a:pt x="88" y="36"/>
                    <a:pt x="86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7" y="36"/>
                    <a:pt x="76" y="3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7" y="36"/>
                    <a:pt x="66" y="36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59" y="33"/>
                    <a:pt x="59" y="33"/>
                  </a:cubicBezTo>
                  <a:cubicBezTo>
                    <a:pt x="59" y="33"/>
                    <a:pt x="59" y="32"/>
                    <a:pt x="59" y="32"/>
                  </a:cubicBezTo>
                  <a:cubicBezTo>
                    <a:pt x="59" y="32"/>
                    <a:pt x="56" y="32"/>
                    <a:pt x="56" y="32"/>
                  </a:cubicBezTo>
                  <a:cubicBezTo>
                    <a:pt x="55" y="31"/>
                    <a:pt x="53" y="29"/>
                    <a:pt x="53" y="29"/>
                  </a:cubicBezTo>
                  <a:cubicBezTo>
                    <a:pt x="53" y="29"/>
                    <a:pt x="48" y="29"/>
                    <a:pt x="45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9"/>
                    <a:pt x="38" y="8"/>
                    <a:pt x="37" y="9"/>
                  </a:cubicBezTo>
                  <a:cubicBezTo>
                    <a:pt x="35" y="10"/>
                    <a:pt x="37" y="10"/>
                    <a:pt x="35" y="11"/>
                  </a:cubicBezTo>
                  <a:cubicBezTo>
                    <a:pt x="34" y="11"/>
                    <a:pt x="36" y="13"/>
                    <a:pt x="36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1" y="2"/>
                    <a:pt x="20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3" y="10"/>
                    <a:pt x="25" y="9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9"/>
                    <a:pt x="12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1" y="28"/>
                    <a:pt x="11" y="3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7" y="31"/>
                    <a:pt x="7" y="31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6" y="42"/>
                  </a:cubicBezTo>
                  <a:cubicBezTo>
                    <a:pt x="5" y="42"/>
                    <a:pt x="3" y="43"/>
                    <a:pt x="3" y="43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1"/>
                    <a:pt x="5" y="67"/>
                    <a:pt x="5" y="69"/>
                  </a:cubicBezTo>
                  <a:cubicBezTo>
                    <a:pt x="3" y="70"/>
                    <a:pt x="0" y="72"/>
                    <a:pt x="0" y="7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5" y="77"/>
                    <a:pt x="5" y="75"/>
                  </a:cubicBezTo>
                  <a:cubicBezTo>
                    <a:pt x="6" y="74"/>
                    <a:pt x="9" y="72"/>
                    <a:pt x="9" y="7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6"/>
                    <a:pt x="8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6" y="36"/>
                    <a:pt x="16" y="3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9" y="21"/>
                    <a:pt x="37" y="21"/>
                    <a:pt x="39" y="21"/>
                  </a:cubicBezTo>
                  <a:cubicBezTo>
                    <a:pt x="39" y="22"/>
                    <a:pt x="41" y="24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9" y="33"/>
                    <a:pt x="51" y="33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35"/>
                    <a:pt x="96" y="34"/>
                  </a:cubicBezTo>
                  <a:cubicBezTo>
                    <a:pt x="96" y="34"/>
                    <a:pt x="97" y="34"/>
                    <a:pt x="97" y="34"/>
                  </a:cubicBezTo>
                  <a:cubicBezTo>
                    <a:pt x="97" y="34"/>
                    <a:pt x="97" y="29"/>
                    <a:pt x="9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4"/>
                    <a:pt x="98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7" y="14"/>
                    <a:pt x="118" y="10"/>
                    <a:pt x="118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9"/>
                    <a:pt x="119" y="9"/>
                  </a:cubicBezTo>
                  <a:cubicBezTo>
                    <a:pt x="122" y="9"/>
                    <a:pt x="127" y="9"/>
                    <a:pt x="129" y="9"/>
                  </a:cubicBezTo>
                  <a:cubicBezTo>
                    <a:pt x="129" y="9"/>
                    <a:pt x="129" y="10"/>
                    <a:pt x="129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42" y="14"/>
                    <a:pt x="146" y="21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22"/>
                    <a:pt x="150" y="22"/>
                    <a:pt x="150" y="22"/>
                  </a:cubicBezTo>
                  <a:cubicBezTo>
                    <a:pt x="150" y="24"/>
                    <a:pt x="150" y="29"/>
                    <a:pt x="150" y="29"/>
                  </a:cubicBezTo>
                  <a:cubicBezTo>
                    <a:pt x="150" y="29"/>
                    <a:pt x="151" y="29"/>
                    <a:pt x="151" y="29"/>
                  </a:cubicBezTo>
                  <a:cubicBezTo>
                    <a:pt x="151" y="29"/>
                    <a:pt x="151" y="34"/>
                    <a:pt x="151" y="34"/>
                  </a:cubicBezTo>
                  <a:cubicBezTo>
                    <a:pt x="151" y="34"/>
                    <a:pt x="152" y="34"/>
                    <a:pt x="153" y="34"/>
                  </a:cubicBezTo>
                  <a:cubicBezTo>
                    <a:pt x="153" y="35"/>
                    <a:pt x="153" y="41"/>
                    <a:pt x="153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7" y="34"/>
                    <a:pt x="198" y="33"/>
                  </a:cubicBezTo>
                  <a:cubicBezTo>
                    <a:pt x="199" y="33"/>
                    <a:pt x="208" y="33"/>
                    <a:pt x="208" y="33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4"/>
                    <a:pt x="209" y="22"/>
                    <a:pt x="210" y="21"/>
                  </a:cubicBezTo>
                  <a:cubicBezTo>
                    <a:pt x="212" y="21"/>
                    <a:pt x="229" y="21"/>
                    <a:pt x="232" y="21"/>
                  </a:cubicBezTo>
                  <a:cubicBezTo>
                    <a:pt x="232" y="22"/>
                    <a:pt x="232" y="23"/>
                    <a:pt x="232" y="24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7" y="41"/>
                    <a:pt x="238" y="41"/>
                  </a:cubicBezTo>
                  <a:cubicBezTo>
                    <a:pt x="238" y="41"/>
                    <a:pt x="238" y="42"/>
                    <a:pt x="238" y="4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45"/>
                    <a:pt x="240" y="46"/>
                    <a:pt x="240" y="46"/>
                  </a:cubicBezTo>
                  <a:cubicBezTo>
                    <a:pt x="240" y="46"/>
                    <a:pt x="239" y="47"/>
                    <a:pt x="239" y="47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39" y="74"/>
                    <a:pt x="241" y="74"/>
                    <a:pt x="241" y="74"/>
                  </a:cubicBezTo>
                  <a:cubicBezTo>
                    <a:pt x="242" y="74"/>
                    <a:pt x="243" y="75"/>
                    <a:pt x="243" y="76"/>
                  </a:cubicBezTo>
                  <a:cubicBezTo>
                    <a:pt x="243" y="77"/>
                    <a:pt x="243" y="86"/>
                    <a:pt x="243" y="86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8" y="74"/>
                    <a:pt x="244" y="69"/>
                    <a:pt x="244" y="69"/>
                  </a:cubicBezTo>
                  <a:cubicBezTo>
                    <a:pt x="244" y="66"/>
                    <a:pt x="244" y="51"/>
                    <a:pt x="244" y="49"/>
                  </a:cubicBezTo>
                  <a:cubicBezTo>
                    <a:pt x="244" y="49"/>
                    <a:pt x="245" y="48"/>
                    <a:pt x="245" y="48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5" y="43"/>
                    <a:pt x="243" y="42"/>
                    <a:pt x="243" y="42"/>
                  </a:cubicBezTo>
                  <a:lnTo>
                    <a:pt x="24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4746358" y="5607344"/>
              <a:ext cx="157163" cy="1196975"/>
            </a:xfrm>
            <a:custGeom>
              <a:avLst/>
              <a:gdLst>
                <a:gd name="T0" fmla="*/ 17 w 30"/>
                <a:gd name="T1" fmla="*/ 73 h 228"/>
                <a:gd name="T2" fmla="*/ 19 w 30"/>
                <a:gd name="T3" fmla="*/ 84 h 228"/>
                <a:gd name="T4" fmla="*/ 25 w 30"/>
                <a:gd name="T5" fmla="*/ 93 h 228"/>
                <a:gd name="T6" fmla="*/ 17 w 30"/>
                <a:gd name="T7" fmla="*/ 109 h 228"/>
                <a:gd name="T8" fmla="*/ 17 w 30"/>
                <a:gd name="T9" fmla="*/ 228 h 228"/>
                <a:gd name="T10" fmla="*/ 21 w 30"/>
                <a:gd name="T11" fmla="*/ 113 h 228"/>
                <a:gd name="T12" fmla="*/ 30 w 30"/>
                <a:gd name="T13" fmla="*/ 93 h 228"/>
                <a:gd name="T14" fmla="*/ 22 w 30"/>
                <a:gd name="T15" fmla="*/ 79 h 228"/>
                <a:gd name="T16" fmla="*/ 22 w 30"/>
                <a:gd name="T17" fmla="*/ 78 h 228"/>
                <a:gd name="T18" fmla="*/ 22 w 30"/>
                <a:gd name="T19" fmla="*/ 74 h 228"/>
                <a:gd name="T20" fmla="*/ 23 w 30"/>
                <a:gd name="T21" fmla="*/ 70 h 228"/>
                <a:gd name="T22" fmla="*/ 20 w 30"/>
                <a:gd name="T23" fmla="*/ 66 h 228"/>
                <a:gd name="T24" fmla="*/ 19 w 30"/>
                <a:gd name="T25" fmla="*/ 60 h 228"/>
                <a:gd name="T26" fmla="*/ 18 w 30"/>
                <a:gd name="T27" fmla="*/ 44 h 228"/>
                <a:gd name="T28" fmla="*/ 18 w 30"/>
                <a:gd name="T29" fmla="*/ 40 h 228"/>
                <a:gd name="T30" fmla="*/ 17 w 30"/>
                <a:gd name="T31" fmla="*/ 6 h 228"/>
                <a:gd name="T32" fmla="*/ 12 w 30"/>
                <a:gd name="T33" fmla="*/ 6 h 228"/>
                <a:gd name="T34" fmla="*/ 11 w 30"/>
                <a:gd name="T35" fmla="*/ 40 h 228"/>
                <a:gd name="T36" fmla="*/ 11 w 30"/>
                <a:gd name="T37" fmla="*/ 44 h 228"/>
                <a:gd name="T38" fmla="*/ 10 w 30"/>
                <a:gd name="T39" fmla="*/ 60 h 228"/>
                <a:gd name="T40" fmla="*/ 10 w 30"/>
                <a:gd name="T41" fmla="*/ 66 h 228"/>
                <a:gd name="T42" fmla="*/ 6 w 30"/>
                <a:gd name="T43" fmla="*/ 70 h 228"/>
                <a:gd name="T44" fmla="*/ 7 w 30"/>
                <a:gd name="T45" fmla="*/ 74 h 228"/>
                <a:gd name="T46" fmla="*/ 7 w 30"/>
                <a:gd name="T47" fmla="*/ 80 h 228"/>
                <a:gd name="T48" fmla="*/ 0 w 30"/>
                <a:gd name="T49" fmla="*/ 93 h 228"/>
                <a:gd name="T50" fmla="*/ 9 w 30"/>
                <a:gd name="T51" fmla="*/ 113 h 228"/>
                <a:gd name="T52" fmla="*/ 12 w 30"/>
                <a:gd name="T53" fmla="*/ 228 h 228"/>
                <a:gd name="T54" fmla="*/ 13 w 30"/>
                <a:gd name="T55" fmla="*/ 109 h 228"/>
                <a:gd name="T56" fmla="*/ 5 w 30"/>
                <a:gd name="T57" fmla="*/ 93 h 228"/>
                <a:gd name="T58" fmla="*/ 10 w 30"/>
                <a:gd name="T59" fmla="*/ 84 h 228"/>
                <a:gd name="T60" fmla="*/ 12 w 30"/>
                <a:gd name="T61" fmla="*/ 73 h 228"/>
                <a:gd name="T62" fmla="*/ 18 w 30"/>
                <a:gd name="T6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228">
                  <a:moveTo>
                    <a:pt x="18" y="70"/>
                  </a:moveTo>
                  <a:cubicBezTo>
                    <a:pt x="18" y="70"/>
                    <a:pt x="17" y="73"/>
                    <a:pt x="17" y="73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5" y="87"/>
                    <a:pt x="25" y="93"/>
                  </a:cubicBezTo>
                  <a:cubicBezTo>
                    <a:pt x="25" y="100"/>
                    <a:pt x="17" y="103"/>
                    <a:pt x="17" y="103"/>
                  </a:cubicBezTo>
                  <a:cubicBezTo>
                    <a:pt x="17" y="103"/>
                    <a:pt x="17" y="109"/>
                    <a:pt x="17" y="109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2" y="228"/>
                    <a:pt x="21" y="116"/>
                    <a:pt x="21" y="113"/>
                  </a:cubicBezTo>
                  <a:cubicBezTo>
                    <a:pt x="23" y="111"/>
                    <a:pt x="23" y="108"/>
                    <a:pt x="22" y="106"/>
                  </a:cubicBezTo>
                  <a:cubicBezTo>
                    <a:pt x="25" y="104"/>
                    <a:pt x="30" y="100"/>
                    <a:pt x="30" y="93"/>
                  </a:cubicBezTo>
                  <a:cubicBezTo>
                    <a:pt x="30" y="86"/>
                    <a:pt x="26" y="83"/>
                    <a:pt x="24" y="81"/>
                  </a:cubicBezTo>
                  <a:cubicBezTo>
                    <a:pt x="24" y="81"/>
                    <a:pt x="23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8"/>
                    <a:pt x="22" y="78"/>
                  </a:cubicBezTo>
                  <a:cubicBezTo>
                    <a:pt x="22" y="77"/>
                    <a:pt x="23" y="76"/>
                    <a:pt x="23" y="76"/>
                  </a:cubicBezTo>
                  <a:cubicBezTo>
                    <a:pt x="23" y="75"/>
                    <a:pt x="23" y="74"/>
                    <a:pt x="22" y="74"/>
                  </a:cubicBezTo>
                  <a:cubicBezTo>
                    <a:pt x="22" y="73"/>
                    <a:pt x="23" y="72"/>
                    <a:pt x="23" y="7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68"/>
                    <a:pt x="21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4"/>
                    <a:pt x="19" y="64"/>
                    <a:pt x="19" y="63"/>
                  </a:cubicBezTo>
                  <a:cubicBezTo>
                    <a:pt x="19" y="63"/>
                    <a:pt x="19" y="60"/>
                    <a:pt x="19" y="60"/>
                  </a:cubicBezTo>
                  <a:cubicBezTo>
                    <a:pt x="19" y="60"/>
                    <a:pt x="19" y="59"/>
                    <a:pt x="19" y="58"/>
                  </a:cubicBezTo>
                  <a:cubicBezTo>
                    <a:pt x="19" y="57"/>
                    <a:pt x="18" y="45"/>
                    <a:pt x="18" y="44"/>
                  </a:cubicBezTo>
                  <a:cubicBezTo>
                    <a:pt x="19" y="43"/>
                    <a:pt x="19" y="42"/>
                    <a:pt x="19" y="42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38"/>
                    <a:pt x="18" y="11"/>
                    <a:pt x="18" y="11"/>
                  </a:cubicBezTo>
                  <a:cubicBezTo>
                    <a:pt x="18" y="8"/>
                    <a:pt x="17" y="6"/>
                    <a:pt x="17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8"/>
                    <a:pt x="11" y="11"/>
                  </a:cubicBezTo>
                  <a:cubicBezTo>
                    <a:pt x="11" y="11"/>
                    <a:pt x="11" y="38"/>
                    <a:pt x="11" y="40"/>
                  </a:cubicBezTo>
                  <a:cubicBezTo>
                    <a:pt x="11" y="40"/>
                    <a:pt x="10" y="42"/>
                    <a:pt x="10" y="42"/>
                  </a:cubicBezTo>
                  <a:cubicBezTo>
                    <a:pt x="10" y="42"/>
                    <a:pt x="10" y="43"/>
                    <a:pt x="11" y="44"/>
                  </a:cubicBezTo>
                  <a:cubicBezTo>
                    <a:pt x="11" y="45"/>
                    <a:pt x="11" y="57"/>
                    <a:pt x="11" y="58"/>
                  </a:cubicBezTo>
                  <a:cubicBezTo>
                    <a:pt x="11" y="59"/>
                    <a:pt x="10" y="60"/>
                    <a:pt x="10" y="60"/>
                  </a:cubicBezTo>
                  <a:cubicBezTo>
                    <a:pt x="10" y="61"/>
                    <a:pt x="11" y="63"/>
                    <a:pt x="11" y="63"/>
                  </a:cubicBezTo>
                  <a:cubicBezTo>
                    <a:pt x="10" y="64"/>
                    <a:pt x="10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8" y="66"/>
                    <a:pt x="6" y="68"/>
                    <a:pt x="6" y="7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7" y="74"/>
                    <a:pt x="7" y="74"/>
                  </a:cubicBezTo>
                  <a:cubicBezTo>
                    <a:pt x="7" y="75"/>
                    <a:pt x="6" y="76"/>
                    <a:pt x="6" y="78"/>
                  </a:cubicBezTo>
                  <a:cubicBezTo>
                    <a:pt x="6" y="78"/>
                    <a:pt x="7" y="79"/>
                    <a:pt x="7" y="80"/>
                  </a:cubicBezTo>
                  <a:cubicBezTo>
                    <a:pt x="7" y="80"/>
                    <a:pt x="6" y="82"/>
                    <a:pt x="6" y="82"/>
                  </a:cubicBezTo>
                  <a:cubicBezTo>
                    <a:pt x="4" y="83"/>
                    <a:pt x="0" y="87"/>
                    <a:pt x="0" y="93"/>
                  </a:cubicBezTo>
                  <a:cubicBezTo>
                    <a:pt x="0" y="100"/>
                    <a:pt x="4" y="104"/>
                    <a:pt x="8" y="106"/>
                  </a:cubicBezTo>
                  <a:cubicBezTo>
                    <a:pt x="6" y="108"/>
                    <a:pt x="6" y="111"/>
                    <a:pt x="9" y="113"/>
                  </a:cubicBezTo>
                  <a:cubicBezTo>
                    <a:pt x="9" y="116"/>
                    <a:pt x="7" y="228"/>
                    <a:pt x="7" y="22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09"/>
                    <a:pt x="13" y="109"/>
                  </a:cubicBezTo>
                  <a:cubicBezTo>
                    <a:pt x="13" y="109"/>
                    <a:pt x="13" y="103"/>
                    <a:pt x="13" y="103"/>
                  </a:cubicBezTo>
                  <a:cubicBezTo>
                    <a:pt x="12" y="103"/>
                    <a:pt x="5" y="100"/>
                    <a:pt x="5" y="93"/>
                  </a:cubicBezTo>
                  <a:cubicBezTo>
                    <a:pt x="5" y="88"/>
                    <a:pt x="9" y="85"/>
                    <a:pt x="9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1"/>
                    <a:pt x="11" y="70"/>
                  </a:cubicBezTo>
                  <a:cubicBezTo>
                    <a:pt x="13" y="69"/>
                    <a:pt x="18" y="70"/>
                    <a:pt x="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677721" y="6074069"/>
              <a:ext cx="434975" cy="730250"/>
            </a:xfrm>
            <a:custGeom>
              <a:avLst/>
              <a:gdLst>
                <a:gd name="T0" fmla="*/ 58 w 83"/>
                <a:gd name="T1" fmla="*/ 49 h 139"/>
                <a:gd name="T2" fmla="*/ 56 w 83"/>
                <a:gd name="T3" fmla="*/ 76 h 139"/>
                <a:gd name="T4" fmla="*/ 53 w 83"/>
                <a:gd name="T5" fmla="*/ 60 h 139"/>
                <a:gd name="T6" fmla="*/ 52 w 83"/>
                <a:gd name="T7" fmla="*/ 44 h 139"/>
                <a:gd name="T8" fmla="*/ 48 w 83"/>
                <a:gd name="T9" fmla="*/ 12 h 139"/>
                <a:gd name="T10" fmla="*/ 36 w 83"/>
                <a:gd name="T11" fmla="*/ 4 h 139"/>
                <a:gd name="T12" fmla="*/ 30 w 83"/>
                <a:gd name="T13" fmla="*/ 4 h 139"/>
                <a:gd name="T14" fmla="*/ 23 w 83"/>
                <a:gd name="T15" fmla="*/ 44 h 139"/>
                <a:gd name="T16" fmla="*/ 22 w 83"/>
                <a:gd name="T17" fmla="*/ 59 h 139"/>
                <a:gd name="T18" fmla="*/ 17 w 83"/>
                <a:gd name="T19" fmla="*/ 72 h 139"/>
                <a:gd name="T20" fmla="*/ 17 w 83"/>
                <a:gd name="T21" fmla="*/ 64 h 139"/>
                <a:gd name="T22" fmla="*/ 4 w 83"/>
                <a:gd name="T23" fmla="*/ 64 h 139"/>
                <a:gd name="T24" fmla="*/ 3 w 83"/>
                <a:gd name="T25" fmla="*/ 69 h 139"/>
                <a:gd name="T26" fmla="*/ 3 w 83"/>
                <a:gd name="T27" fmla="*/ 75 h 139"/>
                <a:gd name="T28" fmla="*/ 0 w 83"/>
                <a:gd name="T29" fmla="*/ 91 h 139"/>
                <a:gd name="T30" fmla="*/ 5 w 83"/>
                <a:gd name="T31" fmla="*/ 139 h 139"/>
                <a:gd name="T32" fmla="*/ 7 w 83"/>
                <a:gd name="T33" fmla="*/ 84 h 139"/>
                <a:gd name="T34" fmla="*/ 8 w 83"/>
                <a:gd name="T35" fmla="*/ 74 h 139"/>
                <a:gd name="T36" fmla="*/ 8 w 83"/>
                <a:gd name="T37" fmla="*/ 67 h 139"/>
                <a:gd name="T38" fmla="*/ 12 w 83"/>
                <a:gd name="T39" fmla="*/ 66 h 139"/>
                <a:gd name="T40" fmla="*/ 12 w 83"/>
                <a:gd name="T41" fmla="*/ 74 h 139"/>
                <a:gd name="T42" fmla="*/ 13 w 83"/>
                <a:gd name="T43" fmla="*/ 86 h 139"/>
                <a:gd name="T44" fmla="*/ 21 w 83"/>
                <a:gd name="T45" fmla="*/ 80 h 139"/>
                <a:gd name="T46" fmla="*/ 27 w 83"/>
                <a:gd name="T47" fmla="*/ 48 h 139"/>
                <a:gd name="T48" fmla="*/ 28 w 83"/>
                <a:gd name="T49" fmla="*/ 32 h 139"/>
                <a:gd name="T50" fmla="*/ 35 w 83"/>
                <a:gd name="T51" fmla="*/ 9 h 139"/>
                <a:gd name="T52" fmla="*/ 44 w 83"/>
                <a:gd name="T53" fmla="*/ 14 h 139"/>
                <a:gd name="T54" fmla="*/ 48 w 83"/>
                <a:gd name="T55" fmla="*/ 45 h 139"/>
                <a:gd name="T56" fmla="*/ 49 w 83"/>
                <a:gd name="T57" fmla="*/ 61 h 139"/>
                <a:gd name="T58" fmla="*/ 52 w 83"/>
                <a:gd name="T59" fmla="*/ 76 h 139"/>
                <a:gd name="T60" fmla="*/ 63 w 83"/>
                <a:gd name="T61" fmla="*/ 101 h 139"/>
                <a:gd name="T62" fmla="*/ 68 w 83"/>
                <a:gd name="T63" fmla="*/ 139 h 139"/>
                <a:gd name="T64" fmla="*/ 63 w 83"/>
                <a:gd name="T65" fmla="*/ 94 h 139"/>
                <a:gd name="T66" fmla="*/ 69 w 83"/>
                <a:gd name="T67" fmla="*/ 49 h 139"/>
                <a:gd name="T68" fmla="*/ 78 w 83"/>
                <a:gd name="T69" fmla="*/ 139 h 139"/>
                <a:gd name="T70" fmla="*/ 83 w 83"/>
                <a:gd name="T71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139">
                  <a:moveTo>
                    <a:pt x="69" y="44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79"/>
                    <a:pt x="57" y="76"/>
                    <a:pt x="56" y="76"/>
                  </a:cubicBezTo>
                  <a:cubicBezTo>
                    <a:pt x="56" y="76"/>
                    <a:pt x="56" y="70"/>
                    <a:pt x="56" y="70"/>
                  </a:cubicBezTo>
                  <a:cubicBezTo>
                    <a:pt x="56" y="70"/>
                    <a:pt x="54" y="61"/>
                    <a:pt x="53" y="60"/>
                  </a:cubicBezTo>
                  <a:cubicBezTo>
                    <a:pt x="53" y="60"/>
                    <a:pt x="53" y="47"/>
                    <a:pt x="53" y="47"/>
                  </a:cubicBezTo>
                  <a:cubicBezTo>
                    <a:pt x="53" y="47"/>
                    <a:pt x="53" y="45"/>
                    <a:pt x="52" y="44"/>
                  </a:cubicBezTo>
                  <a:cubicBezTo>
                    <a:pt x="52" y="43"/>
                    <a:pt x="52" y="30"/>
                    <a:pt x="52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37" y="4"/>
                    <a:pt x="36" y="4"/>
                  </a:cubicBezTo>
                  <a:cubicBezTo>
                    <a:pt x="36" y="4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44"/>
                    <a:pt x="23" y="44"/>
                  </a:cubicBezTo>
                  <a:cubicBezTo>
                    <a:pt x="23" y="45"/>
                    <a:pt x="22" y="47"/>
                    <a:pt x="22" y="47"/>
                  </a:cubicBezTo>
                  <a:cubicBezTo>
                    <a:pt x="22" y="47"/>
                    <a:pt x="22" y="59"/>
                    <a:pt x="22" y="59"/>
                  </a:cubicBezTo>
                  <a:cubicBezTo>
                    <a:pt x="22" y="60"/>
                    <a:pt x="20" y="67"/>
                    <a:pt x="18" y="73"/>
                  </a:cubicBezTo>
                  <a:cubicBezTo>
                    <a:pt x="18" y="73"/>
                    <a:pt x="17" y="72"/>
                    <a:pt x="17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68"/>
                    <a:pt x="17" y="66"/>
                    <a:pt x="17" y="64"/>
                  </a:cubicBezTo>
                  <a:cubicBezTo>
                    <a:pt x="16" y="62"/>
                    <a:pt x="14" y="59"/>
                    <a:pt x="9" y="60"/>
                  </a:cubicBezTo>
                  <a:cubicBezTo>
                    <a:pt x="7" y="60"/>
                    <a:pt x="5" y="62"/>
                    <a:pt x="4" y="64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3" y="67"/>
                    <a:pt x="3" y="68"/>
                    <a:pt x="3" y="69"/>
                  </a:cubicBezTo>
                  <a:cubicBezTo>
                    <a:pt x="3" y="70"/>
                    <a:pt x="3" y="72"/>
                    <a:pt x="3" y="73"/>
                  </a:cubicBez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2" y="83"/>
                    <a:pt x="2" y="83"/>
                  </a:cubicBezTo>
                  <a:cubicBezTo>
                    <a:pt x="2" y="84"/>
                    <a:pt x="0" y="91"/>
                    <a:pt x="0" y="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39"/>
                    <a:pt x="5" y="93"/>
                    <a:pt x="5" y="92"/>
                  </a:cubicBezTo>
                  <a:cubicBezTo>
                    <a:pt x="5" y="91"/>
                    <a:pt x="7" y="84"/>
                    <a:pt x="7" y="84"/>
                  </a:cubicBezTo>
                  <a:cubicBezTo>
                    <a:pt x="7" y="84"/>
                    <a:pt x="7" y="77"/>
                    <a:pt x="7" y="76"/>
                  </a:cubicBezTo>
                  <a:cubicBezTo>
                    <a:pt x="8" y="76"/>
                    <a:pt x="8" y="74"/>
                    <a:pt x="8" y="74"/>
                  </a:cubicBezTo>
                  <a:cubicBezTo>
                    <a:pt x="8" y="73"/>
                    <a:pt x="8" y="71"/>
                    <a:pt x="8" y="70"/>
                  </a:cubicBezTo>
                  <a:cubicBezTo>
                    <a:pt x="8" y="68"/>
                    <a:pt x="8" y="67"/>
                    <a:pt x="8" y="67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1" y="64"/>
                    <a:pt x="11" y="64"/>
                    <a:pt x="12" y="66"/>
                  </a:cubicBezTo>
                  <a:cubicBezTo>
                    <a:pt x="12" y="67"/>
                    <a:pt x="12" y="69"/>
                    <a:pt x="12" y="70"/>
                  </a:cubicBezTo>
                  <a:cubicBezTo>
                    <a:pt x="12" y="71"/>
                    <a:pt x="12" y="74"/>
                    <a:pt x="12" y="74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3" y="77"/>
                    <a:pt x="13" y="86"/>
                    <a:pt x="13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49"/>
                    <a:pt x="27" y="48"/>
                  </a:cubicBezTo>
                  <a:cubicBezTo>
                    <a:pt x="27" y="47"/>
                    <a:pt x="28" y="45"/>
                    <a:pt x="28" y="45"/>
                  </a:cubicBezTo>
                  <a:cubicBezTo>
                    <a:pt x="28" y="45"/>
                    <a:pt x="28" y="33"/>
                    <a:pt x="28" y="32"/>
                  </a:cubicBezTo>
                  <a:cubicBezTo>
                    <a:pt x="28" y="32"/>
                    <a:pt x="32" y="13"/>
                    <a:pt x="34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9"/>
                    <a:pt x="38" y="9"/>
                    <a:pt x="39" y="9"/>
                  </a:cubicBezTo>
                  <a:cubicBezTo>
                    <a:pt x="40" y="10"/>
                    <a:pt x="43" y="13"/>
                    <a:pt x="44" y="14"/>
                  </a:cubicBezTo>
                  <a:cubicBezTo>
                    <a:pt x="44" y="15"/>
                    <a:pt x="48" y="30"/>
                    <a:pt x="48" y="31"/>
                  </a:cubicBezTo>
                  <a:cubicBezTo>
                    <a:pt x="48" y="31"/>
                    <a:pt x="48" y="45"/>
                    <a:pt x="48" y="45"/>
                  </a:cubicBezTo>
                  <a:cubicBezTo>
                    <a:pt x="48" y="45"/>
                    <a:pt x="48" y="48"/>
                    <a:pt x="49" y="48"/>
                  </a:cubicBezTo>
                  <a:cubicBezTo>
                    <a:pt x="49" y="49"/>
                    <a:pt x="49" y="61"/>
                    <a:pt x="49" y="61"/>
                  </a:cubicBezTo>
                  <a:cubicBezTo>
                    <a:pt x="49" y="61"/>
                    <a:pt x="51" y="70"/>
                    <a:pt x="52" y="70"/>
                  </a:cubicBezTo>
                  <a:cubicBezTo>
                    <a:pt x="52" y="71"/>
                    <a:pt x="52" y="76"/>
                    <a:pt x="52" y="76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62" y="100"/>
                    <a:pt x="63" y="101"/>
                  </a:cubicBezTo>
                  <a:cubicBezTo>
                    <a:pt x="63" y="103"/>
                    <a:pt x="63" y="139"/>
                    <a:pt x="63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9"/>
                    <a:pt x="65" y="96"/>
                    <a:pt x="63" y="94"/>
                  </a:cubicBezTo>
                  <a:cubicBezTo>
                    <a:pt x="63" y="87"/>
                    <a:pt x="63" y="55"/>
                    <a:pt x="63" y="52"/>
                  </a:cubicBezTo>
                  <a:cubicBezTo>
                    <a:pt x="64" y="51"/>
                    <a:pt x="68" y="50"/>
                    <a:pt x="69" y="49"/>
                  </a:cubicBezTo>
                  <a:cubicBezTo>
                    <a:pt x="70" y="50"/>
                    <a:pt x="75" y="51"/>
                    <a:pt x="78" y="52"/>
                  </a:cubicBezTo>
                  <a:cubicBezTo>
                    <a:pt x="78" y="55"/>
                    <a:pt x="78" y="139"/>
                    <a:pt x="78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6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217846" y="6105819"/>
              <a:ext cx="225425" cy="698500"/>
            </a:xfrm>
            <a:custGeom>
              <a:avLst/>
              <a:gdLst>
                <a:gd name="T0" fmla="*/ 42 w 43"/>
                <a:gd name="T1" fmla="*/ 6 h 133"/>
                <a:gd name="T2" fmla="*/ 40 w 43"/>
                <a:gd name="T3" fmla="*/ 5 h 133"/>
                <a:gd name="T4" fmla="*/ 12 w 43"/>
                <a:gd name="T5" fmla="*/ 16 h 133"/>
                <a:gd name="T6" fmla="*/ 12 w 43"/>
                <a:gd name="T7" fmla="*/ 13 h 133"/>
                <a:gd name="T8" fmla="*/ 31 w 43"/>
                <a:gd name="T9" fmla="*/ 5 h 133"/>
                <a:gd name="T10" fmla="*/ 30 w 43"/>
                <a:gd name="T11" fmla="*/ 0 h 133"/>
                <a:gd name="T12" fmla="*/ 7 w 43"/>
                <a:gd name="T13" fmla="*/ 11 h 133"/>
                <a:gd name="T14" fmla="*/ 7 w 43"/>
                <a:gd name="T15" fmla="*/ 21 h 133"/>
                <a:gd name="T16" fmla="*/ 0 w 43"/>
                <a:gd name="T17" fmla="*/ 32 h 133"/>
                <a:gd name="T18" fmla="*/ 0 w 43"/>
                <a:gd name="T19" fmla="*/ 126 h 133"/>
                <a:gd name="T20" fmla="*/ 3 w 43"/>
                <a:gd name="T21" fmla="*/ 126 h 133"/>
                <a:gd name="T22" fmla="*/ 3 w 43"/>
                <a:gd name="T23" fmla="*/ 133 h 133"/>
                <a:gd name="T24" fmla="*/ 8 w 43"/>
                <a:gd name="T25" fmla="*/ 133 h 133"/>
                <a:gd name="T26" fmla="*/ 8 w 43"/>
                <a:gd name="T27" fmla="*/ 126 h 133"/>
                <a:gd name="T28" fmla="*/ 22 w 43"/>
                <a:gd name="T29" fmla="*/ 126 h 133"/>
                <a:gd name="T30" fmla="*/ 22 w 43"/>
                <a:gd name="T31" fmla="*/ 121 h 133"/>
                <a:gd name="T32" fmla="*/ 5 w 43"/>
                <a:gd name="T33" fmla="*/ 121 h 133"/>
                <a:gd name="T34" fmla="*/ 5 w 43"/>
                <a:gd name="T35" fmla="*/ 34 h 133"/>
                <a:gd name="T36" fmla="*/ 37 w 43"/>
                <a:gd name="T37" fmla="*/ 10 h 133"/>
                <a:gd name="T38" fmla="*/ 24 w 43"/>
                <a:gd name="T39" fmla="*/ 126 h 133"/>
                <a:gd name="T40" fmla="*/ 29 w 43"/>
                <a:gd name="T41" fmla="*/ 126 h 133"/>
                <a:gd name="T42" fmla="*/ 38 w 43"/>
                <a:gd name="T43" fmla="*/ 51 h 133"/>
                <a:gd name="T44" fmla="*/ 38 w 43"/>
                <a:gd name="T45" fmla="*/ 121 h 133"/>
                <a:gd name="T46" fmla="*/ 32 w 43"/>
                <a:gd name="T47" fmla="*/ 121 h 133"/>
                <a:gd name="T48" fmla="*/ 32 w 43"/>
                <a:gd name="T49" fmla="*/ 126 h 133"/>
                <a:gd name="T50" fmla="*/ 34 w 43"/>
                <a:gd name="T51" fmla="*/ 126 h 133"/>
                <a:gd name="T52" fmla="*/ 34 w 43"/>
                <a:gd name="T53" fmla="*/ 133 h 133"/>
                <a:gd name="T54" fmla="*/ 39 w 43"/>
                <a:gd name="T55" fmla="*/ 133 h 133"/>
                <a:gd name="T56" fmla="*/ 39 w 43"/>
                <a:gd name="T57" fmla="*/ 126 h 133"/>
                <a:gd name="T58" fmla="*/ 43 w 43"/>
                <a:gd name="T59" fmla="*/ 126 h 133"/>
                <a:gd name="T60" fmla="*/ 42 w 43"/>
                <a:gd name="T61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33">
                  <a:moveTo>
                    <a:pt x="42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25" y="4"/>
                    <a:pt x="12" y="16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20" y="7"/>
                    <a:pt x="30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7" y="11"/>
                    <a:pt x="7" y="1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4"/>
                    <a:pt x="2" y="27"/>
                    <a:pt x="0" y="3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3" y="126"/>
                    <a:pt x="3" y="126"/>
                  </a:cubicBezTo>
                  <a:cubicBezTo>
                    <a:pt x="3" y="128"/>
                    <a:pt x="3" y="133"/>
                    <a:pt x="3" y="133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5" y="121"/>
                    <a:pt x="5" y="121"/>
                  </a:cubicBezTo>
                  <a:cubicBezTo>
                    <a:pt x="5" y="117"/>
                    <a:pt x="5" y="35"/>
                    <a:pt x="5" y="34"/>
                  </a:cubicBezTo>
                  <a:cubicBezTo>
                    <a:pt x="15" y="13"/>
                    <a:pt x="31" y="10"/>
                    <a:pt x="37" y="10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81"/>
                    <a:pt x="38" y="119"/>
                    <a:pt x="38" y="121"/>
                  </a:cubicBezTo>
                  <a:cubicBezTo>
                    <a:pt x="37" y="121"/>
                    <a:pt x="32" y="121"/>
                    <a:pt x="32" y="12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29"/>
                    <a:pt x="39" y="126"/>
                  </a:cubicBezTo>
                  <a:cubicBezTo>
                    <a:pt x="40" y="126"/>
                    <a:pt x="43" y="126"/>
                    <a:pt x="43" y="126"/>
                  </a:cubicBezTo>
                  <a:lnTo>
                    <a:pt x="4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5459146" y="6331244"/>
              <a:ext cx="423863" cy="161925"/>
            </a:xfrm>
            <a:custGeom>
              <a:avLst/>
              <a:gdLst>
                <a:gd name="T0" fmla="*/ 61 w 81"/>
                <a:gd name="T1" fmla="*/ 0 h 31"/>
                <a:gd name="T2" fmla="*/ 61 w 81"/>
                <a:gd name="T3" fmla="*/ 27 h 31"/>
                <a:gd name="T4" fmla="*/ 30 w 81"/>
                <a:gd name="T5" fmla="*/ 27 h 31"/>
                <a:gd name="T6" fmla="*/ 30 w 81"/>
                <a:gd name="T7" fmla="*/ 8 h 31"/>
                <a:gd name="T8" fmla="*/ 14 w 81"/>
                <a:gd name="T9" fmla="*/ 8 h 31"/>
                <a:gd name="T10" fmla="*/ 14 w 81"/>
                <a:gd name="T11" fmla="*/ 21 h 31"/>
                <a:gd name="T12" fmla="*/ 0 w 81"/>
                <a:gd name="T13" fmla="*/ 21 h 31"/>
                <a:gd name="T14" fmla="*/ 0 w 81"/>
                <a:gd name="T15" fmla="*/ 25 h 31"/>
                <a:gd name="T16" fmla="*/ 18 w 81"/>
                <a:gd name="T17" fmla="*/ 25 h 31"/>
                <a:gd name="T18" fmla="*/ 18 w 81"/>
                <a:gd name="T19" fmla="*/ 12 h 31"/>
                <a:gd name="T20" fmla="*/ 27 w 81"/>
                <a:gd name="T21" fmla="*/ 12 h 31"/>
                <a:gd name="T22" fmla="*/ 27 w 81"/>
                <a:gd name="T23" fmla="*/ 31 h 31"/>
                <a:gd name="T24" fmla="*/ 64 w 81"/>
                <a:gd name="T25" fmla="*/ 31 h 31"/>
                <a:gd name="T26" fmla="*/ 64 w 81"/>
                <a:gd name="T27" fmla="*/ 4 h 31"/>
                <a:gd name="T28" fmla="*/ 81 w 81"/>
                <a:gd name="T29" fmla="*/ 4 h 31"/>
                <a:gd name="T30" fmla="*/ 81 w 81"/>
                <a:gd name="T31" fmla="*/ 0 h 31"/>
                <a:gd name="T32" fmla="*/ 61 w 81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31">
                  <a:moveTo>
                    <a:pt x="61" y="0"/>
                  </a:moveTo>
                  <a:cubicBezTo>
                    <a:pt x="61" y="0"/>
                    <a:pt x="61" y="24"/>
                    <a:pt x="61" y="27"/>
                  </a:cubicBezTo>
                  <a:cubicBezTo>
                    <a:pt x="57" y="27"/>
                    <a:pt x="34" y="27"/>
                    <a:pt x="30" y="27"/>
                  </a:cubicBezTo>
                  <a:cubicBezTo>
                    <a:pt x="30" y="24"/>
                    <a:pt x="30" y="8"/>
                    <a:pt x="3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18"/>
                    <a:pt x="14" y="21"/>
                  </a:cubicBezTo>
                  <a:cubicBezTo>
                    <a:pt x="11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14"/>
                    <a:pt x="18" y="12"/>
                  </a:cubicBezTo>
                  <a:cubicBezTo>
                    <a:pt x="20" y="12"/>
                    <a:pt x="24" y="12"/>
                    <a:pt x="27" y="12"/>
                  </a:cubicBezTo>
                  <a:cubicBezTo>
                    <a:pt x="27" y="15"/>
                    <a:pt x="27" y="31"/>
                    <a:pt x="27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7"/>
                    <a:pt x="64" y="4"/>
                  </a:cubicBezTo>
                  <a:cubicBezTo>
                    <a:pt x="68" y="4"/>
                    <a:pt x="81" y="4"/>
                    <a:pt x="81" y="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4559033" y="6572544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8" y="5"/>
                    <a:pt x="22" y="8"/>
                    <a:pt x="22" y="13"/>
                  </a:cubicBezTo>
                  <a:cubicBezTo>
                    <a:pt x="22" y="17"/>
                    <a:pt x="19" y="21"/>
                    <a:pt x="1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29"/>
                    <a:pt x="16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4987658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4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3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4" y="17"/>
                    <a:pt x="4" y="13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5632183" y="6583656"/>
              <a:ext cx="146050" cy="220663"/>
            </a:xfrm>
            <a:custGeom>
              <a:avLst/>
              <a:gdLst>
                <a:gd name="T0" fmla="*/ 0 w 28"/>
                <a:gd name="T1" fmla="*/ 13 h 42"/>
                <a:gd name="T2" fmla="*/ 9 w 28"/>
                <a:gd name="T3" fmla="*/ 26 h 42"/>
                <a:gd name="T4" fmla="*/ 11 w 28"/>
                <a:gd name="T5" fmla="*/ 21 h 42"/>
                <a:gd name="T6" fmla="*/ 5 w 28"/>
                <a:gd name="T7" fmla="*/ 13 h 42"/>
                <a:gd name="T8" fmla="*/ 14 w 28"/>
                <a:gd name="T9" fmla="*/ 5 h 42"/>
                <a:gd name="T10" fmla="*/ 23 w 28"/>
                <a:gd name="T11" fmla="*/ 13 h 42"/>
                <a:gd name="T12" fmla="*/ 14 w 28"/>
                <a:gd name="T13" fmla="*/ 22 h 42"/>
                <a:gd name="T14" fmla="*/ 12 w 28"/>
                <a:gd name="T15" fmla="*/ 22 h 42"/>
                <a:gd name="T16" fmla="*/ 12 w 28"/>
                <a:gd name="T17" fmla="*/ 42 h 42"/>
                <a:gd name="T18" fmla="*/ 17 w 28"/>
                <a:gd name="T19" fmla="*/ 42 h 42"/>
                <a:gd name="T20" fmla="*/ 17 w 28"/>
                <a:gd name="T21" fmla="*/ 26 h 42"/>
                <a:gd name="T22" fmla="*/ 28 w 28"/>
                <a:gd name="T23" fmla="*/ 13 h 42"/>
                <a:gd name="T24" fmla="*/ 14 w 28"/>
                <a:gd name="T25" fmla="*/ 0 h 42"/>
                <a:gd name="T26" fmla="*/ 0 w 28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2">
                  <a:moveTo>
                    <a:pt x="0" y="13"/>
                  </a:move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2971533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4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2 w 27"/>
                <a:gd name="T15" fmla="*/ 22 h 42"/>
                <a:gd name="T16" fmla="*/ 12 w 27"/>
                <a:gd name="T17" fmla="*/ 42 h 42"/>
                <a:gd name="T18" fmla="*/ 17 w 27"/>
                <a:gd name="T19" fmla="*/ 42 h 42"/>
                <a:gd name="T20" fmla="*/ 17 w 27"/>
                <a:gd name="T21" fmla="*/ 26 h 42"/>
                <a:gd name="T22" fmla="*/ 27 w 27"/>
                <a:gd name="T23" fmla="*/ 13 h 42"/>
                <a:gd name="T24" fmla="*/ 14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1368158" y="6583656"/>
              <a:ext cx="225425" cy="220663"/>
            </a:xfrm>
            <a:custGeom>
              <a:avLst/>
              <a:gdLst>
                <a:gd name="T0" fmla="*/ 43 w 43"/>
                <a:gd name="T1" fmla="*/ 13 h 42"/>
                <a:gd name="T2" fmla="*/ 29 w 43"/>
                <a:gd name="T3" fmla="*/ 0 h 42"/>
                <a:gd name="T4" fmla="*/ 21 w 43"/>
                <a:gd name="T5" fmla="*/ 2 h 42"/>
                <a:gd name="T6" fmla="*/ 14 w 43"/>
                <a:gd name="T7" fmla="*/ 0 h 42"/>
                <a:gd name="T8" fmla="*/ 0 w 43"/>
                <a:gd name="T9" fmla="*/ 13 h 42"/>
                <a:gd name="T10" fmla="*/ 9 w 43"/>
                <a:gd name="T11" fmla="*/ 26 h 42"/>
                <a:gd name="T12" fmla="*/ 11 w 43"/>
                <a:gd name="T13" fmla="*/ 21 h 42"/>
                <a:gd name="T14" fmla="*/ 5 w 43"/>
                <a:gd name="T15" fmla="*/ 13 h 42"/>
                <a:gd name="T16" fmla="*/ 14 w 43"/>
                <a:gd name="T17" fmla="*/ 5 h 42"/>
                <a:gd name="T18" fmla="*/ 23 w 43"/>
                <a:gd name="T19" fmla="*/ 13 h 42"/>
                <a:gd name="T20" fmla="*/ 14 w 43"/>
                <a:gd name="T21" fmla="*/ 22 h 42"/>
                <a:gd name="T22" fmla="*/ 12 w 43"/>
                <a:gd name="T23" fmla="*/ 22 h 42"/>
                <a:gd name="T24" fmla="*/ 12 w 43"/>
                <a:gd name="T25" fmla="*/ 42 h 42"/>
                <a:gd name="T26" fmla="*/ 17 w 43"/>
                <a:gd name="T27" fmla="*/ 42 h 42"/>
                <a:gd name="T28" fmla="*/ 17 w 43"/>
                <a:gd name="T29" fmla="*/ 26 h 42"/>
                <a:gd name="T30" fmla="*/ 27 w 43"/>
                <a:gd name="T31" fmla="*/ 13 h 42"/>
                <a:gd name="T32" fmla="*/ 25 w 43"/>
                <a:gd name="T33" fmla="*/ 6 h 42"/>
                <a:gd name="T34" fmla="*/ 29 w 43"/>
                <a:gd name="T35" fmla="*/ 5 h 42"/>
                <a:gd name="T36" fmla="*/ 38 w 43"/>
                <a:gd name="T37" fmla="*/ 13 h 42"/>
                <a:gd name="T38" fmla="*/ 29 w 43"/>
                <a:gd name="T39" fmla="*/ 22 h 42"/>
                <a:gd name="T40" fmla="*/ 27 w 43"/>
                <a:gd name="T41" fmla="*/ 22 h 42"/>
                <a:gd name="T42" fmla="*/ 27 w 43"/>
                <a:gd name="T43" fmla="*/ 42 h 42"/>
                <a:gd name="T44" fmla="*/ 32 w 43"/>
                <a:gd name="T45" fmla="*/ 42 h 42"/>
                <a:gd name="T46" fmla="*/ 32 w 43"/>
                <a:gd name="T47" fmla="*/ 26 h 42"/>
                <a:gd name="T48" fmla="*/ 43 w 4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2">
                  <a:moveTo>
                    <a:pt x="43" y="13"/>
                  </a:moveTo>
                  <a:cubicBezTo>
                    <a:pt x="43" y="6"/>
                    <a:pt x="37" y="0"/>
                    <a:pt x="29" y="0"/>
                  </a:cubicBezTo>
                  <a:cubicBezTo>
                    <a:pt x="26" y="0"/>
                    <a:pt x="24" y="1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8"/>
            <p:cNvSpPr/>
            <p:nvPr/>
          </p:nvSpPr>
          <p:spPr bwMode="auto">
            <a:xfrm>
              <a:off x="1352283" y="6572544"/>
              <a:ext cx="220663" cy="220663"/>
            </a:xfrm>
            <a:custGeom>
              <a:avLst/>
              <a:gdLst>
                <a:gd name="T0" fmla="*/ 42 w 42"/>
                <a:gd name="T1" fmla="*/ 13 h 42"/>
                <a:gd name="T2" fmla="*/ 29 w 42"/>
                <a:gd name="T3" fmla="*/ 0 h 42"/>
                <a:gd name="T4" fmla="*/ 21 w 42"/>
                <a:gd name="T5" fmla="*/ 2 h 42"/>
                <a:gd name="T6" fmla="*/ 14 w 42"/>
                <a:gd name="T7" fmla="*/ 0 h 42"/>
                <a:gd name="T8" fmla="*/ 0 w 42"/>
                <a:gd name="T9" fmla="*/ 13 h 42"/>
                <a:gd name="T10" fmla="*/ 8 w 42"/>
                <a:gd name="T11" fmla="*/ 26 h 42"/>
                <a:gd name="T12" fmla="*/ 10 w 42"/>
                <a:gd name="T13" fmla="*/ 21 h 42"/>
                <a:gd name="T14" fmla="*/ 5 w 42"/>
                <a:gd name="T15" fmla="*/ 13 h 42"/>
                <a:gd name="T16" fmla="*/ 14 w 42"/>
                <a:gd name="T17" fmla="*/ 5 h 42"/>
                <a:gd name="T18" fmla="*/ 22 w 42"/>
                <a:gd name="T19" fmla="*/ 13 h 42"/>
                <a:gd name="T20" fmla="*/ 14 w 42"/>
                <a:gd name="T21" fmla="*/ 22 h 42"/>
                <a:gd name="T22" fmla="*/ 12 w 42"/>
                <a:gd name="T23" fmla="*/ 22 h 42"/>
                <a:gd name="T24" fmla="*/ 12 w 42"/>
                <a:gd name="T25" fmla="*/ 42 h 42"/>
                <a:gd name="T26" fmla="*/ 17 w 42"/>
                <a:gd name="T27" fmla="*/ 42 h 42"/>
                <a:gd name="T28" fmla="*/ 17 w 42"/>
                <a:gd name="T29" fmla="*/ 26 h 42"/>
                <a:gd name="T30" fmla="*/ 27 w 42"/>
                <a:gd name="T31" fmla="*/ 13 h 42"/>
                <a:gd name="T32" fmla="*/ 25 w 42"/>
                <a:gd name="T33" fmla="*/ 6 h 42"/>
                <a:gd name="T34" fmla="*/ 29 w 42"/>
                <a:gd name="T35" fmla="*/ 5 h 42"/>
                <a:gd name="T36" fmla="*/ 37 w 42"/>
                <a:gd name="T37" fmla="*/ 13 h 42"/>
                <a:gd name="T38" fmla="*/ 29 w 42"/>
                <a:gd name="T39" fmla="*/ 22 h 42"/>
                <a:gd name="T40" fmla="*/ 27 w 42"/>
                <a:gd name="T41" fmla="*/ 22 h 42"/>
                <a:gd name="T42" fmla="*/ 27 w 42"/>
                <a:gd name="T43" fmla="*/ 42 h 42"/>
                <a:gd name="T44" fmla="*/ 32 w 42"/>
                <a:gd name="T45" fmla="*/ 42 h 42"/>
                <a:gd name="T46" fmla="*/ 32 w 42"/>
                <a:gd name="T47" fmla="*/ 26 h 42"/>
                <a:gd name="T48" fmla="*/ 42 w 42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2">
                  <a:moveTo>
                    <a:pt x="42" y="13"/>
                  </a:moveTo>
                  <a:cubicBezTo>
                    <a:pt x="42" y="6"/>
                    <a:pt x="36" y="0"/>
                    <a:pt x="29" y="0"/>
                  </a:cubicBezTo>
                  <a:cubicBezTo>
                    <a:pt x="26" y="0"/>
                    <a:pt x="23" y="1"/>
                    <a:pt x="21" y="2"/>
                  </a:cubicBezTo>
                  <a:cubicBezTo>
                    <a:pt x="19" y="1"/>
                    <a:pt x="16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6" y="8"/>
                    <a:pt x="25" y="6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4" y="5"/>
                    <a:pt x="37" y="9"/>
                    <a:pt x="37" y="13"/>
                  </a:cubicBezTo>
                  <a:cubicBezTo>
                    <a:pt x="37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2" y="19"/>
                    <a:pt x="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1"/>
            <p:cNvSpPr/>
            <p:nvPr/>
          </p:nvSpPr>
          <p:spPr bwMode="auto">
            <a:xfrm>
              <a:off x="604571" y="6572544"/>
              <a:ext cx="314325" cy="220663"/>
            </a:xfrm>
            <a:custGeom>
              <a:avLst/>
              <a:gdLst>
                <a:gd name="T0" fmla="*/ 46 w 60"/>
                <a:gd name="T1" fmla="*/ 0 h 42"/>
                <a:gd name="T2" fmla="*/ 38 w 60"/>
                <a:gd name="T3" fmla="*/ 3 h 42"/>
                <a:gd name="T4" fmla="*/ 29 w 60"/>
                <a:gd name="T5" fmla="*/ 0 h 42"/>
                <a:gd name="T6" fmla="*/ 22 w 60"/>
                <a:gd name="T7" fmla="*/ 2 h 42"/>
                <a:gd name="T8" fmla="*/ 14 w 60"/>
                <a:gd name="T9" fmla="*/ 0 h 42"/>
                <a:gd name="T10" fmla="*/ 0 w 60"/>
                <a:gd name="T11" fmla="*/ 13 h 42"/>
                <a:gd name="T12" fmla="*/ 9 w 60"/>
                <a:gd name="T13" fmla="*/ 26 h 42"/>
                <a:gd name="T14" fmla="*/ 11 w 60"/>
                <a:gd name="T15" fmla="*/ 21 h 42"/>
                <a:gd name="T16" fmla="*/ 5 w 60"/>
                <a:gd name="T17" fmla="*/ 13 h 42"/>
                <a:gd name="T18" fmla="*/ 14 w 60"/>
                <a:gd name="T19" fmla="*/ 5 h 42"/>
                <a:gd name="T20" fmla="*/ 23 w 60"/>
                <a:gd name="T21" fmla="*/ 13 h 42"/>
                <a:gd name="T22" fmla="*/ 14 w 60"/>
                <a:gd name="T23" fmla="*/ 22 h 42"/>
                <a:gd name="T24" fmla="*/ 12 w 60"/>
                <a:gd name="T25" fmla="*/ 22 h 42"/>
                <a:gd name="T26" fmla="*/ 12 w 60"/>
                <a:gd name="T27" fmla="*/ 42 h 42"/>
                <a:gd name="T28" fmla="*/ 17 w 60"/>
                <a:gd name="T29" fmla="*/ 42 h 42"/>
                <a:gd name="T30" fmla="*/ 17 w 60"/>
                <a:gd name="T31" fmla="*/ 26 h 42"/>
                <a:gd name="T32" fmla="*/ 28 w 60"/>
                <a:gd name="T33" fmla="*/ 13 h 42"/>
                <a:gd name="T34" fmla="*/ 25 w 60"/>
                <a:gd name="T35" fmla="*/ 6 h 42"/>
                <a:gd name="T36" fmla="*/ 29 w 60"/>
                <a:gd name="T37" fmla="*/ 5 h 42"/>
                <a:gd name="T38" fmla="*/ 38 w 60"/>
                <a:gd name="T39" fmla="*/ 13 h 42"/>
                <a:gd name="T40" fmla="*/ 29 w 60"/>
                <a:gd name="T41" fmla="*/ 22 h 42"/>
                <a:gd name="T42" fmla="*/ 27 w 60"/>
                <a:gd name="T43" fmla="*/ 22 h 42"/>
                <a:gd name="T44" fmla="*/ 27 w 60"/>
                <a:gd name="T45" fmla="*/ 42 h 42"/>
                <a:gd name="T46" fmla="*/ 32 w 60"/>
                <a:gd name="T47" fmla="*/ 42 h 42"/>
                <a:gd name="T48" fmla="*/ 32 w 60"/>
                <a:gd name="T49" fmla="*/ 26 h 42"/>
                <a:gd name="T50" fmla="*/ 43 w 60"/>
                <a:gd name="T51" fmla="*/ 13 h 42"/>
                <a:gd name="T52" fmla="*/ 41 w 60"/>
                <a:gd name="T53" fmla="*/ 7 h 42"/>
                <a:gd name="T54" fmla="*/ 46 w 60"/>
                <a:gd name="T55" fmla="*/ 5 h 42"/>
                <a:gd name="T56" fmla="*/ 55 w 60"/>
                <a:gd name="T57" fmla="*/ 13 h 42"/>
                <a:gd name="T58" fmla="*/ 47 w 60"/>
                <a:gd name="T59" fmla="*/ 22 h 42"/>
                <a:gd name="T60" fmla="*/ 44 w 60"/>
                <a:gd name="T61" fmla="*/ 22 h 42"/>
                <a:gd name="T62" fmla="*/ 45 w 60"/>
                <a:gd name="T63" fmla="*/ 42 h 42"/>
                <a:gd name="T64" fmla="*/ 50 w 60"/>
                <a:gd name="T65" fmla="*/ 42 h 42"/>
                <a:gd name="T66" fmla="*/ 49 w 60"/>
                <a:gd name="T67" fmla="*/ 26 h 42"/>
                <a:gd name="T68" fmla="*/ 60 w 60"/>
                <a:gd name="T69" fmla="*/ 13 h 42"/>
                <a:gd name="T70" fmla="*/ 46 w 60"/>
                <a:gd name="T7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42">
                  <a:moveTo>
                    <a:pt x="46" y="0"/>
                  </a:moveTo>
                  <a:cubicBezTo>
                    <a:pt x="43" y="0"/>
                    <a:pt x="40" y="1"/>
                    <a:pt x="38" y="3"/>
                  </a:cubicBezTo>
                  <a:cubicBezTo>
                    <a:pt x="35" y="1"/>
                    <a:pt x="32" y="0"/>
                    <a:pt x="29" y="0"/>
                  </a:cubicBezTo>
                  <a:cubicBezTo>
                    <a:pt x="26" y="0"/>
                    <a:pt x="24" y="1"/>
                    <a:pt x="22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7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ubicBezTo>
                    <a:pt x="43" y="11"/>
                    <a:pt x="42" y="9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51" y="5"/>
                    <a:pt x="55" y="9"/>
                    <a:pt x="55" y="13"/>
                  </a:cubicBezTo>
                  <a:cubicBezTo>
                    <a:pt x="55" y="17"/>
                    <a:pt x="52" y="21"/>
                    <a:pt x="4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49" y="30"/>
                    <a:pt x="49" y="26"/>
                  </a:cubicBezTo>
                  <a:cubicBezTo>
                    <a:pt x="57" y="25"/>
                    <a:pt x="60" y="19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964933" y="6572544"/>
              <a:ext cx="141288" cy="220663"/>
            </a:xfrm>
            <a:custGeom>
              <a:avLst/>
              <a:gdLst>
                <a:gd name="T0" fmla="*/ 27 w 27"/>
                <a:gd name="T1" fmla="*/ 13 h 42"/>
                <a:gd name="T2" fmla="*/ 13 w 27"/>
                <a:gd name="T3" fmla="*/ 0 h 42"/>
                <a:gd name="T4" fmla="*/ 0 w 27"/>
                <a:gd name="T5" fmla="*/ 13 h 42"/>
                <a:gd name="T6" fmla="*/ 8 w 27"/>
                <a:gd name="T7" fmla="*/ 26 h 42"/>
                <a:gd name="T8" fmla="*/ 10 w 27"/>
                <a:gd name="T9" fmla="*/ 21 h 42"/>
                <a:gd name="T10" fmla="*/ 5 w 27"/>
                <a:gd name="T11" fmla="*/ 13 h 42"/>
                <a:gd name="T12" fmla="*/ 13 w 27"/>
                <a:gd name="T13" fmla="*/ 5 h 42"/>
                <a:gd name="T14" fmla="*/ 22 w 27"/>
                <a:gd name="T15" fmla="*/ 13 h 42"/>
                <a:gd name="T16" fmla="*/ 13 w 27"/>
                <a:gd name="T17" fmla="*/ 22 h 42"/>
                <a:gd name="T18" fmla="*/ 11 w 27"/>
                <a:gd name="T19" fmla="*/ 22 h 42"/>
                <a:gd name="T20" fmla="*/ 12 w 27"/>
                <a:gd name="T21" fmla="*/ 42 h 42"/>
                <a:gd name="T22" fmla="*/ 16 w 27"/>
                <a:gd name="T23" fmla="*/ 42 h 42"/>
                <a:gd name="T24" fmla="*/ 16 w 27"/>
                <a:gd name="T25" fmla="*/ 26 h 42"/>
                <a:gd name="T26" fmla="*/ 27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7" y="13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3"/>
            <p:cNvSpPr/>
            <p:nvPr/>
          </p:nvSpPr>
          <p:spPr bwMode="auto">
            <a:xfrm>
              <a:off x="4506646" y="6456656"/>
              <a:ext cx="250825" cy="136525"/>
            </a:xfrm>
            <a:custGeom>
              <a:avLst/>
              <a:gdLst>
                <a:gd name="T0" fmla="*/ 37 w 48"/>
                <a:gd name="T1" fmla="*/ 0 h 26"/>
                <a:gd name="T2" fmla="*/ 25 w 48"/>
                <a:gd name="T3" fmla="*/ 0 h 26"/>
                <a:gd name="T4" fmla="*/ 18 w 48"/>
                <a:gd name="T5" fmla="*/ 11 h 26"/>
                <a:gd name="T6" fmla="*/ 8 w 48"/>
                <a:gd name="T7" fmla="*/ 11 h 26"/>
                <a:gd name="T8" fmla="*/ 8 w 48"/>
                <a:gd name="T9" fmla="*/ 22 h 26"/>
                <a:gd name="T10" fmla="*/ 0 w 48"/>
                <a:gd name="T11" fmla="*/ 22 h 26"/>
                <a:gd name="T12" fmla="*/ 0 w 48"/>
                <a:gd name="T13" fmla="*/ 26 h 26"/>
                <a:gd name="T14" fmla="*/ 12 w 48"/>
                <a:gd name="T15" fmla="*/ 26 h 26"/>
                <a:gd name="T16" fmla="*/ 12 w 48"/>
                <a:gd name="T17" fmla="*/ 15 h 26"/>
                <a:gd name="T18" fmla="*/ 20 w 48"/>
                <a:gd name="T19" fmla="*/ 15 h 26"/>
                <a:gd name="T20" fmla="*/ 27 w 48"/>
                <a:gd name="T21" fmla="*/ 4 h 26"/>
                <a:gd name="T22" fmla="*/ 35 w 48"/>
                <a:gd name="T23" fmla="*/ 4 h 26"/>
                <a:gd name="T24" fmla="*/ 35 w 48"/>
                <a:gd name="T25" fmla="*/ 13 h 26"/>
                <a:gd name="T26" fmla="*/ 48 w 48"/>
                <a:gd name="T27" fmla="*/ 13 h 26"/>
                <a:gd name="T28" fmla="*/ 48 w 48"/>
                <a:gd name="T29" fmla="*/ 9 h 26"/>
                <a:gd name="T30" fmla="*/ 39 w 48"/>
                <a:gd name="T31" fmla="*/ 9 h 26"/>
                <a:gd name="T32" fmla="*/ 39 w 48"/>
                <a:gd name="T33" fmla="*/ 0 h 26"/>
                <a:gd name="T34" fmla="*/ 37 w 4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6">
                  <a:moveTo>
                    <a:pt x="37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9"/>
                    <a:pt x="18" y="11"/>
                  </a:cubicBezTo>
                  <a:cubicBezTo>
                    <a:pt x="16" y="11"/>
                    <a:pt x="8" y="11"/>
                    <a:pt x="8" y="11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5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17"/>
                    <a:pt x="12" y="15"/>
                  </a:cubicBezTo>
                  <a:cubicBezTo>
                    <a:pt x="14" y="15"/>
                    <a:pt x="20" y="15"/>
                    <a:pt x="20" y="15"/>
                  </a:cubicBezTo>
                  <a:cubicBezTo>
                    <a:pt x="20" y="15"/>
                    <a:pt x="26" y="6"/>
                    <a:pt x="27" y="4"/>
                  </a:cubicBezTo>
                  <a:cubicBezTo>
                    <a:pt x="29" y="4"/>
                    <a:pt x="33" y="4"/>
                    <a:pt x="35" y="4"/>
                  </a:cubicBezTo>
                  <a:cubicBezTo>
                    <a:pt x="35" y="7"/>
                    <a:pt x="35" y="13"/>
                    <a:pt x="3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1" y="9"/>
                    <a:pt x="39" y="9"/>
                  </a:cubicBezTo>
                  <a:cubicBezTo>
                    <a:pt x="39" y="7"/>
                    <a:pt x="39" y="0"/>
                    <a:pt x="39" y="0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2955658" y="6410619"/>
              <a:ext cx="214313" cy="125413"/>
            </a:xfrm>
            <a:custGeom>
              <a:avLst/>
              <a:gdLst>
                <a:gd name="T0" fmla="*/ 29 w 41"/>
                <a:gd name="T1" fmla="*/ 2 h 24"/>
                <a:gd name="T2" fmla="*/ 14 w 41"/>
                <a:gd name="T3" fmla="*/ 11 h 24"/>
                <a:gd name="T4" fmla="*/ 14 w 41"/>
                <a:gd name="T5" fmla="*/ 20 h 24"/>
                <a:gd name="T6" fmla="*/ 8 w 41"/>
                <a:gd name="T7" fmla="*/ 20 h 24"/>
                <a:gd name="T8" fmla="*/ 8 w 41"/>
                <a:gd name="T9" fmla="*/ 13 h 24"/>
                <a:gd name="T10" fmla="*/ 0 w 41"/>
                <a:gd name="T11" fmla="*/ 13 h 24"/>
                <a:gd name="T12" fmla="*/ 0 w 41"/>
                <a:gd name="T13" fmla="*/ 17 h 24"/>
                <a:gd name="T14" fmla="*/ 4 w 41"/>
                <a:gd name="T15" fmla="*/ 17 h 24"/>
                <a:gd name="T16" fmla="*/ 4 w 41"/>
                <a:gd name="T17" fmla="*/ 24 h 24"/>
                <a:gd name="T18" fmla="*/ 18 w 41"/>
                <a:gd name="T19" fmla="*/ 24 h 24"/>
                <a:gd name="T20" fmla="*/ 18 w 41"/>
                <a:gd name="T21" fmla="*/ 13 h 24"/>
                <a:gd name="T22" fmla="*/ 28 w 41"/>
                <a:gd name="T23" fmla="*/ 7 h 24"/>
                <a:gd name="T24" fmla="*/ 28 w 41"/>
                <a:gd name="T25" fmla="*/ 24 h 24"/>
                <a:gd name="T26" fmla="*/ 41 w 41"/>
                <a:gd name="T27" fmla="*/ 24 h 24"/>
                <a:gd name="T28" fmla="*/ 41 w 41"/>
                <a:gd name="T29" fmla="*/ 20 h 24"/>
                <a:gd name="T30" fmla="*/ 32 w 41"/>
                <a:gd name="T31" fmla="*/ 20 h 24"/>
                <a:gd name="T32" fmla="*/ 32 w 41"/>
                <a:gd name="T33" fmla="*/ 0 h 24"/>
                <a:gd name="T34" fmla="*/ 29 w 41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4">
                  <a:moveTo>
                    <a:pt x="29" y="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7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18"/>
                    <a:pt x="8" y="13"/>
                    <a:pt x="8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17"/>
                    <a:pt x="4" y="17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15"/>
                    <a:pt x="18" y="13"/>
                  </a:cubicBezTo>
                  <a:cubicBezTo>
                    <a:pt x="19" y="12"/>
                    <a:pt x="25" y="9"/>
                    <a:pt x="28" y="7"/>
                  </a:cubicBezTo>
                  <a:cubicBezTo>
                    <a:pt x="28" y="11"/>
                    <a:pt x="28" y="24"/>
                    <a:pt x="28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35" y="20"/>
                    <a:pt x="32" y="20"/>
                  </a:cubicBezTo>
                  <a:cubicBezTo>
                    <a:pt x="32" y="17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2122221" y="6451894"/>
              <a:ext cx="193675" cy="100013"/>
            </a:xfrm>
            <a:custGeom>
              <a:avLst/>
              <a:gdLst>
                <a:gd name="T0" fmla="*/ 25 w 37"/>
                <a:gd name="T1" fmla="*/ 3 h 19"/>
                <a:gd name="T2" fmla="*/ 15 w 37"/>
                <a:gd name="T3" fmla="*/ 15 h 19"/>
                <a:gd name="T4" fmla="*/ 10 w 37"/>
                <a:gd name="T5" fmla="*/ 15 h 19"/>
                <a:gd name="T6" fmla="*/ 6 w 37"/>
                <a:gd name="T7" fmla="*/ 10 h 19"/>
                <a:gd name="T8" fmla="*/ 0 w 37"/>
                <a:gd name="T9" fmla="*/ 10 h 19"/>
                <a:gd name="T10" fmla="*/ 0 w 37"/>
                <a:gd name="T11" fmla="*/ 14 h 19"/>
                <a:gd name="T12" fmla="*/ 4 w 37"/>
                <a:gd name="T13" fmla="*/ 14 h 19"/>
                <a:gd name="T14" fmla="*/ 8 w 37"/>
                <a:gd name="T15" fmla="*/ 19 h 19"/>
                <a:gd name="T16" fmla="*/ 17 w 37"/>
                <a:gd name="T17" fmla="*/ 19 h 19"/>
                <a:gd name="T18" fmla="*/ 26 w 37"/>
                <a:gd name="T19" fmla="*/ 8 h 19"/>
                <a:gd name="T20" fmla="*/ 30 w 37"/>
                <a:gd name="T21" fmla="*/ 19 h 19"/>
                <a:gd name="T22" fmla="*/ 37 w 37"/>
                <a:gd name="T23" fmla="*/ 19 h 19"/>
                <a:gd name="T24" fmla="*/ 37 w 37"/>
                <a:gd name="T25" fmla="*/ 15 h 19"/>
                <a:gd name="T26" fmla="*/ 33 w 37"/>
                <a:gd name="T27" fmla="*/ 15 h 19"/>
                <a:gd name="T28" fmla="*/ 28 w 37"/>
                <a:gd name="T29" fmla="*/ 0 h 19"/>
                <a:gd name="T30" fmla="*/ 25 w 37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9">
                  <a:moveTo>
                    <a:pt x="25" y="3"/>
                  </a:moveTo>
                  <a:cubicBezTo>
                    <a:pt x="25" y="3"/>
                    <a:pt x="16" y="14"/>
                    <a:pt x="15" y="15"/>
                  </a:cubicBezTo>
                  <a:cubicBezTo>
                    <a:pt x="14" y="15"/>
                    <a:pt x="11" y="15"/>
                    <a:pt x="10" y="15"/>
                  </a:cubicBezTo>
                  <a:cubicBezTo>
                    <a:pt x="9" y="14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4"/>
                    <a:pt x="4" y="14"/>
                  </a:cubicBezTo>
                  <a:cubicBezTo>
                    <a:pt x="5" y="15"/>
                    <a:pt x="8" y="19"/>
                    <a:pt x="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23" y="12"/>
                    <a:pt x="26" y="8"/>
                  </a:cubicBezTo>
                  <a:cubicBezTo>
                    <a:pt x="27" y="12"/>
                    <a:pt x="30" y="19"/>
                    <a:pt x="30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4" y="15"/>
                    <a:pt x="33" y="15"/>
                  </a:cubicBezTo>
                  <a:cubicBezTo>
                    <a:pt x="32" y="13"/>
                    <a:pt x="28" y="0"/>
                    <a:pt x="28" y="0"/>
                  </a:cubicBezTo>
                  <a:lnTo>
                    <a:pt x="2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"/>
            <p:cNvSpPr/>
            <p:nvPr/>
          </p:nvSpPr>
          <p:spPr bwMode="auto">
            <a:xfrm>
              <a:off x="1315771" y="6451894"/>
              <a:ext cx="341313" cy="100013"/>
            </a:xfrm>
            <a:custGeom>
              <a:avLst/>
              <a:gdLst>
                <a:gd name="T0" fmla="*/ 44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4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4" y="12"/>
                  </a:moveTo>
                  <a:cubicBezTo>
                    <a:pt x="42" y="12"/>
                    <a:pt x="34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1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2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"/>
            <p:cNvSpPr/>
            <p:nvPr/>
          </p:nvSpPr>
          <p:spPr bwMode="auto">
            <a:xfrm>
              <a:off x="1299896" y="6440781"/>
              <a:ext cx="341313" cy="100013"/>
            </a:xfrm>
            <a:custGeom>
              <a:avLst/>
              <a:gdLst>
                <a:gd name="T0" fmla="*/ 43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3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3" y="12"/>
                  </a:moveTo>
                  <a:cubicBezTo>
                    <a:pt x="42" y="12"/>
                    <a:pt x="33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9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1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2"/>
            <p:cNvSpPr/>
            <p:nvPr/>
          </p:nvSpPr>
          <p:spPr bwMode="auto">
            <a:xfrm>
              <a:off x="588696" y="6351881"/>
              <a:ext cx="471488" cy="163513"/>
            </a:xfrm>
            <a:custGeom>
              <a:avLst/>
              <a:gdLst>
                <a:gd name="T0" fmla="*/ 36 w 90"/>
                <a:gd name="T1" fmla="*/ 11 h 31"/>
                <a:gd name="T2" fmla="*/ 26 w 90"/>
                <a:gd name="T3" fmla="*/ 11 h 31"/>
                <a:gd name="T4" fmla="*/ 26 w 90"/>
                <a:gd name="T5" fmla="*/ 18 h 31"/>
                <a:gd name="T6" fmla="*/ 18 w 90"/>
                <a:gd name="T7" fmla="*/ 18 h 31"/>
                <a:gd name="T8" fmla="*/ 18 w 90"/>
                <a:gd name="T9" fmla="*/ 27 h 31"/>
                <a:gd name="T10" fmla="*/ 0 w 90"/>
                <a:gd name="T11" fmla="*/ 27 h 31"/>
                <a:gd name="T12" fmla="*/ 0 w 90"/>
                <a:gd name="T13" fmla="*/ 31 h 31"/>
                <a:gd name="T14" fmla="*/ 22 w 90"/>
                <a:gd name="T15" fmla="*/ 31 h 31"/>
                <a:gd name="T16" fmla="*/ 22 w 90"/>
                <a:gd name="T17" fmla="*/ 22 h 31"/>
                <a:gd name="T18" fmla="*/ 30 w 90"/>
                <a:gd name="T19" fmla="*/ 22 h 31"/>
                <a:gd name="T20" fmla="*/ 30 w 90"/>
                <a:gd name="T21" fmla="*/ 15 h 31"/>
                <a:gd name="T22" fmla="*/ 38 w 90"/>
                <a:gd name="T23" fmla="*/ 15 h 31"/>
                <a:gd name="T24" fmla="*/ 47 w 90"/>
                <a:gd name="T25" fmla="*/ 8 h 31"/>
                <a:gd name="T26" fmla="*/ 47 w 90"/>
                <a:gd name="T27" fmla="*/ 25 h 31"/>
                <a:gd name="T28" fmla="*/ 57 w 90"/>
                <a:gd name="T29" fmla="*/ 25 h 31"/>
                <a:gd name="T30" fmla="*/ 57 w 90"/>
                <a:gd name="T31" fmla="*/ 19 h 31"/>
                <a:gd name="T32" fmla="*/ 65 w 90"/>
                <a:gd name="T33" fmla="*/ 19 h 31"/>
                <a:gd name="T34" fmla="*/ 74 w 90"/>
                <a:gd name="T35" fmla="*/ 29 h 31"/>
                <a:gd name="T36" fmla="*/ 90 w 90"/>
                <a:gd name="T37" fmla="*/ 29 h 31"/>
                <a:gd name="T38" fmla="*/ 90 w 90"/>
                <a:gd name="T39" fmla="*/ 25 h 31"/>
                <a:gd name="T40" fmla="*/ 75 w 90"/>
                <a:gd name="T41" fmla="*/ 25 h 31"/>
                <a:gd name="T42" fmla="*/ 66 w 90"/>
                <a:gd name="T43" fmla="*/ 15 h 31"/>
                <a:gd name="T44" fmla="*/ 54 w 90"/>
                <a:gd name="T45" fmla="*/ 15 h 31"/>
                <a:gd name="T46" fmla="*/ 54 w 90"/>
                <a:gd name="T47" fmla="*/ 21 h 31"/>
                <a:gd name="T48" fmla="*/ 50 w 90"/>
                <a:gd name="T49" fmla="*/ 21 h 31"/>
                <a:gd name="T50" fmla="*/ 50 w 90"/>
                <a:gd name="T51" fmla="*/ 0 h 31"/>
                <a:gd name="T52" fmla="*/ 36 w 90"/>
                <a:gd name="T5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31">
                  <a:moveTo>
                    <a:pt x="36" y="11"/>
                  </a:moveTo>
                  <a:cubicBezTo>
                    <a:pt x="35" y="11"/>
                    <a:pt x="26" y="11"/>
                    <a:pt x="26" y="11"/>
                  </a:cubicBezTo>
                  <a:cubicBezTo>
                    <a:pt x="26" y="11"/>
                    <a:pt x="26" y="16"/>
                    <a:pt x="26" y="18"/>
                  </a:cubicBezTo>
                  <a:cubicBezTo>
                    <a:pt x="24" y="18"/>
                    <a:pt x="18" y="18"/>
                    <a:pt x="18" y="18"/>
                  </a:cubicBezTo>
                  <a:cubicBezTo>
                    <a:pt x="18" y="18"/>
                    <a:pt x="18" y="25"/>
                    <a:pt x="18" y="27"/>
                  </a:cubicBezTo>
                  <a:cubicBezTo>
                    <a:pt x="15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24"/>
                    <a:pt x="22" y="22"/>
                  </a:cubicBezTo>
                  <a:cubicBezTo>
                    <a:pt x="24" y="22"/>
                    <a:pt x="30" y="22"/>
                    <a:pt x="30" y="22"/>
                  </a:cubicBezTo>
                  <a:cubicBezTo>
                    <a:pt x="30" y="22"/>
                    <a:pt x="30" y="17"/>
                    <a:pt x="30" y="15"/>
                  </a:cubicBezTo>
                  <a:cubicBezTo>
                    <a:pt x="33" y="15"/>
                    <a:pt x="38" y="15"/>
                    <a:pt x="38" y="15"/>
                  </a:cubicBezTo>
                  <a:cubicBezTo>
                    <a:pt x="38" y="15"/>
                    <a:pt x="43" y="10"/>
                    <a:pt x="47" y="8"/>
                  </a:cubicBezTo>
                  <a:cubicBezTo>
                    <a:pt x="47" y="13"/>
                    <a:pt x="47" y="25"/>
                    <a:pt x="4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1"/>
                    <a:pt x="57" y="19"/>
                  </a:cubicBezTo>
                  <a:cubicBezTo>
                    <a:pt x="60" y="19"/>
                    <a:pt x="64" y="19"/>
                    <a:pt x="65" y="19"/>
                  </a:cubicBezTo>
                  <a:cubicBezTo>
                    <a:pt x="66" y="20"/>
                    <a:pt x="74" y="29"/>
                    <a:pt x="74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77" y="25"/>
                    <a:pt x="75" y="25"/>
                  </a:cubicBezTo>
                  <a:cubicBezTo>
                    <a:pt x="74" y="24"/>
                    <a:pt x="66" y="15"/>
                    <a:pt x="66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9"/>
                    <a:pt x="54" y="21"/>
                  </a:cubicBezTo>
                  <a:cubicBezTo>
                    <a:pt x="52" y="21"/>
                    <a:pt x="52" y="21"/>
                    <a:pt x="50" y="21"/>
                  </a:cubicBezTo>
                  <a:cubicBezTo>
                    <a:pt x="50" y="18"/>
                    <a:pt x="50" y="0"/>
                    <a:pt x="50" y="0"/>
                  </a:cubicBezTo>
                  <a:cubicBezTo>
                    <a:pt x="50" y="0"/>
                    <a:pt x="37" y="10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3"/>
            <p:cNvSpPr/>
            <p:nvPr/>
          </p:nvSpPr>
          <p:spPr bwMode="auto">
            <a:xfrm>
              <a:off x="2665138" y="5889919"/>
              <a:ext cx="568333" cy="231775"/>
            </a:xfrm>
            <a:custGeom>
              <a:avLst/>
              <a:gdLst>
                <a:gd name="T0" fmla="*/ 128 w 141"/>
                <a:gd name="T1" fmla="*/ 1 h 44"/>
                <a:gd name="T2" fmla="*/ 96 w 141"/>
                <a:gd name="T3" fmla="*/ 12 h 44"/>
                <a:gd name="T4" fmla="*/ 125 w 141"/>
                <a:gd name="T5" fmla="*/ 9 h 44"/>
                <a:gd name="T6" fmla="*/ 79 w 141"/>
                <a:gd name="T7" fmla="*/ 23 h 44"/>
                <a:gd name="T8" fmla="*/ 75 w 141"/>
                <a:gd name="T9" fmla="*/ 17 h 44"/>
                <a:gd name="T10" fmla="*/ 66 w 141"/>
                <a:gd name="T11" fmla="*/ 16 h 44"/>
                <a:gd name="T12" fmla="*/ 52 w 141"/>
                <a:gd name="T13" fmla="*/ 9 h 44"/>
                <a:gd name="T14" fmla="*/ 34 w 141"/>
                <a:gd name="T15" fmla="*/ 9 h 44"/>
                <a:gd name="T16" fmla="*/ 36 w 141"/>
                <a:gd name="T17" fmla="*/ 25 h 44"/>
                <a:gd name="T18" fmla="*/ 25 w 141"/>
                <a:gd name="T19" fmla="*/ 23 h 44"/>
                <a:gd name="T20" fmla="*/ 22 w 141"/>
                <a:gd name="T21" fmla="*/ 20 h 44"/>
                <a:gd name="T22" fmla="*/ 4 w 141"/>
                <a:gd name="T23" fmla="*/ 35 h 44"/>
                <a:gd name="T24" fmla="*/ 10 w 141"/>
                <a:gd name="T25" fmla="*/ 43 h 44"/>
                <a:gd name="T26" fmla="*/ 47 w 141"/>
                <a:gd name="T27" fmla="*/ 33 h 44"/>
                <a:gd name="T28" fmla="*/ 7 w 141"/>
                <a:gd name="T29" fmla="*/ 37 h 44"/>
                <a:gd name="T30" fmla="*/ 31 w 141"/>
                <a:gd name="T31" fmla="*/ 34 h 44"/>
                <a:gd name="T32" fmla="*/ 89 w 141"/>
                <a:gd name="T33" fmla="*/ 43 h 44"/>
                <a:gd name="T34" fmla="*/ 93 w 141"/>
                <a:gd name="T35" fmla="*/ 39 h 44"/>
                <a:gd name="T36" fmla="*/ 30 w 141"/>
                <a:gd name="T37" fmla="*/ 17 h 44"/>
                <a:gd name="T38" fmla="*/ 28 w 141"/>
                <a:gd name="T39" fmla="*/ 15 h 44"/>
                <a:gd name="T40" fmla="*/ 42 w 141"/>
                <a:gd name="T41" fmla="*/ 16 h 44"/>
                <a:gd name="T42" fmla="*/ 51 w 141"/>
                <a:gd name="T43" fmla="*/ 13 h 44"/>
                <a:gd name="T44" fmla="*/ 93 w 141"/>
                <a:gd name="T45" fmla="*/ 37 h 44"/>
                <a:gd name="T46" fmla="*/ 109 w 141"/>
                <a:gd name="T47" fmla="*/ 30 h 44"/>
                <a:gd name="T48" fmla="*/ 97 w 141"/>
                <a:gd name="T49" fmla="*/ 38 h 44"/>
                <a:gd name="T50" fmla="*/ 115 w 141"/>
                <a:gd name="T51" fmla="*/ 35 h 44"/>
                <a:gd name="T52" fmla="*/ 108 w 141"/>
                <a:gd name="T53" fmla="*/ 26 h 44"/>
                <a:gd name="T54" fmla="*/ 106 w 141"/>
                <a:gd name="T55" fmla="*/ 22 h 44"/>
                <a:gd name="T56" fmla="*/ 100 w 141"/>
                <a:gd name="T57" fmla="*/ 28 h 44"/>
                <a:gd name="T58" fmla="*/ 85 w 141"/>
                <a:gd name="T59" fmla="*/ 27 h 44"/>
                <a:gd name="T60" fmla="*/ 126 w 141"/>
                <a:gd name="T61" fmla="*/ 13 h 44"/>
                <a:gd name="T62" fmla="*/ 139 w 141"/>
                <a:gd name="T6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44">
                  <a:moveTo>
                    <a:pt x="139" y="3"/>
                  </a:moveTo>
                  <a:cubicBezTo>
                    <a:pt x="137" y="2"/>
                    <a:pt x="132" y="1"/>
                    <a:pt x="128" y="1"/>
                  </a:cubicBezTo>
                  <a:cubicBezTo>
                    <a:pt x="128" y="1"/>
                    <a:pt x="124" y="0"/>
                    <a:pt x="95" y="8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11" y="8"/>
                    <a:pt x="122" y="5"/>
                    <a:pt x="127" y="5"/>
                  </a:cubicBezTo>
                  <a:cubicBezTo>
                    <a:pt x="134" y="5"/>
                    <a:pt x="136" y="6"/>
                    <a:pt x="125" y="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5" y="21"/>
                    <a:pt x="74" y="21"/>
                    <a:pt x="70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0" y="13"/>
                    <a:pt x="54" y="10"/>
                    <a:pt x="52" y="9"/>
                  </a:cubicBezTo>
                  <a:cubicBezTo>
                    <a:pt x="47" y="8"/>
                    <a:pt x="43" y="10"/>
                    <a:pt x="42" y="11"/>
                  </a:cubicBezTo>
                  <a:cubicBezTo>
                    <a:pt x="40" y="11"/>
                    <a:pt x="38" y="10"/>
                    <a:pt x="34" y="9"/>
                  </a:cubicBezTo>
                  <a:cubicBezTo>
                    <a:pt x="31" y="9"/>
                    <a:pt x="26" y="10"/>
                    <a:pt x="24" y="13"/>
                  </a:cubicBezTo>
                  <a:cubicBezTo>
                    <a:pt x="22" y="18"/>
                    <a:pt x="28" y="21"/>
                    <a:pt x="36" y="25"/>
                  </a:cubicBezTo>
                  <a:cubicBezTo>
                    <a:pt x="35" y="28"/>
                    <a:pt x="33" y="30"/>
                    <a:pt x="31" y="30"/>
                  </a:cubicBezTo>
                  <a:cubicBezTo>
                    <a:pt x="28" y="30"/>
                    <a:pt x="25" y="27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4"/>
                    <a:pt x="22" y="27"/>
                  </a:cubicBezTo>
                  <a:cubicBezTo>
                    <a:pt x="20" y="28"/>
                    <a:pt x="9" y="32"/>
                    <a:pt x="4" y="35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1" y="39"/>
                    <a:pt x="0" y="43"/>
                    <a:pt x="10" y="43"/>
                  </a:cubicBezTo>
                  <a:cubicBezTo>
                    <a:pt x="14" y="44"/>
                    <a:pt x="45" y="38"/>
                    <a:pt x="52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0" y="35"/>
                    <a:pt x="15" y="39"/>
                    <a:pt x="12" y="39"/>
                  </a:cubicBezTo>
                  <a:cubicBezTo>
                    <a:pt x="7" y="40"/>
                    <a:pt x="4" y="39"/>
                    <a:pt x="7" y="37"/>
                  </a:cubicBezTo>
                  <a:cubicBezTo>
                    <a:pt x="12" y="35"/>
                    <a:pt x="23" y="31"/>
                    <a:pt x="24" y="31"/>
                  </a:cubicBezTo>
                  <a:cubicBezTo>
                    <a:pt x="24" y="31"/>
                    <a:pt x="26" y="34"/>
                    <a:pt x="31" y="34"/>
                  </a:cubicBezTo>
                  <a:cubicBezTo>
                    <a:pt x="35" y="34"/>
                    <a:pt x="38" y="31"/>
                    <a:pt x="40" y="27"/>
                  </a:cubicBezTo>
                  <a:cubicBezTo>
                    <a:pt x="52" y="33"/>
                    <a:pt x="71" y="41"/>
                    <a:pt x="89" y="43"/>
                  </a:cubicBezTo>
                  <a:cubicBezTo>
                    <a:pt x="89" y="43"/>
                    <a:pt x="93" y="44"/>
                    <a:pt x="96" y="42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39"/>
                    <a:pt x="91" y="39"/>
                  </a:cubicBezTo>
                  <a:cubicBezTo>
                    <a:pt x="64" y="37"/>
                    <a:pt x="32" y="18"/>
                    <a:pt x="30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31" y="13"/>
                    <a:pt x="34" y="13"/>
                  </a:cubicBezTo>
                  <a:cubicBezTo>
                    <a:pt x="38" y="14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7" y="12"/>
                    <a:pt x="51" y="13"/>
                  </a:cubicBezTo>
                  <a:cubicBezTo>
                    <a:pt x="55" y="14"/>
                    <a:pt x="70" y="23"/>
                    <a:pt x="83" y="30"/>
                  </a:cubicBezTo>
                  <a:cubicBezTo>
                    <a:pt x="83" y="30"/>
                    <a:pt x="89" y="34"/>
                    <a:pt x="93" y="37"/>
                  </a:cubicBezTo>
                  <a:cubicBezTo>
                    <a:pt x="93" y="37"/>
                    <a:pt x="95" y="34"/>
                    <a:pt x="95" y="34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29"/>
                    <a:pt x="113" y="30"/>
                    <a:pt x="115" y="31"/>
                  </a:cubicBezTo>
                  <a:cubicBezTo>
                    <a:pt x="113" y="31"/>
                    <a:pt x="98" y="38"/>
                    <a:pt x="97" y="38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109" y="38"/>
                    <a:pt x="115" y="35"/>
                  </a:cubicBezTo>
                  <a:cubicBezTo>
                    <a:pt x="119" y="33"/>
                    <a:pt x="119" y="31"/>
                    <a:pt x="119" y="29"/>
                  </a:cubicBezTo>
                  <a:cubicBezTo>
                    <a:pt x="118" y="26"/>
                    <a:pt x="111" y="25"/>
                    <a:pt x="108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8" y="29"/>
                    <a:pt x="85" y="27"/>
                    <a:pt x="85" y="27"/>
                  </a:cubicBezTo>
                  <a:cubicBezTo>
                    <a:pt x="84" y="27"/>
                    <a:pt x="84" y="26"/>
                    <a:pt x="83" y="26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41" y="9"/>
                    <a:pt x="141" y="6"/>
                    <a:pt x="141" y="5"/>
                  </a:cubicBezTo>
                  <a:cubicBezTo>
                    <a:pt x="141" y="5"/>
                    <a:pt x="141" y="3"/>
                    <a:pt x="1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4"/>
            <p:cNvSpPr/>
            <p:nvPr/>
          </p:nvSpPr>
          <p:spPr bwMode="auto">
            <a:xfrm>
              <a:off x="2965698" y="5889919"/>
              <a:ext cx="77605" cy="96019"/>
            </a:xfrm>
            <a:custGeom>
              <a:avLst/>
              <a:gdLst>
                <a:gd name="T0" fmla="*/ 9 w 18"/>
                <a:gd name="T1" fmla="*/ 22 h 22"/>
                <a:gd name="T2" fmla="*/ 18 w 18"/>
                <a:gd name="T3" fmla="*/ 11 h 22"/>
                <a:gd name="T4" fmla="*/ 17 w 18"/>
                <a:gd name="T5" fmla="*/ 6 h 22"/>
                <a:gd name="T6" fmla="*/ 14 w 18"/>
                <a:gd name="T7" fmla="*/ 8 h 22"/>
                <a:gd name="T8" fmla="*/ 14 w 18"/>
                <a:gd name="T9" fmla="*/ 11 h 22"/>
                <a:gd name="T10" fmla="*/ 9 w 18"/>
                <a:gd name="T11" fmla="*/ 18 h 22"/>
                <a:gd name="T12" fmla="*/ 4 w 18"/>
                <a:gd name="T13" fmla="*/ 11 h 22"/>
                <a:gd name="T14" fmla="*/ 9 w 18"/>
                <a:gd name="T15" fmla="*/ 4 h 22"/>
                <a:gd name="T16" fmla="*/ 11 w 18"/>
                <a:gd name="T17" fmla="*/ 5 h 22"/>
                <a:gd name="T18" fmla="*/ 13 w 18"/>
                <a:gd name="T19" fmla="*/ 1 h 22"/>
                <a:gd name="T20" fmla="*/ 9 w 18"/>
                <a:gd name="T21" fmla="*/ 0 h 22"/>
                <a:gd name="T22" fmla="*/ 0 w 18"/>
                <a:gd name="T23" fmla="*/ 11 h 22"/>
                <a:gd name="T24" fmla="*/ 9 w 1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2">
                  <a:moveTo>
                    <a:pt x="9" y="22"/>
                  </a:moveTo>
                  <a:cubicBezTo>
                    <a:pt x="14" y="22"/>
                    <a:pt x="18" y="17"/>
                    <a:pt x="18" y="11"/>
                  </a:cubicBezTo>
                  <a:cubicBezTo>
                    <a:pt x="18" y="9"/>
                    <a:pt x="18" y="8"/>
                    <a:pt x="17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5"/>
                    <a:pt x="12" y="18"/>
                    <a:pt x="9" y="18"/>
                  </a:cubicBezTo>
                  <a:cubicBezTo>
                    <a:pt x="6" y="18"/>
                    <a:pt x="4" y="15"/>
                    <a:pt x="4" y="11"/>
                  </a:cubicBezTo>
                  <a:cubicBezTo>
                    <a:pt x="4" y="7"/>
                    <a:pt x="6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5"/>
            <p:cNvSpPr/>
            <p:nvPr/>
          </p:nvSpPr>
          <p:spPr bwMode="auto">
            <a:xfrm>
              <a:off x="2331771" y="6326481"/>
              <a:ext cx="619125" cy="477838"/>
            </a:xfrm>
            <a:custGeom>
              <a:avLst/>
              <a:gdLst>
                <a:gd name="T0" fmla="*/ 114 w 118"/>
                <a:gd name="T1" fmla="*/ 29 h 91"/>
                <a:gd name="T2" fmla="*/ 78 w 118"/>
                <a:gd name="T3" fmla="*/ 23 h 91"/>
                <a:gd name="T4" fmla="*/ 69 w 118"/>
                <a:gd name="T5" fmla="*/ 22 h 91"/>
                <a:gd name="T6" fmla="*/ 68 w 118"/>
                <a:gd name="T7" fmla="*/ 19 h 91"/>
                <a:gd name="T8" fmla="*/ 68 w 118"/>
                <a:gd name="T9" fmla="*/ 15 h 91"/>
                <a:gd name="T10" fmla="*/ 69 w 118"/>
                <a:gd name="T11" fmla="*/ 14 h 91"/>
                <a:gd name="T12" fmla="*/ 69 w 118"/>
                <a:gd name="T13" fmla="*/ 12 h 91"/>
                <a:gd name="T14" fmla="*/ 68 w 118"/>
                <a:gd name="T15" fmla="*/ 12 h 91"/>
                <a:gd name="T16" fmla="*/ 66 w 118"/>
                <a:gd name="T17" fmla="*/ 17 h 91"/>
                <a:gd name="T18" fmla="*/ 64 w 118"/>
                <a:gd name="T19" fmla="*/ 18 h 91"/>
                <a:gd name="T20" fmla="*/ 63 w 118"/>
                <a:gd name="T21" fmla="*/ 13 h 91"/>
                <a:gd name="T22" fmla="*/ 63 w 118"/>
                <a:gd name="T23" fmla="*/ 12 h 91"/>
                <a:gd name="T24" fmla="*/ 61 w 118"/>
                <a:gd name="T25" fmla="*/ 12 h 91"/>
                <a:gd name="T26" fmla="*/ 60 w 118"/>
                <a:gd name="T27" fmla="*/ 12 h 91"/>
                <a:gd name="T28" fmla="*/ 59 w 118"/>
                <a:gd name="T29" fmla="*/ 10 h 91"/>
                <a:gd name="T30" fmla="*/ 60 w 118"/>
                <a:gd name="T31" fmla="*/ 6 h 91"/>
                <a:gd name="T32" fmla="*/ 59 w 118"/>
                <a:gd name="T33" fmla="*/ 4 h 91"/>
                <a:gd name="T34" fmla="*/ 60 w 118"/>
                <a:gd name="T35" fmla="*/ 0 h 91"/>
                <a:gd name="T36" fmla="*/ 58 w 118"/>
                <a:gd name="T37" fmla="*/ 3 h 91"/>
                <a:gd name="T38" fmla="*/ 57 w 118"/>
                <a:gd name="T39" fmla="*/ 2 h 91"/>
                <a:gd name="T40" fmla="*/ 57 w 118"/>
                <a:gd name="T41" fmla="*/ 2 h 91"/>
                <a:gd name="T42" fmla="*/ 55 w 118"/>
                <a:gd name="T43" fmla="*/ 2 h 91"/>
                <a:gd name="T44" fmla="*/ 57 w 118"/>
                <a:gd name="T45" fmla="*/ 5 h 91"/>
                <a:gd name="T46" fmla="*/ 58 w 118"/>
                <a:gd name="T47" fmla="*/ 10 h 91"/>
                <a:gd name="T48" fmla="*/ 57 w 118"/>
                <a:gd name="T49" fmla="*/ 14 h 91"/>
                <a:gd name="T50" fmla="*/ 56 w 118"/>
                <a:gd name="T51" fmla="*/ 17 h 91"/>
                <a:gd name="T52" fmla="*/ 55 w 118"/>
                <a:gd name="T53" fmla="*/ 14 h 91"/>
                <a:gd name="T54" fmla="*/ 54 w 118"/>
                <a:gd name="T55" fmla="*/ 12 h 91"/>
                <a:gd name="T56" fmla="*/ 53 w 118"/>
                <a:gd name="T57" fmla="*/ 11 h 91"/>
                <a:gd name="T58" fmla="*/ 53 w 118"/>
                <a:gd name="T59" fmla="*/ 14 h 91"/>
                <a:gd name="T60" fmla="*/ 52 w 118"/>
                <a:gd name="T61" fmla="*/ 18 h 91"/>
                <a:gd name="T62" fmla="*/ 50 w 118"/>
                <a:gd name="T63" fmla="*/ 17 h 91"/>
                <a:gd name="T64" fmla="*/ 48 w 118"/>
                <a:gd name="T65" fmla="*/ 13 h 91"/>
                <a:gd name="T66" fmla="*/ 47 w 118"/>
                <a:gd name="T67" fmla="*/ 13 h 91"/>
                <a:gd name="T68" fmla="*/ 46 w 118"/>
                <a:gd name="T69" fmla="*/ 14 h 91"/>
                <a:gd name="T70" fmla="*/ 47 w 118"/>
                <a:gd name="T71" fmla="*/ 16 h 91"/>
                <a:gd name="T72" fmla="*/ 47 w 118"/>
                <a:gd name="T73" fmla="*/ 18 h 91"/>
                <a:gd name="T74" fmla="*/ 46 w 118"/>
                <a:gd name="T75" fmla="*/ 21 h 91"/>
                <a:gd name="T76" fmla="*/ 43 w 118"/>
                <a:gd name="T77" fmla="*/ 22 h 91"/>
                <a:gd name="T78" fmla="*/ 39 w 118"/>
                <a:gd name="T79" fmla="*/ 23 h 91"/>
                <a:gd name="T80" fmla="*/ 4 w 118"/>
                <a:gd name="T81" fmla="*/ 29 h 91"/>
                <a:gd name="T82" fmla="*/ 0 w 118"/>
                <a:gd name="T83" fmla="*/ 33 h 91"/>
                <a:gd name="T84" fmla="*/ 1 w 118"/>
                <a:gd name="T85" fmla="*/ 40 h 91"/>
                <a:gd name="T86" fmla="*/ 6 w 118"/>
                <a:gd name="T87" fmla="*/ 49 h 91"/>
                <a:gd name="T88" fmla="*/ 10 w 118"/>
                <a:gd name="T89" fmla="*/ 47 h 91"/>
                <a:gd name="T90" fmla="*/ 9 w 118"/>
                <a:gd name="T91" fmla="*/ 38 h 91"/>
                <a:gd name="T92" fmla="*/ 10 w 118"/>
                <a:gd name="T93" fmla="*/ 35 h 91"/>
                <a:gd name="T94" fmla="*/ 44 w 118"/>
                <a:gd name="T95" fmla="*/ 28 h 91"/>
                <a:gd name="T96" fmla="*/ 73 w 118"/>
                <a:gd name="T97" fmla="*/ 26 h 91"/>
                <a:gd name="T98" fmla="*/ 107 w 118"/>
                <a:gd name="T99" fmla="*/ 28 h 91"/>
                <a:gd name="T100" fmla="*/ 111 w 118"/>
                <a:gd name="T101" fmla="*/ 36 h 91"/>
                <a:gd name="T102" fmla="*/ 109 w 118"/>
                <a:gd name="T103" fmla="*/ 45 h 91"/>
                <a:gd name="T104" fmla="*/ 105 w 118"/>
                <a:gd name="T105" fmla="*/ 49 h 91"/>
                <a:gd name="T106" fmla="*/ 110 w 118"/>
                <a:gd name="T107" fmla="*/ 53 h 91"/>
                <a:gd name="T108" fmla="*/ 116 w 118"/>
                <a:gd name="T109" fmla="*/ 40 h 91"/>
                <a:gd name="T110" fmla="*/ 118 w 118"/>
                <a:gd name="T111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91">
                  <a:moveTo>
                    <a:pt x="112" y="31"/>
                  </a:moveTo>
                  <a:cubicBezTo>
                    <a:pt x="112" y="31"/>
                    <a:pt x="112" y="31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82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19"/>
                    <a:pt x="69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6" y="15"/>
                    <a:pt x="66" y="16"/>
                    <a:pt x="66" y="17"/>
                  </a:cubicBezTo>
                  <a:cubicBezTo>
                    <a:pt x="65" y="17"/>
                    <a:pt x="65" y="16"/>
                    <a:pt x="65" y="17"/>
                  </a:cubicBezTo>
                  <a:cubicBezTo>
                    <a:pt x="64" y="17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7"/>
                    <a:pt x="63" y="16"/>
                  </a:cubicBezTo>
                  <a:cubicBezTo>
                    <a:pt x="63" y="16"/>
                    <a:pt x="63" y="15"/>
                    <a:pt x="63" y="15"/>
                  </a:cubicBezTo>
                  <a:cubicBezTo>
                    <a:pt x="63" y="14"/>
                    <a:pt x="63" y="14"/>
                    <a:pt x="63" y="13"/>
                  </a:cubicBezTo>
                  <a:cubicBezTo>
                    <a:pt x="63" y="13"/>
                    <a:pt x="63" y="13"/>
                    <a:pt x="63" y="12"/>
                  </a:cubicBezTo>
                  <a:cubicBezTo>
                    <a:pt x="63" y="12"/>
                    <a:pt x="63" y="11"/>
                    <a:pt x="63" y="1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5"/>
                    <a:pt x="61" y="15"/>
                  </a:cubicBezTo>
                  <a:cubicBezTo>
                    <a:pt x="61" y="15"/>
                    <a:pt x="60" y="15"/>
                    <a:pt x="60" y="14"/>
                  </a:cubicBezTo>
                  <a:cubicBezTo>
                    <a:pt x="60" y="14"/>
                    <a:pt x="60" y="13"/>
                    <a:pt x="60" y="12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0" y="11"/>
                    <a:pt x="60" y="11"/>
                    <a:pt x="60" y="10"/>
                  </a:cubicBezTo>
                  <a:cubicBezTo>
                    <a:pt x="60" y="10"/>
                    <a:pt x="60" y="10"/>
                    <a:pt x="59" y="10"/>
                  </a:cubicBezTo>
                  <a:cubicBezTo>
                    <a:pt x="59" y="10"/>
                    <a:pt x="59" y="9"/>
                    <a:pt x="59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7"/>
                    <a:pt x="60" y="6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0" y="2"/>
                    <a:pt x="60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"/>
                    <a:pt x="59" y="2"/>
                    <a:pt x="59" y="2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7" y="2"/>
                    <a:pt x="57" y="2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7" y="3"/>
                    <a:pt x="57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2"/>
                  </a:cubicBezTo>
                  <a:cubicBezTo>
                    <a:pt x="56" y="2"/>
                    <a:pt x="56" y="3"/>
                    <a:pt x="56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7" y="4"/>
                    <a:pt x="57" y="5"/>
                  </a:cubicBezTo>
                  <a:cubicBezTo>
                    <a:pt x="56" y="5"/>
                    <a:pt x="57" y="6"/>
                    <a:pt x="57" y="7"/>
                  </a:cubicBezTo>
                  <a:cubicBezTo>
                    <a:pt x="57" y="7"/>
                    <a:pt x="58" y="8"/>
                    <a:pt x="58" y="8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7" y="15"/>
                    <a:pt x="56" y="16"/>
                    <a:pt x="56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6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3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7"/>
                    <a:pt x="49" y="16"/>
                    <a:pt x="49" y="15"/>
                  </a:cubicBezTo>
                  <a:cubicBezTo>
                    <a:pt x="49" y="15"/>
                    <a:pt x="49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4"/>
                  </a:cubicBezTo>
                  <a:cubicBezTo>
                    <a:pt x="46" y="14"/>
                    <a:pt x="46" y="14"/>
                    <a:pt x="46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7"/>
                    <a:pt x="47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6" y="20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46" y="21"/>
                    <a:pt x="46" y="21"/>
                    <a:pt x="46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3"/>
                  </a:cubicBezTo>
                  <a:cubicBezTo>
                    <a:pt x="35" y="23"/>
                    <a:pt x="6" y="23"/>
                    <a:pt x="6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ubicBezTo>
                    <a:pt x="1" y="38"/>
                    <a:pt x="1" y="40"/>
                    <a:pt x="1" y="40"/>
                  </a:cubicBezTo>
                  <a:cubicBezTo>
                    <a:pt x="1" y="40"/>
                    <a:pt x="3" y="40"/>
                    <a:pt x="3" y="40"/>
                  </a:cubicBezTo>
                  <a:cubicBezTo>
                    <a:pt x="3" y="41"/>
                    <a:pt x="3" y="47"/>
                    <a:pt x="3" y="47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6" y="51"/>
                    <a:pt x="6" y="91"/>
                    <a:pt x="6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7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10" y="35"/>
                    <a:pt x="10" y="3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13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52" y="26"/>
                    <a:pt x="70" y="26"/>
                    <a:pt x="73" y="26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3" y="28"/>
                    <a:pt x="104" y="28"/>
                    <a:pt x="108" y="28"/>
                  </a:cubicBezTo>
                  <a:cubicBezTo>
                    <a:pt x="108" y="28"/>
                    <a:pt x="107" y="28"/>
                    <a:pt x="107" y="2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10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0" y="37"/>
                    <a:pt x="108" y="38"/>
                    <a:pt x="108" y="38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9" y="45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9"/>
                  </a:cubicBezTo>
                  <a:cubicBezTo>
                    <a:pt x="107" y="49"/>
                    <a:pt x="105" y="49"/>
                    <a:pt x="105" y="4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0" y="91"/>
                    <a:pt x="110" y="57"/>
                    <a:pt x="110" y="53"/>
                  </a:cubicBezTo>
                  <a:cubicBezTo>
                    <a:pt x="110" y="53"/>
                    <a:pt x="114" y="46"/>
                    <a:pt x="114" y="46"/>
                  </a:cubicBezTo>
                  <a:cubicBezTo>
                    <a:pt x="114" y="46"/>
                    <a:pt x="114" y="41"/>
                    <a:pt x="114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38"/>
                    <a:pt x="116" y="38"/>
                  </a:cubicBezTo>
                  <a:cubicBezTo>
                    <a:pt x="116" y="38"/>
                    <a:pt x="118" y="37"/>
                    <a:pt x="118" y="37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4" y="32"/>
                    <a:pt x="1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6"/>
            <p:cNvSpPr/>
            <p:nvPr/>
          </p:nvSpPr>
          <p:spPr bwMode="auto">
            <a:xfrm>
              <a:off x="2798496" y="6577306"/>
              <a:ext cx="73025" cy="227013"/>
            </a:xfrm>
            <a:custGeom>
              <a:avLst/>
              <a:gdLst>
                <a:gd name="T0" fmla="*/ 0 w 14"/>
                <a:gd name="T1" fmla="*/ 3 h 43"/>
                <a:gd name="T2" fmla="*/ 0 w 14"/>
                <a:gd name="T3" fmla="*/ 43 h 43"/>
                <a:gd name="T4" fmla="*/ 5 w 14"/>
                <a:gd name="T5" fmla="*/ 43 h 43"/>
                <a:gd name="T6" fmla="*/ 5 w 14"/>
                <a:gd name="T7" fmla="*/ 5 h 43"/>
                <a:gd name="T8" fmla="*/ 9 w 14"/>
                <a:gd name="T9" fmla="*/ 5 h 43"/>
                <a:gd name="T10" fmla="*/ 9 w 14"/>
                <a:gd name="T11" fmla="*/ 43 h 43"/>
                <a:gd name="T12" fmla="*/ 14 w 14"/>
                <a:gd name="T13" fmla="*/ 43 h 43"/>
                <a:gd name="T14" fmla="*/ 14 w 14"/>
                <a:gd name="T15" fmla="*/ 1 h 43"/>
                <a:gd name="T16" fmla="*/ 0 w 14"/>
                <a:gd name="T17" fmla="*/ 0 h 43"/>
                <a:gd name="T18" fmla="*/ 0 w 1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7" y="5"/>
                    <a:pt x="9" y="5"/>
                  </a:cubicBezTo>
                  <a:cubicBezTo>
                    <a:pt x="9" y="10"/>
                    <a:pt x="9" y="43"/>
                    <a:pt x="9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2704833" y="6577306"/>
              <a:ext cx="82550" cy="227013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43 h 43"/>
                <a:gd name="T4" fmla="*/ 5 w 16"/>
                <a:gd name="T5" fmla="*/ 43 h 43"/>
                <a:gd name="T6" fmla="*/ 5 w 16"/>
                <a:gd name="T7" fmla="*/ 5 h 43"/>
                <a:gd name="T8" fmla="*/ 11 w 16"/>
                <a:gd name="T9" fmla="*/ 5 h 43"/>
                <a:gd name="T10" fmla="*/ 11 w 16"/>
                <a:gd name="T11" fmla="*/ 43 h 43"/>
                <a:gd name="T12" fmla="*/ 16 w 16"/>
                <a:gd name="T13" fmla="*/ 43 h 43"/>
                <a:gd name="T14" fmla="*/ 16 w 16"/>
                <a:gd name="T15" fmla="*/ 0 h 43"/>
                <a:gd name="T16" fmla="*/ 13 w 16"/>
                <a:gd name="T17" fmla="*/ 0 h 43"/>
                <a:gd name="T18" fmla="*/ 0 w 1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9" y="5"/>
                    <a:pt x="11" y="5"/>
                  </a:cubicBezTo>
                  <a:cubicBezTo>
                    <a:pt x="11" y="10"/>
                    <a:pt x="11" y="43"/>
                    <a:pt x="11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2584183" y="6577306"/>
              <a:ext cx="109538" cy="227013"/>
            </a:xfrm>
            <a:custGeom>
              <a:avLst/>
              <a:gdLst>
                <a:gd name="T0" fmla="*/ 0 w 21"/>
                <a:gd name="T1" fmla="*/ 3 h 43"/>
                <a:gd name="T2" fmla="*/ 0 w 21"/>
                <a:gd name="T3" fmla="*/ 43 h 43"/>
                <a:gd name="T4" fmla="*/ 4 w 21"/>
                <a:gd name="T5" fmla="*/ 43 h 43"/>
                <a:gd name="T6" fmla="*/ 4 w 21"/>
                <a:gd name="T7" fmla="*/ 5 h 43"/>
                <a:gd name="T8" fmla="*/ 16 w 21"/>
                <a:gd name="T9" fmla="*/ 5 h 43"/>
                <a:gd name="T10" fmla="*/ 16 w 21"/>
                <a:gd name="T11" fmla="*/ 43 h 43"/>
                <a:gd name="T12" fmla="*/ 21 w 21"/>
                <a:gd name="T13" fmla="*/ 43 h 43"/>
                <a:gd name="T14" fmla="*/ 21 w 21"/>
                <a:gd name="T15" fmla="*/ 0 h 43"/>
                <a:gd name="T16" fmla="*/ 0 w 21"/>
                <a:gd name="T17" fmla="*/ 0 h 43"/>
                <a:gd name="T18" fmla="*/ 0 w 21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10"/>
                    <a:pt x="4" y="5"/>
                  </a:cubicBezTo>
                  <a:cubicBezTo>
                    <a:pt x="7" y="5"/>
                    <a:pt x="13" y="5"/>
                    <a:pt x="16" y="5"/>
                  </a:cubicBezTo>
                  <a:cubicBezTo>
                    <a:pt x="16" y="10"/>
                    <a:pt x="16" y="43"/>
                    <a:pt x="16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24889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24000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80696" y="6809081"/>
              <a:ext cx="58023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任意多边形 114"/>
          <p:cNvSpPr/>
          <p:nvPr/>
        </p:nvSpPr>
        <p:spPr>
          <a:xfrm>
            <a:off x="5185079" y="2611927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5185078" y="4086916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5159663" y="3069945"/>
            <a:ext cx="606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Job</a:t>
            </a:r>
            <a:r>
              <a:rPr lang="zh-CN" altLang="en-US" sz="36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Results expectations</a:t>
            </a:r>
          </a:p>
        </p:txBody>
      </p:sp>
      <p:sp>
        <p:nvSpPr>
          <p:cNvPr id="126" name="Freeform 30"/>
          <p:cNvSpPr>
            <a:spLocks noEditPoints="1"/>
          </p:cNvSpPr>
          <p:nvPr/>
        </p:nvSpPr>
        <p:spPr bwMode="auto">
          <a:xfrm>
            <a:off x="5593196" y="2445460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 rot="454905">
            <a:off x="9850461" y="1527932"/>
            <a:ext cx="903742" cy="43196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6"/>
          <p:cNvSpPr>
            <a:spLocks noEditPoints="1"/>
          </p:cNvSpPr>
          <p:nvPr/>
        </p:nvSpPr>
        <p:spPr bwMode="auto">
          <a:xfrm rot="218059">
            <a:off x="6217190" y="2336412"/>
            <a:ext cx="601367" cy="607634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1"/>
          <p:cNvSpPr/>
          <p:nvPr/>
        </p:nvSpPr>
        <p:spPr bwMode="auto">
          <a:xfrm>
            <a:off x="6103036" y="2933828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66"/>
          <p:cNvSpPr>
            <a:spLocks noEditPoints="1"/>
          </p:cNvSpPr>
          <p:nvPr/>
        </p:nvSpPr>
        <p:spPr bwMode="auto">
          <a:xfrm rot="218059">
            <a:off x="6203081" y="3191569"/>
            <a:ext cx="601367" cy="607634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1"/>
          <p:cNvSpPr/>
          <p:nvPr/>
        </p:nvSpPr>
        <p:spPr bwMode="auto">
          <a:xfrm>
            <a:off x="6088927" y="3817652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66"/>
          <p:cNvSpPr>
            <a:spLocks noEditPoints="1"/>
          </p:cNvSpPr>
          <p:nvPr/>
        </p:nvSpPr>
        <p:spPr bwMode="auto">
          <a:xfrm rot="218059">
            <a:off x="6198943" y="4128347"/>
            <a:ext cx="601367" cy="607634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1"/>
          <p:cNvSpPr/>
          <p:nvPr/>
        </p:nvSpPr>
        <p:spPr bwMode="auto">
          <a:xfrm>
            <a:off x="6180289" y="4754430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6"/>
          <p:cNvSpPr>
            <a:spLocks noEditPoints="1"/>
          </p:cNvSpPr>
          <p:nvPr/>
        </p:nvSpPr>
        <p:spPr bwMode="auto">
          <a:xfrm rot="218059">
            <a:off x="6183323" y="5068718"/>
            <a:ext cx="601367" cy="607634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1"/>
          <p:cNvSpPr/>
          <p:nvPr/>
        </p:nvSpPr>
        <p:spPr bwMode="auto">
          <a:xfrm>
            <a:off x="6126569" y="5694801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875838" y="2410608"/>
            <a:ext cx="43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826300" y="3309602"/>
            <a:ext cx="43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893020" y="4288269"/>
            <a:ext cx="43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893020" y="5230266"/>
            <a:ext cx="43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grpSp>
        <p:nvGrpSpPr>
          <p:cNvPr id="48" name="组合 47"/>
          <p:cNvGrpSpPr/>
          <p:nvPr/>
        </p:nvGrpSpPr>
        <p:grpSpPr>
          <a:xfrm flipH="1">
            <a:off x="1148158" y="897835"/>
            <a:ext cx="1447190" cy="468527"/>
            <a:chOff x="8990558" y="5480837"/>
            <a:chExt cx="1946394" cy="630144"/>
          </a:xfrm>
        </p:grpSpPr>
        <p:sp>
          <p:nvSpPr>
            <p:cNvPr id="49" name="任意多边形 48"/>
            <p:cNvSpPr/>
            <p:nvPr/>
          </p:nvSpPr>
          <p:spPr>
            <a:xfrm>
              <a:off x="8990558" y="548083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166930" y="5775851"/>
              <a:ext cx="770022" cy="278233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9016" y="497950"/>
            <a:ext cx="798208" cy="1137620"/>
            <a:chOff x="1609523" y="1700462"/>
            <a:chExt cx="2532253" cy="3609007"/>
          </a:xfrm>
        </p:grpSpPr>
        <p:grpSp>
          <p:nvGrpSpPr>
            <p:cNvPr id="52" name="组合 5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76" name="任意多边形 7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8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2" name="组合 8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83" name="任意多边形 8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" name="任意多边形 8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" name="任意多边形 8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8" name="任意多边形 7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64" name="任意多边形 6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7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任意多边形 86"/>
          <p:cNvSpPr/>
          <p:nvPr/>
        </p:nvSpPr>
        <p:spPr>
          <a:xfrm rot="454905">
            <a:off x="10250752" y="1294724"/>
            <a:ext cx="769430" cy="367768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1210750" y="2969328"/>
            <a:ext cx="3961405" cy="2311424"/>
            <a:chOff x="6570663" y="160338"/>
            <a:chExt cx="865188" cy="504825"/>
          </a:xfrm>
          <a:solidFill>
            <a:srgbClr val="1F4E79"/>
          </a:solidFill>
        </p:grpSpPr>
        <p:sp>
          <p:nvSpPr>
            <p:cNvPr id="88" name="Freeform 142"/>
            <p:cNvSpPr/>
            <p:nvPr/>
          </p:nvSpPr>
          <p:spPr bwMode="auto">
            <a:xfrm>
              <a:off x="6570663" y="160338"/>
              <a:ext cx="325438" cy="306388"/>
            </a:xfrm>
            <a:custGeom>
              <a:avLst/>
              <a:gdLst>
                <a:gd name="T0" fmla="*/ 42 w 195"/>
                <a:gd name="T1" fmla="*/ 35 h 184"/>
                <a:gd name="T2" fmla="*/ 5 w 195"/>
                <a:gd name="T3" fmla="*/ 98 h 184"/>
                <a:gd name="T4" fmla="*/ 49 w 195"/>
                <a:gd name="T5" fmla="*/ 160 h 184"/>
                <a:gd name="T6" fmla="*/ 178 w 195"/>
                <a:gd name="T7" fmla="*/ 116 h 184"/>
                <a:gd name="T8" fmla="*/ 119 w 195"/>
                <a:gd name="T9" fmla="*/ 2 h 184"/>
                <a:gd name="T10" fmla="*/ 24 w 195"/>
                <a:gd name="T11" fmla="*/ 110 h 184"/>
                <a:gd name="T12" fmla="*/ 29 w 195"/>
                <a:gd name="T13" fmla="*/ 107 h 184"/>
                <a:gd name="T14" fmla="*/ 121 w 195"/>
                <a:gd name="T15" fmla="*/ 8 h 184"/>
                <a:gd name="T16" fmla="*/ 176 w 195"/>
                <a:gd name="T17" fmla="*/ 107 h 184"/>
                <a:gd name="T18" fmla="*/ 65 w 195"/>
                <a:gd name="T19" fmla="*/ 160 h 184"/>
                <a:gd name="T20" fmla="*/ 12 w 195"/>
                <a:gd name="T21" fmla="*/ 114 h 184"/>
                <a:gd name="T22" fmla="*/ 44 w 195"/>
                <a:gd name="T23" fmla="*/ 40 h 184"/>
                <a:gd name="T24" fmla="*/ 42 w 195"/>
                <a:gd name="T25" fmla="*/ 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84">
                  <a:moveTo>
                    <a:pt x="42" y="35"/>
                  </a:moveTo>
                  <a:cubicBezTo>
                    <a:pt x="21" y="50"/>
                    <a:pt x="7" y="71"/>
                    <a:pt x="5" y="98"/>
                  </a:cubicBezTo>
                  <a:cubicBezTo>
                    <a:pt x="2" y="127"/>
                    <a:pt x="25" y="148"/>
                    <a:pt x="49" y="160"/>
                  </a:cubicBezTo>
                  <a:cubicBezTo>
                    <a:pt x="97" y="184"/>
                    <a:pt x="158" y="169"/>
                    <a:pt x="178" y="116"/>
                  </a:cubicBezTo>
                  <a:cubicBezTo>
                    <a:pt x="195" y="72"/>
                    <a:pt x="172" y="5"/>
                    <a:pt x="119" y="2"/>
                  </a:cubicBezTo>
                  <a:cubicBezTo>
                    <a:pt x="66" y="0"/>
                    <a:pt x="0" y="54"/>
                    <a:pt x="24" y="110"/>
                  </a:cubicBezTo>
                  <a:cubicBezTo>
                    <a:pt x="26" y="113"/>
                    <a:pt x="30" y="110"/>
                    <a:pt x="29" y="107"/>
                  </a:cubicBezTo>
                  <a:cubicBezTo>
                    <a:pt x="6" y="53"/>
                    <a:pt x="71" y="3"/>
                    <a:pt x="121" y="8"/>
                  </a:cubicBezTo>
                  <a:cubicBezTo>
                    <a:pt x="167" y="14"/>
                    <a:pt x="185" y="68"/>
                    <a:pt x="176" y="107"/>
                  </a:cubicBezTo>
                  <a:cubicBezTo>
                    <a:pt x="165" y="159"/>
                    <a:pt x="110" y="174"/>
                    <a:pt x="65" y="160"/>
                  </a:cubicBezTo>
                  <a:cubicBezTo>
                    <a:pt x="42" y="153"/>
                    <a:pt x="20" y="137"/>
                    <a:pt x="12" y="114"/>
                  </a:cubicBezTo>
                  <a:cubicBezTo>
                    <a:pt x="2" y="86"/>
                    <a:pt x="21" y="56"/>
                    <a:pt x="44" y="40"/>
                  </a:cubicBezTo>
                  <a:cubicBezTo>
                    <a:pt x="46" y="38"/>
                    <a:pt x="45" y="33"/>
                    <a:pt x="4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3"/>
            <p:cNvSpPr/>
            <p:nvPr/>
          </p:nvSpPr>
          <p:spPr bwMode="auto">
            <a:xfrm>
              <a:off x="6696076" y="312738"/>
              <a:ext cx="15875" cy="17463"/>
            </a:xfrm>
            <a:custGeom>
              <a:avLst/>
              <a:gdLst>
                <a:gd name="T0" fmla="*/ 5 w 10"/>
                <a:gd name="T1" fmla="*/ 4 h 11"/>
                <a:gd name="T2" fmla="*/ 5 w 10"/>
                <a:gd name="T3" fmla="*/ 4 h 11"/>
                <a:gd name="T4" fmla="*/ 6 w 10"/>
                <a:gd name="T5" fmla="*/ 3 h 11"/>
                <a:gd name="T6" fmla="*/ 1 w 10"/>
                <a:gd name="T7" fmla="*/ 7 h 11"/>
                <a:gd name="T8" fmla="*/ 9 w 10"/>
                <a:gd name="T9" fmla="*/ 5 h 11"/>
                <a:gd name="T10" fmla="*/ 8 w 10"/>
                <a:gd name="T11" fmla="*/ 2 h 11"/>
                <a:gd name="T12" fmla="*/ 5 w 1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5" y="4"/>
                  </a:moveTo>
                  <a:cubicBezTo>
                    <a:pt x="5" y="3"/>
                    <a:pt x="5" y="4"/>
                    <a:pt x="5" y="4"/>
                  </a:cubicBezTo>
                  <a:cubicBezTo>
                    <a:pt x="5" y="3"/>
                    <a:pt x="7" y="4"/>
                    <a:pt x="6" y="3"/>
                  </a:cubicBezTo>
                  <a:cubicBezTo>
                    <a:pt x="4" y="0"/>
                    <a:pt x="0" y="4"/>
                    <a:pt x="1" y="7"/>
                  </a:cubicBezTo>
                  <a:cubicBezTo>
                    <a:pt x="4" y="11"/>
                    <a:pt x="7" y="8"/>
                    <a:pt x="9" y="5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7" y="2"/>
                    <a:pt x="5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4"/>
            <p:cNvSpPr/>
            <p:nvPr/>
          </p:nvSpPr>
          <p:spPr bwMode="auto">
            <a:xfrm>
              <a:off x="6746876" y="260350"/>
              <a:ext cx="17463" cy="19050"/>
            </a:xfrm>
            <a:custGeom>
              <a:avLst/>
              <a:gdLst>
                <a:gd name="T0" fmla="*/ 6 w 10"/>
                <a:gd name="T1" fmla="*/ 5 h 11"/>
                <a:gd name="T2" fmla="*/ 5 w 10"/>
                <a:gd name="T3" fmla="*/ 6 h 11"/>
                <a:gd name="T4" fmla="*/ 4 w 10"/>
                <a:gd name="T5" fmla="*/ 5 h 11"/>
                <a:gd name="T6" fmla="*/ 4 w 10"/>
                <a:gd name="T7" fmla="*/ 5 h 11"/>
                <a:gd name="T8" fmla="*/ 3 w 10"/>
                <a:gd name="T9" fmla="*/ 3 h 11"/>
                <a:gd name="T10" fmla="*/ 3 w 10"/>
                <a:gd name="T11" fmla="*/ 3 h 11"/>
                <a:gd name="T12" fmla="*/ 2 w 10"/>
                <a:gd name="T13" fmla="*/ 5 h 11"/>
                <a:gd name="T14" fmla="*/ 6 w 10"/>
                <a:gd name="T15" fmla="*/ 7 h 11"/>
                <a:gd name="T16" fmla="*/ 6 w 10"/>
                <a:gd name="T17" fmla="*/ 6 h 11"/>
                <a:gd name="T18" fmla="*/ 4 w 10"/>
                <a:gd name="T19" fmla="*/ 6 h 11"/>
                <a:gd name="T20" fmla="*/ 5 w 10"/>
                <a:gd name="T21" fmla="*/ 7 h 11"/>
                <a:gd name="T22" fmla="*/ 9 w 10"/>
                <a:gd name="T23" fmla="*/ 3 h 11"/>
                <a:gd name="T24" fmla="*/ 6 w 10"/>
                <a:gd name="T25" fmla="*/ 1 h 11"/>
                <a:gd name="T26" fmla="*/ 1 w 10"/>
                <a:gd name="T27" fmla="*/ 6 h 11"/>
                <a:gd name="T28" fmla="*/ 5 w 10"/>
                <a:gd name="T29" fmla="*/ 8 h 11"/>
                <a:gd name="T30" fmla="*/ 8 w 10"/>
                <a:gd name="T31" fmla="*/ 1 h 11"/>
                <a:gd name="T32" fmla="*/ 6 w 10"/>
                <a:gd name="T33" fmla="*/ 0 h 11"/>
                <a:gd name="T34" fmla="*/ 4 w 10"/>
                <a:gd name="T35" fmla="*/ 1 h 11"/>
                <a:gd name="T36" fmla="*/ 3 w 10"/>
                <a:gd name="T37" fmla="*/ 5 h 11"/>
                <a:gd name="T38" fmla="*/ 6 w 10"/>
                <a:gd name="T3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1">
                  <a:moveTo>
                    <a:pt x="6" y="5"/>
                  </a:moveTo>
                  <a:cubicBezTo>
                    <a:pt x="6" y="5"/>
                    <a:pt x="6" y="6"/>
                    <a:pt x="5" y="6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3" y="6"/>
                    <a:pt x="5" y="6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6" y="10"/>
                    <a:pt x="10" y="5"/>
                    <a:pt x="9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3" y="1"/>
                    <a:pt x="2" y="4"/>
                    <a:pt x="1" y="6"/>
                  </a:cubicBezTo>
                  <a:cubicBezTo>
                    <a:pt x="0" y="8"/>
                    <a:pt x="3" y="11"/>
                    <a:pt x="5" y="8"/>
                  </a:cubicBezTo>
                  <a:cubicBezTo>
                    <a:pt x="6" y="7"/>
                    <a:pt x="9" y="4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5"/>
            <p:cNvSpPr/>
            <p:nvPr/>
          </p:nvSpPr>
          <p:spPr bwMode="auto">
            <a:xfrm>
              <a:off x="6735763" y="280988"/>
              <a:ext cx="47625" cy="55563"/>
            </a:xfrm>
            <a:custGeom>
              <a:avLst/>
              <a:gdLst>
                <a:gd name="T0" fmla="*/ 3 w 29"/>
                <a:gd name="T1" fmla="*/ 33 h 34"/>
                <a:gd name="T2" fmla="*/ 29 w 29"/>
                <a:gd name="T3" fmla="*/ 4 h 34"/>
                <a:gd name="T4" fmla="*/ 24 w 29"/>
                <a:gd name="T5" fmla="*/ 5 h 34"/>
                <a:gd name="T6" fmla="*/ 5 w 29"/>
                <a:gd name="T7" fmla="*/ 28 h 34"/>
                <a:gd name="T8" fmla="*/ 3 w 29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3" y="33"/>
                  </a:moveTo>
                  <a:cubicBezTo>
                    <a:pt x="19" y="31"/>
                    <a:pt x="29" y="19"/>
                    <a:pt x="29" y="4"/>
                  </a:cubicBezTo>
                  <a:cubicBezTo>
                    <a:pt x="29" y="0"/>
                    <a:pt x="24" y="2"/>
                    <a:pt x="24" y="5"/>
                  </a:cubicBezTo>
                  <a:cubicBezTo>
                    <a:pt x="24" y="17"/>
                    <a:pt x="16" y="26"/>
                    <a:pt x="5" y="28"/>
                  </a:cubicBezTo>
                  <a:cubicBezTo>
                    <a:pt x="2" y="28"/>
                    <a:pt x="0" y="34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6"/>
            <p:cNvSpPr/>
            <p:nvPr/>
          </p:nvSpPr>
          <p:spPr bwMode="auto">
            <a:xfrm>
              <a:off x="6724651" y="290513"/>
              <a:ext cx="128588" cy="104775"/>
            </a:xfrm>
            <a:custGeom>
              <a:avLst/>
              <a:gdLst>
                <a:gd name="T0" fmla="*/ 4 w 77"/>
                <a:gd name="T1" fmla="*/ 61 h 63"/>
                <a:gd name="T2" fmla="*/ 77 w 77"/>
                <a:gd name="T3" fmla="*/ 3 h 63"/>
                <a:gd name="T4" fmla="*/ 75 w 77"/>
                <a:gd name="T5" fmla="*/ 1 h 63"/>
                <a:gd name="T6" fmla="*/ 74 w 77"/>
                <a:gd name="T7" fmla="*/ 0 h 63"/>
                <a:gd name="T8" fmla="*/ 71 w 77"/>
                <a:gd name="T9" fmla="*/ 2 h 63"/>
                <a:gd name="T10" fmla="*/ 69 w 77"/>
                <a:gd name="T11" fmla="*/ 5 h 63"/>
                <a:gd name="T12" fmla="*/ 73 w 77"/>
                <a:gd name="T13" fmla="*/ 8 h 63"/>
                <a:gd name="T14" fmla="*/ 75 w 77"/>
                <a:gd name="T15" fmla="*/ 4 h 63"/>
                <a:gd name="T16" fmla="*/ 72 w 77"/>
                <a:gd name="T17" fmla="*/ 6 h 63"/>
                <a:gd name="T18" fmla="*/ 66 w 77"/>
                <a:gd name="T19" fmla="*/ 21 h 63"/>
                <a:gd name="T20" fmla="*/ 50 w 77"/>
                <a:gd name="T21" fmla="*/ 40 h 63"/>
                <a:gd name="T22" fmla="*/ 5 w 77"/>
                <a:gd name="T23" fmla="*/ 56 h 63"/>
                <a:gd name="T24" fmla="*/ 4 w 77"/>
                <a:gd name="T25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3">
                  <a:moveTo>
                    <a:pt x="4" y="61"/>
                  </a:moveTo>
                  <a:cubicBezTo>
                    <a:pt x="39" y="63"/>
                    <a:pt x="70" y="37"/>
                    <a:pt x="77" y="3"/>
                  </a:cubicBezTo>
                  <a:cubicBezTo>
                    <a:pt x="77" y="2"/>
                    <a:pt x="77" y="1"/>
                    <a:pt x="75" y="1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3" y="0"/>
                    <a:pt x="72" y="1"/>
                    <a:pt x="71" y="2"/>
                  </a:cubicBezTo>
                  <a:cubicBezTo>
                    <a:pt x="70" y="3"/>
                    <a:pt x="70" y="4"/>
                    <a:pt x="69" y="5"/>
                  </a:cubicBezTo>
                  <a:cubicBezTo>
                    <a:pt x="67" y="8"/>
                    <a:pt x="71" y="11"/>
                    <a:pt x="73" y="8"/>
                  </a:cubicBezTo>
                  <a:cubicBezTo>
                    <a:pt x="74" y="6"/>
                    <a:pt x="74" y="5"/>
                    <a:pt x="75" y="4"/>
                  </a:cubicBezTo>
                  <a:cubicBezTo>
                    <a:pt x="74" y="4"/>
                    <a:pt x="73" y="5"/>
                    <a:pt x="72" y="6"/>
                  </a:cubicBezTo>
                  <a:cubicBezTo>
                    <a:pt x="72" y="6"/>
                    <a:pt x="67" y="19"/>
                    <a:pt x="66" y="21"/>
                  </a:cubicBezTo>
                  <a:cubicBezTo>
                    <a:pt x="62" y="28"/>
                    <a:pt x="56" y="35"/>
                    <a:pt x="50" y="40"/>
                  </a:cubicBezTo>
                  <a:cubicBezTo>
                    <a:pt x="38" y="51"/>
                    <a:pt x="21" y="57"/>
                    <a:pt x="5" y="56"/>
                  </a:cubicBezTo>
                  <a:cubicBezTo>
                    <a:pt x="2" y="55"/>
                    <a:pt x="0" y="61"/>
                    <a:pt x="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7"/>
            <p:cNvSpPr/>
            <p:nvPr/>
          </p:nvSpPr>
          <p:spPr bwMode="auto">
            <a:xfrm>
              <a:off x="6875463" y="204788"/>
              <a:ext cx="520700" cy="14288"/>
            </a:xfrm>
            <a:custGeom>
              <a:avLst/>
              <a:gdLst>
                <a:gd name="T0" fmla="*/ 4 w 312"/>
                <a:gd name="T1" fmla="*/ 8 h 8"/>
                <a:gd name="T2" fmla="*/ 307 w 312"/>
                <a:gd name="T3" fmla="*/ 5 h 8"/>
                <a:gd name="T4" fmla="*/ 308 w 312"/>
                <a:gd name="T5" fmla="*/ 0 h 8"/>
                <a:gd name="T6" fmla="*/ 5 w 312"/>
                <a:gd name="T7" fmla="*/ 3 h 8"/>
                <a:gd name="T8" fmla="*/ 4 w 3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8">
                  <a:moveTo>
                    <a:pt x="4" y="8"/>
                  </a:moveTo>
                  <a:cubicBezTo>
                    <a:pt x="105" y="8"/>
                    <a:pt x="206" y="5"/>
                    <a:pt x="307" y="5"/>
                  </a:cubicBezTo>
                  <a:cubicBezTo>
                    <a:pt x="310" y="5"/>
                    <a:pt x="312" y="0"/>
                    <a:pt x="308" y="0"/>
                  </a:cubicBezTo>
                  <a:cubicBezTo>
                    <a:pt x="207" y="0"/>
                    <a:pt x="106" y="3"/>
                    <a:pt x="5" y="3"/>
                  </a:cubicBezTo>
                  <a:cubicBezTo>
                    <a:pt x="2" y="3"/>
                    <a:pt x="0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48"/>
            <p:cNvSpPr/>
            <p:nvPr/>
          </p:nvSpPr>
          <p:spPr bwMode="auto">
            <a:xfrm>
              <a:off x="6864351" y="203200"/>
              <a:ext cx="571500" cy="376238"/>
            </a:xfrm>
            <a:custGeom>
              <a:avLst/>
              <a:gdLst>
                <a:gd name="T0" fmla="*/ 10 w 342"/>
                <a:gd name="T1" fmla="*/ 11 h 225"/>
                <a:gd name="T2" fmla="*/ 12 w 342"/>
                <a:gd name="T3" fmla="*/ 108 h 225"/>
                <a:gd name="T4" fmla="*/ 1 w 342"/>
                <a:gd name="T5" fmla="*/ 211 h 225"/>
                <a:gd name="T6" fmla="*/ 2 w 342"/>
                <a:gd name="T7" fmla="*/ 215 h 225"/>
                <a:gd name="T8" fmla="*/ 60 w 342"/>
                <a:gd name="T9" fmla="*/ 221 h 225"/>
                <a:gd name="T10" fmla="*/ 146 w 342"/>
                <a:gd name="T11" fmla="*/ 218 h 225"/>
                <a:gd name="T12" fmla="*/ 329 w 342"/>
                <a:gd name="T13" fmla="*/ 215 h 225"/>
                <a:gd name="T14" fmla="*/ 332 w 342"/>
                <a:gd name="T15" fmla="*/ 212 h 225"/>
                <a:gd name="T16" fmla="*/ 333 w 342"/>
                <a:gd name="T17" fmla="*/ 51 h 225"/>
                <a:gd name="T18" fmla="*/ 315 w 342"/>
                <a:gd name="T19" fmla="*/ 1 h 225"/>
                <a:gd name="T20" fmla="*/ 314 w 342"/>
                <a:gd name="T21" fmla="*/ 6 h 225"/>
                <a:gd name="T22" fmla="*/ 328 w 342"/>
                <a:gd name="T23" fmla="*/ 52 h 225"/>
                <a:gd name="T24" fmla="*/ 329 w 342"/>
                <a:gd name="T25" fmla="*/ 149 h 225"/>
                <a:gd name="T26" fmla="*/ 328 w 342"/>
                <a:gd name="T27" fmla="*/ 195 h 225"/>
                <a:gd name="T28" fmla="*/ 315 w 342"/>
                <a:gd name="T29" fmla="*/ 210 h 225"/>
                <a:gd name="T30" fmla="*/ 285 w 342"/>
                <a:gd name="T31" fmla="*/ 210 h 225"/>
                <a:gd name="T32" fmla="*/ 171 w 342"/>
                <a:gd name="T33" fmla="*/ 213 h 225"/>
                <a:gd name="T34" fmla="*/ 61 w 342"/>
                <a:gd name="T35" fmla="*/ 215 h 225"/>
                <a:gd name="T36" fmla="*/ 15 w 342"/>
                <a:gd name="T37" fmla="*/ 215 h 225"/>
                <a:gd name="T38" fmla="*/ 16 w 342"/>
                <a:gd name="T39" fmla="*/ 184 h 225"/>
                <a:gd name="T40" fmla="*/ 17 w 342"/>
                <a:gd name="T41" fmla="*/ 106 h 225"/>
                <a:gd name="T42" fmla="*/ 15 w 342"/>
                <a:gd name="T43" fmla="*/ 9 h 225"/>
                <a:gd name="T44" fmla="*/ 10 w 342"/>
                <a:gd name="T45" fmla="*/ 1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2" h="225">
                  <a:moveTo>
                    <a:pt x="10" y="11"/>
                  </a:moveTo>
                  <a:cubicBezTo>
                    <a:pt x="11" y="43"/>
                    <a:pt x="12" y="75"/>
                    <a:pt x="12" y="108"/>
                  </a:cubicBezTo>
                  <a:cubicBezTo>
                    <a:pt x="12" y="141"/>
                    <a:pt x="19" y="181"/>
                    <a:pt x="1" y="211"/>
                  </a:cubicBezTo>
                  <a:cubicBezTo>
                    <a:pt x="1" y="212"/>
                    <a:pt x="0" y="214"/>
                    <a:pt x="2" y="215"/>
                  </a:cubicBezTo>
                  <a:cubicBezTo>
                    <a:pt x="20" y="225"/>
                    <a:pt x="40" y="223"/>
                    <a:pt x="60" y="221"/>
                  </a:cubicBezTo>
                  <a:cubicBezTo>
                    <a:pt x="89" y="217"/>
                    <a:pt x="118" y="218"/>
                    <a:pt x="146" y="218"/>
                  </a:cubicBezTo>
                  <a:cubicBezTo>
                    <a:pt x="207" y="220"/>
                    <a:pt x="268" y="215"/>
                    <a:pt x="329" y="215"/>
                  </a:cubicBezTo>
                  <a:cubicBezTo>
                    <a:pt x="331" y="215"/>
                    <a:pt x="332" y="213"/>
                    <a:pt x="332" y="212"/>
                  </a:cubicBezTo>
                  <a:cubicBezTo>
                    <a:pt x="336" y="158"/>
                    <a:pt x="333" y="104"/>
                    <a:pt x="333" y="51"/>
                  </a:cubicBezTo>
                  <a:cubicBezTo>
                    <a:pt x="333" y="32"/>
                    <a:pt x="342" y="2"/>
                    <a:pt x="315" y="1"/>
                  </a:cubicBezTo>
                  <a:cubicBezTo>
                    <a:pt x="313" y="0"/>
                    <a:pt x="311" y="6"/>
                    <a:pt x="314" y="6"/>
                  </a:cubicBezTo>
                  <a:cubicBezTo>
                    <a:pt x="336" y="7"/>
                    <a:pt x="328" y="37"/>
                    <a:pt x="328" y="52"/>
                  </a:cubicBezTo>
                  <a:cubicBezTo>
                    <a:pt x="327" y="85"/>
                    <a:pt x="329" y="117"/>
                    <a:pt x="329" y="149"/>
                  </a:cubicBezTo>
                  <a:cubicBezTo>
                    <a:pt x="329" y="165"/>
                    <a:pt x="329" y="180"/>
                    <a:pt x="328" y="195"/>
                  </a:cubicBezTo>
                  <a:cubicBezTo>
                    <a:pt x="328" y="207"/>
                    <a:pt x="328" y="210"/>
                    <a:pt x="315" y="210"/>
                  </a:cubicBezTo>
                  <a:cubicBezTo>
                    <a:pt x="305" y="210"/>
                    <a:pt x="295" y="210"/>
                    <a:pt x="285" y="210"/>
                  </a:cubicBezTo>
                  <a:cubicBezTo>
                    <a:pt x="247" y="211"/>
                    <a:pt x="209" y="213"/>
                    <a:pt x="171" y="213"/>
                  </a:cubicBezTo>
                  <a:cubicBezTo>
                    <a:pt x="134" y="213"/>
                    <a:pt x="98" y="211"/>
                    <a:pt x="61" y="215"/>
                  </a:cubicBezTo>
                  <a:cubicBezTo>
                    <a:pt x="46" y="217"/>
                    <a:pt x="30" y="219"/>
                    <a:pt x="15" y="215"/>
                  </a:cubicBezTo>
                  <a:cubicBezTo>
                    <a:pt x="2" y="211"/>
                    <a:pt x="14" y="193"/>
                    <a:pt x="16" y="184"/>
                  </a:cubicBezTo>
                  <a:cubicBezTo>
                    <a:pt x="21" y="158"/>
                    <a:pt x="18" y="132"/>
                    <a:pt x="17" y="106"/>
                  </a:cubicBezTo>
                  <a:cubicBezTo>
                    <a:pt x="16" y="74"/>
                    <a:pt x="16" y="41"/>
                    <a:pt x="15" y="9"/>
                  </a:cubicBezTo>
                  <a:cubicBezTo>
                    <a:pt x="15" y="5"/>
                    <a:pt x="10" y="8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49"/>
            <p:cNvSpPr/>
            <p:nvPr/>
          </p:nvSpPr>
          <p:spPr bwMode="auto">
            <a:xfrm>
              <a:off x="6811963" y="420688"/>
              <a:ext cx="112713" cy="163513"/>
            </a:xfrm>
            <a:custGeom>
              <a:avLst/>
              <a:gdLst>
                <a:gd name="T0" fmla="*/ 3 w 67"/>
                <a:gd name="T1" fmla="*/ 6 h 98"/>
                <a:gd name="T2" fmla="*/ 3 w 67"/>
                <a:gd name="T3" fmla="*/ 39 h 98"/>
                <a:gd name="T4" fmla="*/ 9 w 67"/>
                <a:gd name="T5" fmla="*/ 73 h 98"/>
                <a:gd name="T6" fmla="*/ 63 w 67"/>
                <a:gd name="T7" fmla="*/ 98 h 98"/>
                <a:gd name="T8" fmla="*/ 64 w 67"/>
                <a:gd name="T9" fmla="*/ 93 h 98"/>
                <a:gd name="T10" fmla="*/ 24 w 67"/>
                <a:gd name="T11" fmla="*/ 84 h 98"/>
                <a:gd name="T12" fmla="*/ 9 w 67"/>
                <a:gd name="T13" fmla="*/ 46 h 98"/>
                <a:gd name="T14" fmla="*/ 7 w 67"/>
                <a:gd name="T15" fmla="*/ 1 h 98"/>
                <a:gd name="T16" fmla="*/ 5 w 67"/>
                <a:gd name="T17" fmla="*/ 0 h 98"/>
                <a:gd name="T18" fmla="*/ 4 w 67"/>
                <a:gd name="T19" fmla="*/ 0 h 98"/>
                <a:gd name="T20" fmla="*/ 3 w 67"/>
                <a:gd name="T21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98">
                  <a:moveTo>
                    <a:pt x="3" y="6"/>
                  </a:moveTo>
                  <a:cubicBezTo>
                    <a:pt x="3" y="6"/>
                    <a:pt x="3" y="36"/>
                    <a:pt x="3" y="39"/>
                  </a:cubicBezTo>
                  <a:cubicBezTo>
                    <a:pt x="4" y="50"/>
                    <a:pt x="5" y="62"/>
                    <a:pt x="9" y="73"/>
                  </a:cubicBezTo>
                  <a:cubicBezTo>
                    <a:pt x="18" y="97"/>
                    <a:pt x="41" y="98"/>
                    <a:pt x="63" y="98"/>
                  </a:cubicBezTo>
                  <a:cubicBezTo>
                    <a:pt x="66" y="98"/>
                    <a:pt x="67" y="93"/>
                    <a:pt x="64" y="93"/>
                  </a:cubicBezTo>
                  <a:cubicBezTo>
                    <a:pt x="51" y="93"/>
                    <a:pt x="35" y="92"/>
                    <a:pt x="24" y="84"/>
                  </a:cubicBezTo>
                  <a:cubicBezTo>
                    <a:pt x="13" y="76"/>
                    <a:pt x="10" y="59"/>
                    <a:pt x="9" y="46"/>
                  </a:cubicBezTo>
                  <a:cubicBezTo>
                    <a:pt x="7" y="34"/>
                    <a:pt x="14" y="10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50"/>
            <p:cNvSpPr/>
            <p:nvPr/>
          </p:nvSpPr>
          <p:spPr bwMode="auto">
            <a:xfrm>
              <a:off x="6865938" y="346075"/>
              <a:ext cx="26988" cy="15875"/>
            </a:xfrm>
            <a:custGeom>
              <a:avLst/>
              <a:gdLst>
                <a:gd name="T0" fmla="*/ 6 w 16"/>
                <a:gd name="T1" fmla="*/ 4 h 10"/>
                <a:gd name="T2" fmla="*/ 5 w 16"/>
                <a:gd name="T3" fmla="*/ 3 h 10"/>
                <a:gd name="T4" fmla="*/ 3 w 16"/>
                <a:gd name="T5" fmla="*/ 6 h 10"/>
                <a:gd name="T6" fmla="*/ 4 w 16"/>
                <a:gd name="T7" fmla="*/ 6 h 10"/>
                <a:gd name="T8" fmla="*/ 11 w 16"/>
                <a:gd name="T9" fmla="*/ 7 h 10"/>
                <a:gd name="T10" fmla="*/ 13 w 16"/>
                <a:gd name="T11" fmla="*/ 2 h 10"/>
                <a:gd name="T12" fmla="*/ 7 w 16"/>
                <a:gd name="T13" fmla="*/ 1 h 10"/>
                <a:gd name="T14" fmla="*/ 3 w 16"/>
                <a:gd name="T15" fmla="*/ 1 h 10"/>
                <a:gd name="T16" fmla="*/ 0 w 16"/>
                <a:gd name="T17" fmla="*/ 4 h 10"/>
                <a:gd name="T18" fmla="*/ 2 w 16"/>
                <a:gd name="T19" fmla="*/ 8 h 10"/>
                <a:gd name="T20" fmla="*/ 6 w 16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0">
                  <a:moveTo>
                    <a:pt x="6" y="4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3" y="1"/>
                    <a:pt x="7" y="4"/>
                    <a:pt x="3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6" y="7"/>
                    <a:pt x="9" y="7"/>
                    <a:pt x="11" y="7"/>
                  </a:cubicBezTo>
                  <a:cubicBezTo>
                    <a:pt x="14" y="7"/>
                    <a:pt x="16" y="2"/>
                    <a:pt x="13" y="2"/>
                  </a:cubicBez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4" y="10"/>
                    <a:pt x="8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1"/>
            <p:cNvSpPr/>
            <p:nvPr/>
          </p:nvSpPr>
          <p:spPr bwMode="auto">
            <a:xfrm>
              <a:off x="6762751" y="428625"/>
              <a:ext cx="109538" cy="103188"/>
            </a:xfrm>
            <a:custGeom>
              <a:avLst/>
              <a:gdLst>
                <a:gd name="T0" fmla="*/ 14 w 66"/>
                <a:gd name="T1" fmla="*/ 7 h 62"/>
                <a:gd name="T2" fmla="*/ 19 w 66"/>
                <a:gd name="T3" fmla="*/ 6 h 62"/>
                <a:gd name="T4" fmla="*/ 16 w 66"/>
                <a:gd name="T5" fmla="*/ 4 h 62"/>
                <a:gd name="T6" fmla="*/ 15 w 66"/>
                <a:gd name="T7" fmla="*/ 53 h 62"/>
                <a:gd name="T8" fmla="*/ 63 w 66"/>
                <a:gd name="T9" fmla="*/ 46 h 62"/>
                <a:gd name="T10" fmla="*/ 62 w 66"/>
                <a:gd name="T11" fmla="*/ 41 h 62"/>
                <a:gd name="T12" fmla="*/ 18 w 66"/>
                <a:gd name="T13" fmla="*/ 48 h 62"/>
                <a:gd name="T14" fmla="*/ 21 w 66"/>
                <a:gd name="T15" fmla="*/ 2 h 62"/>
                <a:gd name="T16" fmla="*/ 19 w 66"/>
                <a:gd name="T17" fmla="*/ 0 h 62"/>
                <a:gd name="T18" fmla="*/ 14 w 66"/>
                <a:gd name="T19" fmla="*/ 2 h 62"/>
                <a:gd name="T20" fmla="*/ 14 w 66"/>
                <a:gd name="T2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2">
                  <a:moveTo>
                    <a:pt x="14" y="7"/>
                  </a:moveTo>
                  <a:cubicBezTo>
                    <a:pt x="16" y="7"/>
                    <a:pt x="17" y="6"/>
                    <a:pt x="19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18"/>
                    <a:pt x="0" y="42"/>
                    <a:pt x="15" y="53"/>
                  </a:cubicBezTo>
                  <a:cubicBezTo>
                    <a:pt x="27" y="62"/>
                    <a:pt x="51" y="52"/>
                    <a:pt x="63" y="46"/>
                  </a:cubicBezTo>
                  <a:cubicBezTo>
                    <a:pt x="66" y="45"/>
                    <a:pt x="65" y="39"/>
                    <a:pt x="62" y="41"/>
                  </a:cubicBezTo>
                  <a:cubicBezTo>
                    <a:pt x="50" y="47"/>
                    <a:pt x="31" y="55"/>
                    <a:pt x="18" y="48"/>
                  </a:cubicBezTo>
                  <a:cubicBezTo>
                    <a:pt x="6" y="42"/>
                    <a:pt x="21" y="1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1"/>
                    <a:pt x="16" y="2"/>
                    <a:pt x="14" y="2"/>
                  </a:cubicBezTo>
                  <a:cubicBezTo>
                    <a:pt x="11" y="3"/>
                    <a:pt x="10" y="8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2"/>
            <p:cNvSpPr/>
            <p:nvPr/>
          </p:nvSpPr>
          <p:spPr bwMode="auto">
            <a:xfrm>
              <a:off x="6862763" y="477838"/>
              <a:ext cx="52388" cy="39688"/>
            </a:xfrm>
            <a:custGeom>
              <a:avLst/>
              <a:gdLst>
                <a:gd name="T0" fmla="*/ 10 w 32"/>
                <a:gd name="T1" fmla="*/ 19 h 24"/>
                <a:gd name="T2" fmla="*/ 28 w 32"/>
                <a:gd name="T3" fmla="*/ 20 h 24"/>
                <a:gd name="T4" fmla="*/ 29 w 32"/>
                <a:gd name="T5" fmla="*/ 8 h 24"/>
                <a:gd name="T6" fmla="*/ 17 w 32"/>
                <a:gd name="T7" fmla="*/ 1 h 24"/>
                <a:gd name="T8" fmla="*/ 1 w 32"/>
                <a:gd name="T9" fmla="*/ 10 h 24"/>
                <a:gd name="T10" fmla="*/ 1 w 32"/>
                <a:gd name="T11" fmla="*/ 14 h 24"/>
                <a:gd name="T12" fmla="*/ 18 w 32"/>
                <a:gd name="T13" fmla="*/ 21 h 24"/>
                <a:gd name="T14" fmla="*/ 19 w 32"/>
                <a:gd name="T15" fmla="*/ 15 h 24"/>
                <a:gd name="T16" fmla="*/ 4 w 32"/>
                <a:gd name="T17" fmla="*/ 9 h 24"/>
                <a:gd name="T18" fmla="*/ 4 w 32"/>
                <a:gd name="T19" fmla="*/ 13 h 24"/>
                <a:gd name="T20" fmla="*/ 15 w 32"/>
                <a:gd name="T21" fmla="*/ 7 h 24"/>
                <a:gd name="T22" fmla="*/ 24 w 32"/>
                <a:gd name="T23" fmla="*/ 12 h 24"/>
                <a:gd name="T24" fmla="*/ 26 w 32"/>
                <a:gd name="T25" fmla="*/ 15 h 24"/>
                <a:gd name="T26" fmla="*/ 26 w 32"/>
                <a:gd name="T27" fmla="*/ 16 h 24"/>
                <a:gd name="T28" fmla="*/ 26 w 32"/>
                <a:gd name="T29" fmla="*/ 16 h 24"/>
                <a:gd name="T30" fmla="*/ 12 w 32"/>
                <a:gd name="T31" fmla="*/ 13 h 24"/>
                <a:gd name="T32" fmla="*/ 10 w 32"/>
                <a:gd name="T3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4">
                  <a:moveTo>
                    <a:pt x="10" y="19"/>
                  </a:moveTo>
                  <a:cubicBezTo>
                    <a:pt x="15" y="21"/>
                    <a:pt x="23" y="24"/>
                    <a:pt x="28" y="20"/>
                  </a:cubicBezTo>
                  <a:cubicBezTo>
                    <a:pt x="32" y="17"/>
                    <a:pt x="31" y="12"/>
                    <a:pt x="29" y="8"/>
                  </a:cubicBezTo>
                  <a:cubicBezTo>
                    <a:pt x="26" y="5"/>
                    <a:pt x="21" y="2"/>
                    <a:pt x="17" y="1"/>
                  </a:cubicBezTo>
                  <a:cubicBezTo>
                    <a:pt x="10" y="0"/>
                    <a:pt x="4" y="5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6" y="18"/>
                    <a:pt x="12" y="20"/>
                    <a:pt x="18" y="21"/>
                  </a:cubicBezTo>
                  <a:cubicBezTo>
                    <a:pt x="21" y="21"/>
                    <a:pt x="23" y="15"/>
                    <a:pt x="19" y="15"/>
                  </a:cubicBezTo>
                  <a:cubicBezTo>
                    <a:pt x="13" y="15"/>
                    <a:pt x="9" y="13"/>
                    <a:pt x="4" y="9"/>
                  </a:cubicBezTo>
                  <a:cubicBezTo>
                    <a:pt x="4" y="10"/>
                    <a:pt x="4" y="11"/>
                    <a:pt x="4" y="13"/>
                  </a:cubicBezTo>
                  <a:cubicBezTo>
                    <a:pt x="7" y="9"/>
                    <a:pt x="10" y="6"/>
                    <a:pt x="15" y="7"/>
                  </a:cubicBezTo>
                  <a:cubicBezTo>
                    <a:pt x="18" y="7"/>
                    <a:pt x="21" y="9"/>
                    <a:pt x="24" y="12"/>
                  </a:cubicBezTo>
                  <a:cubicBezTo>
                    <a:pt x="25" y="13"/>
                    <a:pt x="25" y="14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3" y="18"/>
                    <a:pt x="15" y="15"/>
                    <a:pt x="12" y="13"/>
                  </a:cubicBezTo>
                  <a:cubicBezTo>
                    <a:pt x="9" y="12"/>
                    <a:pt x="7" y="18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3"/>
            <p:cNvSpPr/>
            <p:nvPr/>
          </p:nvSpPr>
          <p:spPr bwMode="auto">
            <a:xfrm>
              <a:off x="7005638" y="539750"/>
              <a:ext cx="60325" cy="39688"/>
            </a:xfrm>
            <a:custGeom>
              <a:avLst/>
              <a:gdLst>
                <a:gd name="T0" fmla="*/ 3 w 36"/>
                <a:gd name="T1" fmla="*/ 19 h 24"/>
                <a:gd name="T2" fmla="*/ 25 w 36"/>
                <a:gd name="T3" fmla="*/ 19 h 24"/>
                <a:gd name="T4" fmla="*/ 30 w 36"/>
                <a:gd name="T5" fmla="*/ 5 h 24"/>
                <a:gd name="T6" fmla="*/ 6 w 36"/>
                <a:gd name="T7" fmla="*/ 5 h 24"/>
                <a:gd name="T8" fmla="*/ 1 w 36"/>
                <a:gd name="T9" fmla="*/ 14 h 24"/>
                <a:gd name="T10" fmla="*/ 10 w 36"/>
                <a:gd name="T11" fmla="*/ 22 h 24"/>
                <a:gd name="T12" fmla="*/ 12 w 36"/>
                <a:gd name="T13" fmla="*/ 17 h 24"/>
                <a:gd name="T14" fmla="*/ 6 w 36"/>
                <a:gd name="T15" fmla="*/ 12 h 24"/>
                <a:gd name="T16" fmla="*/ 10 w 36"/>
                <a:gd name="T17" fmla="*/ 8 h 24"/>
                <a:gd name="T18" fmla="*/ 26 w 36"/>
                <a:gd name="T19" fmla="*/ 10 h 24"/>
                <a:gd name="T20" fmla="*/ 28 w 36"/>
                <a:gd name="T21" fmla="*/ 12 h 24"/>
                <a:gd name="T22" fmla="*/ 27 w 36"/>
                <a:gd name="T23" fmla="*/ 12 h 24"/>
                <a:gd name="T24" fmla="*/ 21 w 36"/>
                <a:gd name="T25" fmla="*/ 15 h 24"/>
                <a:gd name="T26" fmla="*/ 6 w 36"/>
                <a:gd name="T27" fmla="*/ 14 h 24"/>
                <a:gd name="T28" fmla="*/ 3 w 36"/>
                <a:gd name="T2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24">
                  <a:moveTo>
                    <a:pt x="3" y="19"/>
                  </a:moveTo>
                  <a:cubicBezTo>
                    <a:pt x="10" y="22"/>
                    <a:pt x="18" y="22"/>
                    <a:pt x="25" y="19"/>
                  </a:cubicBezTo>
                  <a:cubicBezTo>
                    <a:pt x="31" y="16"/>
                    <a:pt x="36" y="10"/>
                    <a:pt x="30" y="5"/>
                  </a:cubicBezTo>
                  <a:cubicBezTo>
                    <a:pt x="23" y="0"/>
                    <a:pt x="12" y="0"/>
                    <a:pt x="6" y="5"/>
                  </a:cubicBezTo>
                  <a:cubicBezTo>
                    <a:pt x="3" y="7"/>
                    <a:pt x="1" y="10"/>
                    <a:pt x="1" y="14"/>
                  </a:cubicBezTo>
                  <a:cubicBezTo>
                    <a:pt x="1" y="18"/>
                    <a:pt x="6" y="21"/>
                    <a:pt x="10" y="22"/>
                  </a:cubicBezTo>
                  <a:cubicBezTo>
                    <a:pt x="12" y="24"/>
                    <a:pt x="15" y="18"/>
                    <a:pt x="12" y="17"/>
                  </a:cubicBezTo>
                  <a:cubicBezTo>
                    <a:pt x="10" y="16"/>
                    <a:pt x="7" y="15"/>
                    <a:pt x="6" y="12"/>
                  </a:cubicBezTo>
                  <a:cubicBezTo>
                    <a:pt x="6" y="10"/>
                    <a:pt x="8" y="9"/>
                    <a:pt x="10" y="8"/>
                  </a:cubicBezTo>
                  <a:cubicBezTo>
                    <a:pt x="15" y="6"/>
                    <a:pt x="22" y="7"/>
                    <a:pt x="26" y="10"/>
                  </a:cubicBezTo>
                  <a:cubicBezTo>
                    <a:pt x="27" y="11"/>
                    <a:pt x="28" y="11"/>
                    <a:pt x="28" y="12"/>
                  </a:cubicBezTo>
                  <a:cubicBezTo>
                    <a:pt x="28" y="11"/>
                    <a:pt x="28" y="12"/>
                    <a:pt x="27" y="12"/>
                  </a:cubicBezTo>
                  <a:cubicBezTo>
                    <a:pt x="26" y="14"/>
                    <a:pt x="23" y="14"/>
                    <a:pt x="21" y="15"/>
                  </a:cubicBezTo>
                  <a:cubicBezTo>
                    <a:pt x="17" y="16"/>
                    <a:pt x="11" y="16"/>
                    <a:pt x="6" y="14"/>
                  </a:cubicBezTo>
                  <a:cubicBezTo>
                    <a:pt x="3" y="13"/>
                    <a:pt x="0" y="18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4"/>
            <p:cNvSpPr/>
            <p:nvPr/>
          </p:nvSpPr>
          <p:spPr bwMode="auto">
            <a:xfrm>
              <a:off x="6781801" y="563563"/>
              <a:ext cx="119063" cy="101600"/>
            </a:xfrm>
            <a:custGeom>
              <a:avLst/>
              <a:gdLst>
                <a:gd name="T0" fmla="*/ 64 w 71"/>
                <a:gd name="T1" fmla="*/ 6 h 61"/>
                <a:gd name="T2" fmla="*/ 61 w 71"/>
                <a:gd name="T3" fmla="*/ 49 h 61"/>
                <a:gd name="T4" fmla="*/ 65 w 71"/>
                <a:gd name="T5" fmla="*/ 46 h 61"/>
                <a:gd name="T6" fmla="*/ 3 w 71"/>
                <a:gd name="T7" fmla="*/ 48 h 61"/>
                <a:gd name="T8" fmla="*/ 2 w 71"/>
                <a:gd name="T9" fmla="*/ 53 h 61"/>
                <a:gd name="T10" fmla="*/ 56 w 71"/>
                <a:gd name="T11" fmla="*/ 51 h 61"/>
                <a:gd name="T12" fmla="*/ 55 w 71"/>
                <a:gd name="T13" fmla="*/ 46 h 61"/>
                <a:gd name="T14" fmla="*/ 5 w 71"/>
                <a:gd name="T15" fmla="*/ 48 h 61"/>
                <a:gd name="T16" fmla="*/ 4 w 71"/>
                <a:gd name="T17" fmla="*/ 53 h 61"/>
                <a:gd name="T18" fmla="*/ 62 w 71"/>
                <a:gd name="T19" fmla="*/ 51 h 61"/>
                <a:gd name="T20" fmla="*/ 66 w 71"/>
                <a:gd name="T21" fmla="*/ 48 h 61"/>
                <a:gd name="T22" fmla="*/ 69 w 71"/>
                <a:gd name="T23" fmla="*/ 4 h 61"/>
                <a:gd name="T24" fmla="*/ 64 w 71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61">
                  <a:moveTo>
                    <a:pt x="64" y="6"/>
                  </a:moveTo>
                  <a:cubicBezTo>
                    <a:pt x="66" y="20"/>
                    <a:pt x="64" y="35"/>
                    <a:pt x="61" y="49"/>
                  </a:cubicBezTo>
                  <a:cubicBezTo>
                    <a:pt x="62" y="48"/>
                    <a:pt x="64" y="47"/>
                    <a:pt x="65" y="46"/>
                  </a:cubicBezTo>
                  <a:cubicBezTo>
                    <a:pt x="46" y="39"/>
                    <a:pt x="20" y="36"/>
                    <a:pt x="3" y="48"/>
                  </a:cubicBezTo>
                  <a:cubicBezTo>
                    <a:pt x="2" y="49"/>
                    <a:pt x="0" y="52"/>
                    <a:pt x="2" y="53"/>
                  </a:cubicBezTo>
                  <a:cubicBezTo>
                    <a:pt x="19" y="61"/>
                    <a:pt x="40" y="60"/>
                    <a:pt x="56" y="51"/>
                  </a:cubicBezTo>
                  <a:cubicBezTo>
                    <a:pt x="59" y="49"/>
                    <a:pt x="58" y="44"/>
                    <a:pt x="55" y="46"/>
                  </a:cubicBezTo>
                  <a:cubicBezTo>
                    <a:pt x="40" y="54"/>
                    <a:pt x="20" y="55"/>
                    <a:pt x="5" y="48"/>
                  </a:cubicBezTo>
                  <a:cubicBezTo>
                    <a:pt x="5" y="49"/>
                    <a:pt x="5" y="51"/>
                    <a:pt x="4" y="53"/>
                  </a:cubicBezTo>
                  <a:cubicBezTo>
                    <a:pt x="21" y="41"/>
                    <a:pt x="45" y="45"/>
                    <a:pt x="62" y="51"/>
                  </a:cubicBezTo>
                  <a:cubicBezTo>
                    <a:pt x="64" y="52"/>
                    <a:pt x="66" y="50"/>
                    <a:pt x="66" y="48"/>
                  </a:cubicBezTo>
                  <a:cubicBezTo>
                    <a:pt x="69" y="34"/>
                    <a:pt x="71" y="18"/>
                    <a:pt x="69" y="4"/>
                  </a:cubicBezTo>
                  <a:cubicBezTo>
                    <a:pt x="69" y="0"/>
                    <a:pt x="64" y="3"/>
                    <a:pt x="6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5"/>
            <p:cNvSpPr/>
            <p:nvPr/>
          </p:nvSpPr>
          <p:spPr bwMode="auto">
            <a:xfrm>
              <a:off x="6927851" y="565150"/>
              <a:ext cx="92075" cy="90488"/>
            </a:xfrm>
            <a:custGeom>
              <a:avLst/>
              <a:gdLst>
                <a:gd name="T0" fmla="*/ 13 w 55"/>
                <a:gd name="T1" fmla="*/ 4 h 54"/>
                <a:gd name="T2" fmla="*/ 0 w 55"/>
                <a:gd name="T3" fmla="*/ 48 h 54"/>
                <a:gd name="T4" fmla="*/ 1 w 55"/>
                <a:gd name="T5" fmla="*/ 50 h 54"/>
                <a:gd name="T6" fmla="*/ 52 w 55"/>
                <a:gd name="T7" fmla="*/ 43 h 54"/>
                <a:gd name="T8" fmla="*/ 53 w 55"/>
                <a:gd name="T9" fmla="*/ 39 h 54"/>
                <a:gd name="T10" fmla="*/ 0 w 55"/>
                <a:gd name="T11" fmla="*/ 41 h 54"/>
                <a:gd name="T12" fmla="*/ 5 w 55"/>
                <a:gd name="T13" fmla="*/ 41 h 54"/>
                <a:gd name="T14" fmla="*/ 50 w 55"/>
                <a:gd name="T15" fmla="*/ 44 h 54"/>
                <a:gd name="T16" fmla="*/ 51 w 55"/>
                <a:gd name="T17" fmla="*/ 39 h 54"/>
                <a:gd name="T18" fmla="*/ 4 w 55"/>
                <a:gd name="T19" fmla="*/ 45 h 54"/>
                <a:gd name="T20" fmla="*/ 5 w 55"/>
                <a:gd name="T21" fmla="*/ 47 h 54"/>
                <a:gd name="T22" fmla="*/ 18 w 55"/>
                <a:gd name="T23" fmla="*/ 4 h 54"/>
                <a:gd name="T24" fmla="*/ 13 w 55"/>
                <a:gd name="T2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4">
                  <a:moveTo>
                    <a:pt x="13" y="4"/>
                  </a:moveTo>
                  <a:cubicBezTo>
                    <a:pt x="9" y="19"/>
                    <a:pt x="2" y="32"/>
                    <a:pt x="0" y="48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9" y="53"/>
                    <a:pt x="37" y="54"/>
                    <a:pt x="52" y="43"/>
                  </a:cubicBezTo>
                  <a:cubicBezTo>
                    <a:pt x="53" y="43"/>
                    <a:pt x="55" y="40"/>
                    <a:pt x="53" y="39"/>
                  </a:cubicBezTo>
                  <a:cubicBezTo>
                    <a:pt x="43" y="34"/>
                    <a:pt x="2" y="22"/>
                    <a:pt x="0" y="41"/>
                  </a:cubicBezTo>
                  <a:cubicBezTo>
                    <a:pt x="0" y="45"/>
                    <a:pt x="5" y="44"/>
                    <a:pt x="5" y="41"/>
                  </a:cubicBezTo>
                  <a:cubicBezTo>
                    <a:pt x="6" y="30"/>
                    <a:pt x="44" y="41"/>
                    <a:pt x="50" y="44"/>
                  </a:cubicBezTo>
                  <a:cubicBezTo>
                    <a:pt x="50" y="42"/>
                    <a:pt x="50" y="40"/>
                    <a:pt x="51" y="39"/>
                  </a:cubicBezTo>
                  <a:cubicBezTo>
                    <a:pt x="37" y="48"/>
                    <a:pt x="20" y="48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7" y="32"/>
                    <a:pt x="14" y="18"/>
                    <a:pt x="18" y="4"/>
                  </a:cubicBezTo>
                  <a:cubicBezTo>
                    <a:pt x="19" y="0"/>
                    <a:pt x="14" y="1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665517" y="3706088"/>
            <a:ext cx="254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22897" y="523003"/>
            <a:ext cx="225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flipV="1">
            <a:off x="3300564" y="2104057"/>
            <a:ext cx="2515350" cy="2116373"/>
          </a:xfrm>
          <a:custGeom>
            <a:avLst/>
            <a:gdLst>
              <a:gd name="connsiteX0" fmla="*/ 2060762 w 2515350"/>
              <a:gd name="connsiteY0" fmla="*/ 1643 h 1737373"/>
              <a:gd name="connsiteX1" fmla="*/ 2233970 w 2515350"/>
              <a:gd name="connsiteY1" fmla="*/ 309433 h 1737373"/>
              <a:gd name="connsiteX2" fmla="*/ 2238614 w 2515350"/>
              <a:gd name="connsiteY2" fmla="*/ 321423 h 1737373"/>
              <a:gd name="connsiteX3" fmla="*/ 2292242 w 2515350"/>
              <a:gd name="connsiteY3" fmla="*/ 325838 h 1737373"/>
              <a:gd name="connsiteX4" fmla="*/ 2440464 w 2515350"/>
              <a:gd name="connsiteY4" fmla="*/ 360082 h 1737373"/>
              <a:gd name="connsiteX5" fmla="*/ 2469654 w 2515350"/>
              <a:gd name="connsiteY5" fmla="*/ 1107553 h 1737373"/>
              <a:gd name="connsiteX6" fmla="*/ 2389716 w 2515350"/>
              <a:gd name="connsiteY6" fmla="*/ 1694190 h 1737373"/>
              <a:gd name="connsiteX7" fmla="*/ 798489 w 2515350"/>
              <a:gd name="connsiteY7" fmla="*/ 1710685 h 1737373"/>
              <a:gd name="connsiteX8" fmla="*/ 68722 w 2515350"/>
              <a:gd name="connsiteY8" fmla="*/ 1617895 h 1737373"/>
              <a:gd name="connsiteX9" fmla="*/ 24936 w 2515350"/>
              <a:gd name="connsiteY9" fmla="*/ 911664 h 1737373"/>
              <a:gd name="connsiteX10" fmla="*/ 17639 w 2515350"/>
              <a:gd name="connsiteY10" fmla="*/ 514731 h 1737373"/>
              <a:gd name="connsiteX11" fmla="*/ 211619 w 2515350"/>
              <a:gd name="connsiteY11" fmla="*/ 308532 h 1737373"/>
              <a:gd name="connsiteX12" fmla="*/ 1068502 w 2515350"/>
              <a:gd name="connsiteY12" fmla="*/ 323997 h 1737373"/>
              <a:gd name="connsiteX13" fmla="*/ 1627897 w 2515350"/>
              <a:gd name="connsiteY13" fmla="*/ 316717 h 1737373"/>
              <a:gd name="connsiteX14" fmla="*/ 1736026 w 2515350"/>
              <a:gd name="connsiteY14" fmla="*/ 314973 h 1737373"/>
              <a:gd name="connsiteX15" fmla="*/ 1741448 w 2515350"/>
              <a:gd name="connsiteY15" fmla="*/ 291928 h 1737373"/>
              <a:gd name="connsiteX16" fmla="*/ 2060762 w 2515350"/>
              <a:gd name="connsiteY16" fmla="*/ 1643 h 17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5350" h="1737373">
                <a:moveTo>
                  <a:pt x="2060762" y="1643"/>
                </a:moveTo>
                <a:cubicBezTo>
                  <a:pt x="2100072" y="95381"/>
                  <a:pt x="2188518" y="212742"/>
                  <a:pt x="2233970" y="309433"/>
                </a:cubicBezTo>
                <a:lnTo>
                  <a:pt x="2238614" y="321423"/>
                </a:lnTo>
                <a:lnTo>
                  <a:pt x="2292242" y="325838"/>
                </a:lnTo>
                <a:cubicBezTo>
                  <a:pt x="2361440" y="333146"/>
                  <a:pt x="2413479" y="344101"/>
                  <a:pt x="2440464" y="360082"/>
                </a:cubicBezTo>
                <a:cubicBezTo>
                  <a:pt x="2584384" y="445315"/>
                  <a:pt x="2478112" y="885202"/>
                  <a:pt x="2469654" y="1107553"/>
                </a:cubicBezTo>
                <a:cubicBezTo>
                  <a:pt x="2461196" y="1329904"/>
                  <a:pt x="2570494" y="1616348"/>
                  <a:pt x="2389716" y="1694190"/>
                </a:cubicBezTo>
                <a:cubicBezTo>
                  <a:pt x="2208938" y="1772033"/>
                  <a:pt x="1185321" y="1723401"/>
                  <a:pt x="798489" y="1710685"/>
                </a:cubicBezTo>
                <a:cubicBezTo>
                  <a:pt x="411657" y="1697969"/>
                  <a:pt x="197648" y="1751066"/>
                  <a:pt x="68722" y="1617895"/>
                </a:cubicBezTo>
                <a:cubicBezTo>
                  <a:pt x="-60204" y="1484725"/>
                  <a:pt x="33450" y="1095525"/>
                  <a:pt x="24936" y="911664"/>
                </a:cubicBezTo>
                <a:cubicBezTo>
                  <a:pt x="16422" y="727803"/>
                  <a:pt x="-13475" y="615253"/>
                  <a:pt x="17639" y="514731"/>
                </a:cubicBezTo>
                <a:cubicBezTo>
                  <a:pt x="48752" y="414209"/>
                  <a:pt x="76612" y="314546"/>
                  <a:pt x="211619" y="308532"/>
                </a:cubicBezTo>
                <a:cubicBezTo>
                  <a:pt x="346625" y="302518"/>
                  <a:pt x="697029" y="315406"/>
                  <a:pt x="1068502" y="323997"/>
                </a:cubicBezTo>
                <a:cubicBezTo>
                  <a:pt x="1207805" y="327219"/>
                  <a:pt x="1415324" y="321113"/>
                  <a:pt x="1627897" y="316717"/>
                </a:cubicBezTo>
                <a:lnTo>
                  <a:pt x="1736026" y="314973"/>
                </a:lnTo>
                <a:lnTo>
                  <a:pt x="1741448" y="291928"/>
                </a:lnTo>
                <a:cubicBezTo>
                  <a:pt x="1863609" y="137109"/>
                  <a:pt x="1985771" y="-17710"/>
                  <a:pt x="2060762" y="1643"/>
                </a:cubicBezTo>
                <a:close/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flipH="1" flipV="1">
            <a:off x="6208083" y="2072357"/>
            <a:ext cx="2649562" cy="2107042"/>
          </a:xfrm>
          <a:custGeom>
            <a:avLst/>
            <a:gdLst>
              <a:gd name="connsiteX0" fmla="*/ 2060762 w 2515350"/>
              <a:gd name="connsiteY0" fmla="*/ 1643 h 1737373"/>
              <a:gd name="connsiteX1" fmla="*/ 2233970 w 2515350"/>
              <a:gd name="connsiteY1" fmla="*/ 309433 h 1737373"/>
              <a:gd name="connsiteX2" fmla="*/ 2238614 w 2515350"/>
              <a:gd name="connsiteY2" fmla="*/ 321423 h 1737373"/>
              <a:gd name="connsiteX3" fmla="*/ 2292242 w 2515350"/>
              <a:gd name="connsiteY3" fmla="*/ 325838 h 1737373"/>
              <a:gd name="connsiteX4" fmla="*/ 2440464 w 2515350"/>
              <a:gd name="connsiteY4" fmla="*/ 360082 h 1737373"/>
              <a:gd name="connsiteX5" fmla="*/ 2469654 w 2515350"/>
              <a:gd name="connsiteY5" fmla="*/ 1107553 h 1737373"/>
              <a:gd name="connsiteX6" fmla="*/ 2389716 w 2515350"/>
              <a:gd name="connsiteY6" fmla="*/ 1694190 h 1737373"/>
              <a:gd name="connsiteX7" fmla="*/ 798489 w 2515350"/>
              <a:gd name="connsiteY7" fmla="*/ 1710685 h 1737373"/>
              <a:gd name="connsiteX8" fmla="*/ 68722 w 2515350"/>
              <a:gd name="connsiteY8" fmla="*/ 1617895 h 1737373"/>
              <a:gd name="connsiteX9" fmla="*/ 24936 w 2515350"/>
              <a:gd name="connsiteY9" fmla="*/ 911664 h 1737373"/>
              <a:gd name="connsiteX10" fmla="*/ 17639 w 2515350"/>
              <a:gd name="connsiteY10" fmla="*/ 514731 h 1737373"/>
              <a:gd name="connsiteX11" fmla="*/ 211619 w 2515350"/>
              <a:gd name="connsiteY11" fmla="*/ 308532 h 1737373"/>
              <a:gd name="connsiteX12" fmla="*/ 1068502 w 2515350"/>
              <a:gd name="connsiteY12" fmla="*/ 323997 h 1737373"/>
              <a:gd name="connsiteX13" fmla="*/ 1627897 w 2515350"/>
              <a:gd name="connsiteY13" fmla="*/ 316717 h 1737373"/>
              <a:gd name="connsiteX14" fmla="*/ 1736026 w 2515350"/>
              <a:gd name="connsiteY14" fmla="*/ 314973 h 1737373"/>
              <a:gd name="connsiteX15" fmla="*/ 1741448 w 2515350"/>
              <a:gd name="connsiteY15" fmla="*/ 291928 h 1737373"/>
              <a:gd name="connsiteX16" fmla="*/ 2060762 w 2515350"/>
              <a:gd name="connsiteY16" fmla="*/ 1643 h 1737373"/>
              <a:gd name="connsiteX0-1" fmla="*/ 2152678 w 2607266"/>
              <a:gd name="connsiteY0-2" fmla="*/ 1643 h 1737373"/>
              <a:gd name="connsiteX1-3" fmla="*/ 2325886 w 2607266"/>
              <a:gd name="connsiteY1-4" fmla="*/ 309433 h 1737373"/>
              <a:gd name="connsiteX2-5" fmla="*/ 2330530 w 2607266"/>
              <a:gd name="connsiteY2-6" fmla="*/ 321423 h 1737373"/>
              <a:gd name="connsiteX3-7" fmla="*/ 2384158 w 2607266"/>
              <a:gd name="connsiteY3-8" fmla="*/ 325838 h 1737373"/>
              <a:gd name="connsiteX4-9" fmla="*/ 2532380 w 2607266"/>
              <a:gd name="connsiteY4-10" fmla="*/ 360082 h 1737373"/>
              <a:gd name="connsiteX5-11" fmla="*/ 2561570 w 2607266"/>
              <a:gd name="connsiteY5-12" fmla="*/ 1107553 h 1737373"/>
              <a:gd name="connsiteX6-13" fmla="*/ 2481632 w 2607266"/>
              <a:gd name="connsiteY6-14" fmla="*/ 1694190 h 1737373"/>
              <a:gd name="connsiteX7-15" fmla="*/ 890405 w 2607266"/>
              <a:gd name="connsiteY7-16" fmla="*/ 1710685 h 1737373"/>
              <a:gd name="connsiteX8-17" fmla="*/ 160638 w 2607266"/>
              <a:gd name="connsiteY8-18" fmla="*/ 1617895 h 1737373"/>
              <a:gd name="connsiteX9-19" fmla="*/ 738 w 2607266"/>
              <a:gd name="connsiteY9-20" fmla="*/ 911664 h 1737373"/>
              <a:gd name="connsiteX10-21" fmla="*/ 109555 w 2607266"/>
              <a:gd name="connsiteY10-22" fmla="*/ 514731 h 1737373"/>
              <a:gd name="connsiteX11-23" fmla="*/ 303535 w 2607266"/>
              <a:gd name="connsiteY11-24" fmla="*/ 308532 h 1737373"/>
              <a:gd name="connsiteX12-25" fmla="*/ 1160418 w 2607266"/>
              <a:gd name="connsiteY12-26" fmla="*/ 323997 h 1737373"/>
              <a:gd name="connsiteX13-27" fmla="*/ 1719813 w 2607266"/>
              <a:gd name="connsiteY13-28" fmla="*/ 316717 h 1737373"/>
              <a:gd name="connsiteX14-29" fmla="*/ 1827942 w 2607266"/>
              <a:gd name="connsiteY14-30" fmla="*/ 314973 h 1737373"/>
              <a:gd name="connsiteX15-31" fmla="*/ 1833364 w 2607266"/>
              <a:gd name="connsiteY15-32" fmla="*/ 291928 h 1737373"/>
              <a:gd name="connsiteX16-33" fmla="*/ 2152678 w 2607266"/>
              <a:gd name="connsiteY16-34" fmla="*/ 1643 h 1737373"/>
              <a:gd name="connsiteX0-35" fmla="*/ 2152678 w 2672226"/>
              <a:gd name="connsiteY0-36" fmla="*/ 1643 h 1748130"/>
              <a:gd name="connsiteX1-37" fmla="*/ 2325886 w 2672226"/>
              <a:gd name="connsiteY1-38" fmla="*/ 309433 h 1748130"/>
              <a:gd name="connsiteX2-39" fmla="*/ 2330530 w 2672226"/>
              <a:gd name="connsiteY2-40" fmla="*/ 321423 h 1748130"/>
              <a:gd name="connsiteX3-41" fmla="*/ 2384158 w 2672226"/>
              <a:gd name="connsiteY3-42" fmla="*/ 325838 h 1748130"/>
              <a:gd name="connsiteX4-43" fmla="*/ 2532380 w 2672226"/>
              <a:gd name="connsiteY4-44" fmla="*/ 360082 h 1748130"/>
              <a:gd name="connsiteX5-45" fmla="*/ 2648655 w 2672226"/>
              <a:gd name="connsiteY5-46" fmla="*/ 1093039 h 1748130"/>
              <a:gd name="connsiteX6-47" fmla="*/ 2481632 w 2672226"/>
              <a:gd name="connsiteY6-48" fmla="*/ 1694190 h 1748130"/>
              <a:gd name="connsiteX7-49" fmla="*/ 890405 w 2672226"/>
              <a:gd name="connsiteY7-50" fmla="*/ 1710685 h 1748130"/>
              <a:gd name="connsiteX8-51" fmla="*/ 160638 w 2672226"/>
              <a:gd name="connsiteY8-52" fmla="*/ 1617895 h 1748130"/>
              <a:gd name="connsiteX9-53" fmla="*/ 738 w 2672226"/>
              <a:gd name="connsiteY9-54" fmla="*/ 911664 h 1748130"/>
              <a:gd name="connsiteX10-55" fmla="*/ 109555 w 2672226"/>
              <a:gd name="connsiteY10-56" fmla="*/ 514731 h 1748130"/>
              <a:gd name="connsiteX11-57" fmla="*/ 303535 w 2672226"/>
              <a:gd name="connsiteY11-58" fmla="*/ 308532 h 1748130"/>
              <a:gd name="connsiteX12-59" fmla="*/ 1160418 w 2672226"/>
              <a:gd name="connsiteY12-60" fmla="*/ 323997 h 1748130"/>
              <a:gd name="connsiteX13-61" fmla="*/ 1719813 w 2672226"/>
              <a:gd name="connsiteY13-62" fmla="*/ 316717 h 1748130"/>
              <a:gd name="connsiteX14-63" fmla="*/ 1827942 w 2672226"/>
              <a:gd name="connsiteY14-64" fmla="*/ 314973 h 1748130"/>
              <a:gd name="connsiteX15-65" fmla="*/ 1833364 w 2672226"/>
              <a:gd name="connsiteY15-66" fmla="*/ 291928 h 1748130"/>
              <a:gd name="connsiteX16-67" fmla="*/ 2152678 w 2672226"/>
              <a:gd name="connsiteY16-68" fmla="*/ 1643 h 1748130"/>
              <a:gd name="connsiteX0-69" fmla="*/ 2152678 w 2672226"/>
              <a:gd name="connsiteY0-70" fmla="*/ 1643 h 1748130"/>
              <a:gd name="connsiteX1-71" fmla="*/ 2325886 w 2672226"/>
              <a:gd name="connsiteY1-72" fmla="*/ 309433 h 1748130"/>
              <a:gd name="connsiteX2-73" fmla="*/ 2330530 w 2672226"/>
              <a:gd name="connsiteY2-74" fmla="*/ 321423 h 1748130"/>
              <a:gd name="connsiteX3-75" fmla="*/ 2384158 w 2672226"/>
              <a:gd name="connsiteY3-76" fmla="*/ 325838 h 1748130"/>
              <a:gd name="connsiteX4-77" fmla="*/ 2532380 w 2672226"/>
              <a:gd name="connsiteY4-78" fmla="*/ 360082 h 1748130"/>
              <a:gd name="connsiteX5-79" fmla="*/ 2648655 w 2672226"/>
              <a:gd name="connsiteY5-80" fmla="*/ 1093039 h 1748130"/>
              <a:gd name="connsiteX6-81" fmla="*/ 2481632 w 2672226"/>
              <a:gd name="connsiteY6-82" fmla="*/ 1694190 h 1748130"/>
              <a:gd name="connsiteX7-83" fmla="*/ 890405 w 2672226"/>
              <a:gd name="connsiteY7-84" fmla="*/ 1710685 h 1748130"/>
              <a:gd name="connsiteX8-85" fmla="*/ 160638 w 2672226"/>
              <a:gd name="connsiteY8-86" fmla="*/ 1617895 h 1748130"/>
              <a:gd name="connsiteX9-87" fmla="*/ 738 w 2672226"/>
              <a:gd name="connsiteY9-88" fmla="*/ 911664 h 1748130"/>
              <a:gd name="connsiteX10-89" fmla="*/ 109555 w 2672226"/>
              <a:gd name="connsiteY10-90" fmla="*/ 514731 h 1748130"/>
              <a:gd name="connsiteX11-91" fmla="*/ 303535 w 2672226"/>
              <a:gd name="connsiteY11-92" fmla="*/ 308532 h 1748130"/>
              <a:gd name="connsiteX12-93" fmla="*/ 1160418 w 2672226"/>
              <a:gd name="connsiteY12-94" fmla="*/ 323997 h 1748130"/>
              <a:gd name="connsiteX13-95" fmla="*/ 1719813 w 2672226"/>
              <a:gd name="connsiteY13-96" fmla="*/ 316717 h 1748130"/>
              <a:gd name="connsiteX14-97" fmla="*/ 1827942 w 2672226"/>
              <a:gd name="connsiteY14-98" fmla="*/ 314973 h 1748130"/>
              <a:gd name="connsiteX15-99" fmla="*/ 1833364 w 2672226"/>
              <a:gd name="connsiteY15-100" fmla="*/ 291928 h 1748130"/>
              <a:gd name="connsiteX16-101" fmla="*/ 2152678 w 2672226"/>
              <a:gd name="connsiteY16-102" fmla="*/ 1643 h 1748130"/>
              <a:gd name="connsiteX0-103" fmla="*/ 2152678 w 2649271"/>
              <a:gd name="connsiteY0-104" fmla="*/ 1643 h 1729713"/>
              <a:gd name="connsiteX1-105" fmla="*/ 2325886 w 2649271"/>
              <a:gd name="connsiteY1-106" fmla="*/ 309433 h 1729713"/>
              <a:gd name="connsiteX2-107" fmla="*/ 2330530 w 2649271"/>
              <a:gd name="connsiteY2-108" fmla="*/ 321423 h 1729713"/>
              <a:gd name="connsiteX3-109" fmla="*/ 2384158 w 2649271"/>
              <a:gd name="connsiteY3-110" fmla="*/ 325838 h 1729713"/>
              <a:gd name="connsiteX4-111" fmla="*/ 2532380 w 2649271"/>
              <a:gd name="connsiteY4-112" fmla="*/ 360082 h 1729713"/>
              <a:gd name="connsiteX5-113" fmla="*/ 2648655 w 2649271"/>
              <a:gd name="connsiteY5-114" fmla="*/ 1093039 h 1729713"/>
              <a:gd name="connsiteX6-115" fmla="*/ 2481632 w 2649271"/>
              <a:gd name="connsiteY6-116" fmla="*/ 1694190 h 1729713"/>
              <a:gd name="connsiteX7-117" fmla="*/ 890405 w 2649271"/>
              <a:gd name="connsiteY7-118" fmla="*/ 1710685 h 1729713"/>
              <a:gd name="connsiteX8-119" fmla="*/ 160638 w 2649271"/>
              <a:gd name="connsiteY8-120" fmla="*/ 1617895 h 1729713"/>
              <a:gd name="connsiteX9-121" fmla="*/ 738 w 2649271"/>
              <a:gd name="connsiteY9-122" fmla="*/ 911664 h 1729713"/>
              <a:gd name="connsiteX10-123" fmla="*/ 109555 w 2649271"/>
              <a:gd name="connsiteY10-124" fmla="*/ 514731 h 1729713"/>
              <a:gd name="connsiteX11-125" fmla="*/ 303535 w 2649271"/>
              <a:gd name="connsiteY11-126" fmla="*/ 308532 h 1729713"/>
              <a:gd name="connsiteX12-127" fmla="*/ 1160418 w 2649271"/>
              <a:gd name="connsiteY12-128" fmla="*/ 323997 h 1729713"/>
              <a:gd name="connsiteX13-129" fmla="*/ 1719813 w 2649271"/>
              <a:gd name="connsiteY13-130" fmla="*/ 316717 h 1729713"/>
              <a:gd name="connsiteX14-131" fmla="*/ 1827942 w 2649271"/>
              <a:gd name="connsiteY14-132" fmla="*/ 314973 h 1729713"/>
              <a:gd name="connsiteX15-133" fmla="*/ 1833364 w 2649271"/>
              <a:gd name="connsiteY15-134" fmla="*/ 291928 h 1729713"/>
              <a:gd name="connsiteX16-135" fmla="*/ 2152678 w 2649271"/>
              <a:gd name="connsiteY16-136" fmla="*/ 1643 h 1729713"/>
              <a:gd name="connsiteX0-137" fmla="*/ 2152678 w 2649271"/>
              <a:gd name="connsiteY0-138" fmla="*/ 1643 h 1729713"/>
              <a:gd name="connsiteX1-139" fmla="*/ 2325886 w 2649271"/>
              <a:gd name="connsiteY1-140" fmla="*/ 309433 h 1729713"/>
              <a:gd name="connsiteX2-141" fmla="*/ 2330530 w 2649271"/>
              <a:gd name="connsiteY2-142" fmla="*/ 321423 h 1729713"/>
              <a:gd name="connsiteX3-143" fmla="*/ 2532380 w 2649271"/>
              <a:gd name="connsiteY3-144" fmla="*/ 360082 h 1729713"/>
              <a:gd name="connsiteX4-145" fmla="*/ 2648655 w 2649271"/>
              <a:gd name="connsiteY4-146" fmla="*/ 1093039 h 1729713"/>
              <a:gd name="connsiteX5-147" fmla="*/ 2481632 w 2649271"/>
              <a:gd name="connsiteY5-148" fmla="*/ 1694190 h 1729713"/>
              <a:gd name="connsiteX6-149" fmla="*/ 890405 w 2649271"/>
              <a:gd name="connsiteY6-150" fmla="*/ 1710685 h 1729713"/>
              <a:gd name="connsiteX7-151" fmla="*/ 160638 w 2649271"/>
              <a:gd name="connsiteY7-152" fmla="*/ 1617895 h 1729713"/>
              <a:gd name="connsiteX8-153" fmla="*/ 738 w 2649271"/>
              <a:gd name="connsiteY8-154" fmla="*/ 911664 h 1729713"/>
              <a:gd name="connsiteX9-155" fmla="*/ 109555 w 2649271"/>
              <a:gd name="connsiteY9-156" fmla="*/ 514731 h 1729713"/>
              <a:gd name="connsiteX10-157" fmla="*/ 303535 w 2649271"/>
              <a:gd name="connsiteY10-158" fmla="*/ 308532 h 1729713"/>
              <a:gd name="connsiteX11-159" fmla="*/ 1160418 w 2649271"/>
              <a:gd name="connsiteY11-160" fmla="*/ 323997 h 1729713"/>
              <a:gd name="connsiteX12-161" fmla="*/ 1719813 w 2649271"/>
              <a:gd name="connsiteY12-162" fmla="*/ 316717 h 1729713"/>
              <a:gd name="connsiteX13-163" fmla="*/ 1827942 w 2649271"/>
              <a:gd name="connsiteY13-164" fmla="*/ 314973 h 1729713"/>
              <a:gd name="connsiteX14-165" fmla="*/ 1833364 w 2649271"/>
              <a:gd name="connsiteY14-166" fmla="*/ 291928 h 1729713"/>
              <a:gd name="connsiteX15-167" fmla="*/ 2152678 w 2649271"/>
              <a:gd name="connsiteY15-168" fmla="*/ 1643 h 1729713"/>
              <a:gd name="connsiteX0-169" fmla="*/ 2152678 w 2649271"/>
              <a:gd name="connsiteY0-170" fmla="*/ 1643 h 1729713"/>
              <a:gd name="connsiteX1-171" fmla="*/ 2325886 w 2649271"/>
              <a:gd name="connsiteY1-172" fmla="*/ 309433 h 1729713"/>
              <a:gd name="connsiteX2-173" fmla="*/ 2532380 w 2649271"/>
              <a:gd name="connsiteY2-174" fmla="*/ 360082 h 1729713"/>
              <a:gd name="connsiteX3-175" fmla="*/ 2648655 w 2649271"/>
              <a:gd name="connsiteY3-176" fmla="*/ 1093039 h 1729713"/>
              <a:gd name="connsiteX4-177" fmla="*/ 2481632 w 2649271"/>
              <a:gd name="connsiteY4-178" fmla="*/ 1694190 h 1729713"/>
              <a:gd name="connsiteX5-179" fmla="*/ 890405 w 2649271"/>
              <a:gd name="connsiteY5-180" fmla="*/ 1710685 h 1729713"/>
              <a:gd name="connsiteX6-181" fmla="*/ 160638 w 2649271"/>
              <a:gd name="connsiteY6-182" fmla="*/ 1617895 h 1729713"/>
              <a:gd name="connsiteX7-183" fmla="*/ 738 w 2649271"/>
              <a:gd name="connsiteY7-184" fmla="*/ 911664 h 1729713"/>
              <a:gd name="connsiteX8-185" fmla="*/ 109555 w 2649271"/>
              <a:gd name="connsiteY8-186" fmla="*/ 514731 h 1729713"/>
              <a:gd name="connsiteX9-187" fmla="*/ 303535 w 2649271"/>
              <a:gd name="connsiteY9-188" fmla="*/ 308532 h 1729713"/>
              <a:gd name="connsiteX10-189" fmla="*/ 1160418 w 2649271"/>
              <a:gd name="connsiteY10-190" fmla="*/ 323997 h 1729713"/>
              <a:gd name="connsiteX11-191" fmla="*/ 1719813 w 2649271"/>
              <a:gd name="connsiteY11-192" fmla="*/ 316717 h 1729713"/>
              <a:gd name="connsiteX12-193" fmla="*/ 1827942 w 2649271"/>
              <a:gd name="connsiteY12-194" fmla="*/ 314973 h 1729713"/>
              <a:gd name="connsiteX13-195" fmla="*/ 1833364 w 2649271"/>
              <a:gd name="connsiteY13-196" fmla="*/ 291928 h 1729713"/>
              <a:gd name="connsiteX14-197" fmla="*/ 2152678 w 2649271"/>
              <a:gd name="connsiteY14-198" fmla="*/ 1643 h 1729713"/>
              <a:gd name="connsiteX0-199" fmla="*/ 2152678 w 2649562"/>
              <a:gd name="connsiteY0-200" fmla="*/ 1643 h 1729713"/>
              <a:gd name="connsiteX1-201" fmla="*/ 2209772 w 2649562"/>
              <a:gd name="connsiteY1-202" fmla="*/ 352976 h 1729713"/>
              <a:gd name="connsiteX2-203" fmla="*/ 2532380 w 2649562"/>
              <a:gd name="connsiteY2-204" fmla="*/ 360082 h 1729713"/>
              <a:gd name="connsiteX3-205" fmla="*/ 2648655 w 2649562"/>
              <a:gd name="connsiteY3-206" fmla="*/ 1093039 h 1729713"/>
              <a:gd name="connsiteX4-207" fmla="*/ 2481632 w 2649562"/>
              <a:gd name="connsiteY4-208" fmla="*/ 1694190 h 1729713"/>
              <a:gd name="connsiteX5-209" fmla="*/ 890405 w 2649562"/>
              <a:gd name="connsiteY5-210" fmla="*/ 1710685 h 1729713"/>
              <a:gd name="connsiteX6-211" fmla="*/ 160638 w 2649562"/>
              <a:gd name="connsiteY6-212" fmla="*/ 1617895 h 1729713"/>
              <a:gd name="connsiteX7-213" fmla="*/ 738 w 2649562"/>
              <a:gd name="connsiteY7-214" fmla="*/ 911664 h 1729713"/>
              <a:gd name="connsiteX8-215" fmla="*/ 109555 w 2649562"/>
              <a:gd name="connsiteY8-216" fmla="*/ 514731 h 1729713"/>
              <a:gd name="connsiteX9-217" fmla="*/ 303535 w 2649562"/>
              <a:gd name="connsiteY9-218" fmla="*/ 308532 h 1729713"/>
              <a:gd name="connsiteX10-219" fmla="*/ 1160418 w 2649562"/>
              <a:gd name="connsiteY10-220" fmla="*/ 323997 h 1729713"/>
              <a:gd name="connsiteX11-221" fmla="*/ 1719813 w 2649562"/>
              <a:gd name="connsiteY11-222" fmla="*/ 316717 h 1729713"/>
              <a:gd name="connsiteX12-223" fmla="*/ 1827942 w 2649562"/>
              <a:gd name="connsiteY12-224" fmla="*/ 314973 h 1729713"/>
              <a:gd name="connsiteX13-225" fmla="*/ 1833364 w 2649562"/>
              <a:gd name="connsiteY13-226" fmla="*/ 291928 h 1729713"/>
              <a:gd name="connsiteX14-227" fmla="*/ 2152678 w 2649562"/>
              <a:gd name="connsiteY14-228" fmla="*/ 1643 h 17297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2649562" h="1729713">
                <a:moveTo>
                  <a:pt x="2152678" y="1643"/>
                </a:moveTo>
                <a:cubicBezTo>
                  <a:pt x="2191988" y="95381"/>
                  <a:pt x="2164320" y="256285"/>
                  <a:pt x="2209772" y="352976"/>
                </a:cubicBezTo>
                <a:cubicBezTo>
                  <a:pt x="2317308" y="355345"/>
                  <a:pt x="2459233" y="236738"/>
                  <a:pt x="2532380" y="360082"/>
                </a:cubicBezTo>
                <a:cubicBezTo>
                  <a:pt x="2605527" y="483426"/>
                  <a:pt x="2657113" y="870688"/>
                  <a:pt x="2648655" y="1093039"/>
                </a:cubicBezTo>
                <a:cubicBezTo>
                  <a:pt x="2640197" y="1315390"/>
                  <a:pt x="2673074" y="1634792"/>
                  <a:pt x="2481632" y="1694190"/>
                </a:cubicBezTo>
                <a:cubicBezTo>
                  <a:pt x="2290190" y="1753588"/>
                  <a:pt x="1277237" y="1723401"/>
                  <a:pt x="890405" y="1710685"/>
                </a:cubicBezTo>
                <a:cubicBezTo>
                  <a:pt x="503573" y="1697969"/>
                  <a:pt x="308916" y="1751065"/>
                  <a:pt x="160638" y="1617895"/>
                </a:cubicBezTo>
                <a:cubicBezTo>
                  <a:pt x="12360" y="1484725"/>
                  <a:pt x="9252" y="1095525"/>
                  <a:pt x="738" y="911664"/>
                </a:cubicBezTo>
                <a:cubicBezTo>
                  <a:pt x="-7776" y="727803"/>
                  <a:pt x="59089" y="615253"/>
                  <a:pt x="109555" y="514731"/>
                </a:cubicBezTo>
                <a:cubicBezTo>
                  <a:pt x="160021" y="414209"/>
                  <a:pt x="168528" y="314546"/>
                  <a:pt x="303535" y="308532"/>
                </a:cubicBezTo>
                <a:cubicBezTo>
                  <a:pt x="438541" y="302518"/>
                  <a:pt x="788945" y="315406"/>
                  <a:pt x="1160418" y="323997"/>
                </a:cubicBezTo>
                <a:cubicBezTo>
                  <a:pt x="1299721" y="327219"/>
                  <a:pt x="1507240" y="321113"/>
                  <a:pt x="1719813" y="316717"/>
                </a:cubicBezTo>
                <a:lnTo>
                  <a:pt x="1827942" y="314973"/>
                </a:lnTo>
                <a:lnTo>
                  <a:pt x="1833364" y="291928"/>
                </a:lnTo>
                <a:cubicBezTo>
                  <a:pt x="1955525" y="137109"/>
                  <a:pt x="2077687" y="-17710"/>
                  <a:pt x="2152678" y="1643"/>
                </a:cubicBezTo>
                <a:close/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3594593" y="2660764"/>
            <a:ext cx="191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85%</a:t>
            </a:r>
            <a:endParaRPr lang="zh-CN" altLang="en-US" sz="3600" b="1" spc="30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300565" y="3314757"/>
            <a:ext cx="2369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rPr>
              <a:t>This input brief text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481258" y="2112779"/>
            <a:ext cx="206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phone</a:t>
            </a:r>
            <a:endParaRPr lang="zh-CN" altLang="en-US" sz="32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92038" y="2611145"/>
            <a:ext cx="21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15%</a:t>
            </a:r>
            <a:endParaRPr lang="zh-CN" altLang="en-US" sz="3600" b="1" spc="30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208083" y="3294126"/>
            <a:ext cx="245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rPr>
              <a:t>This input brief text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954653" y="2098466"/>
            <a:ext cx="322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computer</a:t>
            </a:r>
            <a:endParaRPr lang="zh-CN" altLang="en-US" sz="32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1303" y="4299727"/>
            <a:ext cx="1061956" cy="1792314"/>
            <a:chOff x="4490815" y="4785718"/>
            <a:chExt cx="803279" cy="1355724"/>
          </a:xfrm>
          <a:solidFill>
            <a:srgbClr val="1F4E79"/>
          </a:solidFill>
        </p:grpSpPr>
        <p:sp>
          <p:nvSpPr>
            <p:cNvPr id="79" name="Freeform 176"/>
            <p:cNvSpPr>
              <a:spLocks noEditPoints="1"/>
            </p:cNvSpPr>
            <p:nvPr/>
          </p:nvSpPr>
          <p:spPr bwMode="auto">
            <a:xfrm>
              <a:off x="4490815" y="4785718"/>
              <a:ext cx="803279" cy="1355724"/>
            </a:xfrm>
            <a:custGeom>
              <a:avLst/>
              <a:gdLst>
                <a:gd name="T0" fmla="*/ 373 w 390"/>
                <a:gd name="T1" fmla="*/ 527 h 658"/>
                <a:gd name="T2" fmla="*/ 370 w 390"/>
                <a:gd name="T3" fmla="*/ 386 h 658"/>
                <a:gd name="T4" fmla="*/ 371 w 390"/>
                <a:gd name="T5" fmla="*/ 227 h 658"/>
                <a:gd name="T6" fmla="*/ 365 w 390"/>
                <a:gd name="T7" fmla="*/ 81 h 658"/>
                <a:gd name="T8" fmla="*/ 343 w 390"/>
                <a:gd name="T9" fmla="*/ 19 h 658"/>
                <a:gd name="T10" fmla="*/ 231 w 390"/>
                <a:gd name="T11" fmla="*/ 14 h 658"/>
                <a:gd name="T12" fmla="*/ 85 w 390"/>
                <a:gd name="T13" fmla="*/ 18 h 658"/>
                <a:gd name="T14" fmla="*/ 83 w 390"/>
                <a:gd name="T15" fmla="*/ 18 h 658"/>
                <a:gd name="T16" fmla="*/ 21 w 390"/>
                <a:gd name="T17" fmla="*/ 201 h 658"/>
                <a:gd name="T18" fmla="*/ 42 w 390"/>
                <a:gd name="T19" fmla="*/ 502 h 658"/>
                <a:gd name="T20" fmla="*/ 46 w 390"/>
                <a:gd name="T21" fmla="*/ 570 h 658"/>
                <a:gd name="T22" fmla="*/ 49 w 390"/>
                <a:gd name="T23" fmla="*/ 624 h 658"/>
                <a:gd name="T24" fmla="*/ 116 w 390"/>
                <a:gd name="T25" fmla="*/ 653 h 658"/>
                <a:gd name="T26" fmla="*/ 312 w 390"/>
                <a:gd name="T27" fmla="*/ 647 h 658"/>
                <a:gd name="T28" fmla="*/ 370 w 390"/>
                <a:gd name="T29" fmla="*/ 621 h 658"/>
                <a:gd name="T30" fmla="*/ 373 w 390"/>
                <a:gd name="T31" fmla="*/ 527 h 658"/>
                <a:gd name="T32" fmla="*/ 352 w 390"/>
                <a:gd name="T33" fmla="*/ 618 h 658"/>
                <a:gd name="T34" fmla="*/ 308 w 390"/>
                <a:gd name="T35" fmla="*/ 632 h 658"/>
                <a:gd name="T36" fmla="*/ 107 w 390"/>
                <a:gd name="T37" fmla="*/ 638 h 658"/>
                <a:gd name="T38" fmla="*/ 79 w 390"/>
                <a:gd name="T39" fmla="*/ 638 h 658"/>
                <a:gd name="T40" fmla="*/ 62 w 390"/>
                <a:gd name="T41" fmla="*/ 612 h 658"/>
                <a:gd name="T42" fmla="*/ 60 w 390"/>
                <a:gd name="T43" fmla="*/ 538 h 658"/>
                <a:gd name="T44" fmla="*/ 45 w 390"/>
                <a:gd name="T45" fmla="*/ 318 h 658"/>
                <a:gd name="T46" fmla="*/ 33 w 390"/>
                <a:gd name="T47" fmla="*/ 165 h 658"/>
                <a:gd name="T48" fmla="*/ 83 w 390"/>
                <a:gd name="T49" fmla="*/ 31 h 658"/>
                <a:gd name="T50" fmla="*/ 88 w 390"/>
                <a:gd name="T51" fmla="*/ 29 h 658"/>
                <a:gd name="T52" fmla="*/ 251 w 390"/>
                <a:gd name="T53" fmla="*/ 29 h 658"/>
                <a:gd name="T54" fmla="*/ 327 w 390"/>
                <a:gd name="T55" fmla="*/ 29 h 658"/>
                <a:gd name="T56" fmla="*/ 349 w 390"/>
                <a:gd name="T57" fmla="*/ 68 h 658"/>
                <a:gd name="T58" fmla="*/ 355 w 390"/>
                <a:gd name="T59" fmla="*/ 414 h 658"/>
                <a:gd name="T60" fmla="*/ 363 w 390"/>
                <a:gd name="T61" fmla="*/ 566 h 658"/>
                <a:gd name="T62" fmla="*/ 352 w 390"/>
                <a:gd name="T63" fmla="*/ 61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658">
                  <a:moveTo>
                    <a:pt x="373" y="527"/>
                  </a:moveTo>
                  <a:cubicBezTo>
                    <a:pt x="369" y="481"/>
                    <a:pt x="370" y="433"/>
                    <a:pt x="370" y="386"/>
                  </a:cubicBezTo>
                  <a:cubicBezTo>
                    <a:pt x="370" y="333"/>
                    <a:pt x="371" y="280"/>
                    <a:pt x="371" y="227"/>
                  </a:cubicBezTo>
                  <a:cubicBezTo>
                    <a:pt x="370" y="178"/>
                    <a:pt x="367" y="130"/>
                    <a:pt x="365" y="81"/>
                  </a:cubicBezTo>
                  <a:cubicBezTo>
                    <a:pt x="364" y="59"/>
                    <a:pt x="365" y="32"/>
                    <a:pt x="343" y="19"/>
                  </a:cubicBezTo>
                  <a:cubicBezTo>
                    <a:pt x="311" y="0"/>
                    <a:pt x="266" y="13"/>
                    <a:pt x="231" y="14"/>
                  </a:cubicBezTo>
                  <a:cubicBezTo>
                    <a:pt x="182" y="15"/>
                    <a:pt x="134" y="13"/>
                    <a:pt x="85" y="18"/>
                  </a:cubicBezTo>
                  <a:cubicBezTo>
                    <a:pt x="84" y="18"/>
                    <a:pt x="84" y="18"/>
                    <a:pt x="83" y="18"/>
                  </a:cubicBezTo>
                  <a:cubicBezTo>
                    <a:pt x="0" y="9"/>
                    <a:pt x="16" y="154"/>
                    <a:pt x="21" y="201"/>
                  </a:cubicBezTo>
                  <a:cubicBezTo>
                    <a:pt x="30" y="301"/>
                    <a:pt x="35" y="402"/>
                    <a:pt x="42" y="502"/>
                  </a:cubicBezTo>
                  <a:cubicBezTo>
                    <a:pt x="44" y="525"/>
                    <a:pt x="46" y="548"/>
                    <a:pt x="46" y="570"/>
                  </a:cubicBezTo>
                  <a:cubicBezTo>
                    <a:pt x="46" y="588"/>
                    <a:pt x="45" y="607"/>
                    <a:pt x="49" y="624"/>
                  </a:cubicBezTo>
                  <a:cubicBezTo>
                    <a:pt x="57" y="658"/>
                    <a:pt x="88" y="655"/>
                    <a:pt x="116" y="653"/>
                  </a:cubicBezTo>
                  <a:cubicBezTo>
                    <a:pt x="181" y="649"/>
                    <a:pt x="247" y="657"/>
                    <a:pt x="312" y="647"/>
                  </a:cubicBezTo>
                  <a:cubicBezTo>
                    <a:pt x="332" y="644"/>
                    <a:pt x="357" y="638"/>
                    <a:pt x="370" y="621"/>
                  </a:cubicBezTo>
                  <a:cubicBezTo>
                    <a:pt x="390" y="597"/>
                    <a:pt x="376" y="555"/>
                    <a:pt x="373" y="527"/>
                  </a:cubicBezTo>
                  <a:moveTo>
                    <a:pt x="352" y="618"/>
                  </a:moveTo>
                  <a:cubicBezTo>
                    <a:pt x="339" y="626"/>
                    <a:pt x="323" y="629"/>
                    <a:pt x="308" y="632"/>
                  </a:cubicBezTo>
                  <a:cubicBezTo>
                    <a:pt x="242" y="643"/>
                    <a:pt x="174" y="634"/>
                    <a:pt x="107" y="638"/>
                  </a:cubicBezTo>
                  <a:cubicBezTo>
                    <a:pt x="98" y="639"/>
                    <a:pt x="88" y="640"/>
                    <a:pt x="79" y="638"/>
                  </a:cubicBezTo>
                  <a:cubicBezTo>
                    <a:pt x="67" y="636"/>
                    <a:pt x="64" y="622"/>
                    <a:pt x="62" y="612"/>
                  </a:cubicBezTo>
                  <a:cubicBezTo>
                    <a:pt x="58" y="588"/>
                    <a:pt x="61" y="562"/>
                    <a:pt x="60" y="538"/>
                  </a:cubicBezTo>
                  <a:cubicBezTo>
                    <a:pt x="56" y="464"/>
                    <a:pt x="48" y="391"/>
                    <a:pt x="45" y="318"/>
                  </a:cubicBezTo>
                  <a:cubicBezTo>
                    <a:pt x="42" y="267"/>
                    <a:pt x="36" y="216"/>
                    <a:pt x="33" y="165"/>
                  </a:cubicBezTo>
                  <a:cubicBezTo>
                    <a:pt x="31" y="128"/>
                    <a:pt x="24" y="28"/>
                    <a:pt x="83" y="31"/>
                  </a:cubicBezTo>
                  <a:cubicBezTo>
                    <a:pt x="85" y="31"/>
                    <a:pt x="87" y="31"/>
                    <a:pt x="88" y="29"/>
                  </a:cubicBezTo>
                  <a:cubicBezTo>
                    <a:pt x="142" y="28"/>
                    <a:pt x="197" y="33"/>
                    <a:pt x="251" y="29"/>
                  </a:cubicBezTo>
                  <a:cubicBezTo>
                    <a:pt x="276" y="27"/>
                    <a:pt x="301" y="23"/>
                    <a:pt x="327" y="29"/>
                  </a:cubicBezTo>
                  <a:cubicBezTo>
                    <a:pt x="346" y="34"/>
                    <a:pt x="348" y="51"/>
                    <a:pt x="349" y="68"/>
                  </a:cubicBezTo>
                  <a:cubicBezTo>
                    <a:pt x="355" y="184"/>
                    <a:pt x="355" y="299"/>
                    <a:pt x="355" y="414"/>
                  </a:cubicBezTo>
                  <a:cubicBezTo>
                    <a:pt x="355" y="465"/>
                    <a:pt x="357" y="515"/>
                    <a:pt x="363" y="566"/>
                  </a:cubicBezTo>
                  <a:cubicBezTo>
                    <a:pt x="365" y="583"/>
                    <a:pt x="368" y="607"/>
                    <a:pt x="352" y="6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77"/>
            <p:cNvSpPr/>
            <p:nvPr/>
          </p:nvSpPr>
          <p:spPr bwMode="auto">
            <a:xfrm>
              <a:off x="4795617" y="4869855"/>
              <a:ext cx="165101" cy="42863"/>
            </a:xfrm>
            <a:custGeom>
              <a:avLst/>
              <a:gdLst>
                <a:gd name="T0" fmla="*/ 75 w 80"/>
                <a:gd name="T1" fmla="*/ 6 h 21"/>
                <a:gd name="T2" fmla="*/ 5 w 80"/>
                <a:gd name="T3" fmla="*/ 11 h 21"/>
                <a:gd name="T4" fmla="*/ 7 w 80"/>
                <a:gd name="T5" fmla="*/ 21 h 21"/>
                <a:gd name="T6" fmla="*/ 37 w 80"/>
                <a:gd name="T7" fmla="*/ 18 h 21"/>
                <a:gd name="T8" fmla="*/ 73 w 80"/>
                <a:gd name="T9" fmla="*/ 16 h 21"/>
                <a:gd name="T10" fmla="*/ 75 w 80"/>
                <a:gd name="T1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1">
                  <a:moveTo>
                    <a:pt x="75" y="6"/>
                  </a:moveTo>
                  <a:cubicBezTo>
                    <a:pt x="53" y="0"/>
                    <a:pt x="27" y="7"/>
                    <a:pt x="5" y="11"/>
                  </a:cubicBezTo>
                  <a:cubicBezTo>
                    <a:pt x="0" y="12"/>
                    <a:pt x="1" y="21"/>
                    <a:pt x="7" y="21"/>
                  </a:cubicBezTo>
                  <a:cubicBezTo>
                    <a:pt x="17" y="20"/>
                    <a:pt x="27" y="19"/>
                    <a:pt x="37" y="18"/>
                  </a:cubicBezTo>
                  <a:cubicBezTo>
                    <a:pt x="49" y="16"/>
                    <a:pt x="62" y="17"/>
                    <a:pt x="73" y="16"/>
                  </a:cubicBezTo>
                  <a:cubicBezTo>
                    <a:pt x="79" y="15"/>
                    <a:pt x="80" y="7"/>
                    <a:pt x="75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8"/>
            <p:cNvSpPr>
              <a:spLocks noEditPoints="1"/>
            </p:cNvSpPr>
            <p:nvPr/>
          </p:nvSpPr>
          <p:spPr bwMode="auto">
            <a:xfrm>
              <a:off x="4852767" y="5944589"/>
              <a:ext cx="115889" cy="107950"/>
            </a:xfrm>
            <a:custGeom>
              <a:avLst/>
              <a:gdLst>
                <a:gd name="T0" fmla="*/ 34 w 56"/>
                <a:gd name="T1" fmla="*/ 1 h 52"/>
                <a:gd name="T2" fmla="*/ 28 w 56"/>
                <a:gd name="T3" fmla="*/ 2 h 52"/>
                <a:gd name="T4" fmla="*/ 25 w 56"/>
                <a:gd name="T5" fmla="*/ 49 h 52"/>
                <a:gd name="T6" fmla="*/ 55 w 56"/>
                <a:gd name="T7" fmla="*/ 29 h 52"/>
                <a:gd name="T8" fmla="*/ 34 w 56"/>
                <a:gd name="T9" fmla="*/ 1 h 52"/>
                <a:gd name="T10" fmla="*/ 29 w 56"/>
                <a:gd name="T11" fmla="*/ 37 h 52"/>
                <a:gd name="T12" fmla="*/ 28 w 56"/>
                <a:gd name="T13" fmla="*/ 10 h 52"/>
                <a:gd name="T14" fmla="*/ 30 w 56"/>
                <a:gd name="T15" fmla="*/ 12 h 52"/>
                <a:gd name="T16" fmla="*/ 29 w 56"/>
                <a:gd name="T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2">
                  <a:moveTo>
                    <a:pt x="34" y="1"/>
                  </a:moveTo>
                  <a:cubicBezTo>
                    <a:pt x="31" y="0"/>
                    <a:pt x="29" y="1"/>
                    <a:pt x="28" y="2"/>
                  </a:cubicBezTo>
                  <a:cubicBezTo>
                    <a:pt x="3" y="4"/>
                    <a:pt x="0" y="44"/>
                    <a:pt x="25" y="49"/>
                  </a:cubicBezTo>
                  <a:cubicBezTo>
                    <a:pt x="39" y="52"/>
                    <a:pt x="53" y="44"/>
                    <a:pt x="55" y="29"/>
                  </a:cubicBezTo>
                  <a:cubicBezTo>
                    <a:pt x="56" y="16"/>
                    <a:pt x="46" y="4"/>
                    <a:pt x="34" y="1"/>
                  </a:cubicBezTo>
                  <a:moveTo>
                    <a:pt x="29" y="37"/>
                  </a:moveTo>
                  <a:cubicBezTo>
                    <a:pt x="15" y="35"/>
                    <a:pt x="17" y="15"/>
                    <a:pt x="28" y="10"/>
                  </a:cubicBezTo>
                  <a:cubicBezTo>
                    <a:pt x="28" y="11"/>
                    <a:pt x="29" y="12"/>
                    <a:pt x="30" y="12"/>
                  </a:cubicBezTo>
                  <a:cubicBezTo>
                    <a:pt x="45" y="16"/>
                    <a:pt x="48" y="40"/>
                    <a:pt x="29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79"/>
            <p:cNvSpPr>
              <a:spLocks noEditPoints="1"/>
            </p:cNvSpPr>
            <p:nvPr/>
          </p:nvSpPr>
          <p:spPr bwMode="auto">
            <a:xfrm>
              <a:off x="4571777" y="4963514"/>
              <a:ext cx="606428" cy="946148"/>
            </a:xfrm>
            <a:custGeom>
              <a:avLst/>
              <a:gdLst>
                <a:gd name="T0" fmla="*/ 289 w 295"/>
                <a:gd name="T1" fmla="*/ 210 h 460"/>
                <a:gd name="T2" fmla="*/ 285 w 295"/>
                <a:gd name="T3" fmla="*/ 115 h 460"/>
                <a:gd name="T4" fmla="*/ 286 w 295"/>
                <a:gd name="T5" fmla="*/ 12 h 460"/>
                <a:gd name="T6" fmla="*/ 284 w 295"/>
                <a:gd name="T7" fmla="*/ 6 h 460"/>
                <a:gd name="T8" fmla="*/ 279 w 295"/>
                <a:gd name="T9" fmla="*/ 0 h 460"/>
                <a:gd name="T10" fmla="*/ 148 w 295"/>
                <a:gd name="T11" fmla="*/ 4 h 460"/>
                <a:gd name="T12" fmla="*/ 18 w 295"/>
                <a:gd name="T13" fmla="*/ 17 h 460"/>
                <a:gd name="T14" fmla="*/ 17 w 295"/>
                <a:gd name="T15" fmla="*/ 18 h 460"/>
                <a:gd name="T16" fmla="*/ 11 w 295"/>
                <a:gd name="T17" fmla="*/ 19 h 460"/>
                <a:gd name="T18" fmla="*/ 7 w 295"/>
                <a:gd name="T19" fmla="*/ 108 h 460"/>
                <a:gd name="T20" fmla="*/ 20 w 295"/>
                <a:gd name="T21" fmla="*/ 203 h 460"/>
                <a:gd name="T22" fmla="*/ 48 w 295"/>
                <a:gd name="T23" fmla="*/ 454 h 460"/>
                <a:gd name="T24" fmla="*/ 50 w 295"/>
                <a:gd name="T25" fmla="*/ 456 h 460"/>
                <a:gd name="T26" fmla="*/ 55 w 295"/>
                <a:gd name="T27" fmla="*/ 460 h 460"/>
                <a:gd name="T28" fmla="*/ 173 w 295"/>
                <a:gd name="T29" fmla="*/ 442 h 460"/>
                <a:gd name="T30" fmla="*/ 286 w 295"/>
                <a:gd name="T31" fmla="*/ 435 h 460"/>
                <a:gd name="T32" fmla="*/ 290 w 295"/>
                <a:gd name="T33" fmla="*/ 429 h 460"/>
                <a:gd name="T34" fmla="*/ 295 w 295"/>
                <a:gd name="T35" fmla="*/ 426 h 460"/>
                <a:gd name="T36" fmla="*/ 289 w 295"/>
                <a:gd name="T37" fmla="*/ 210 h 460"/>
                <a:gd name="T38" fmla="*/ 167 w 295"/>
                <a:gd name="T39" fmla="*/ 432 h 460"/>
                <a:gd name="T40" fmla="*/ 54 w 295"/>
                <a:gd name="T41" fmla="*/ 451 h 460"/>
                <a:gd name="T42" fmla="*/ 41 w 295"/>
                <a:gd name="T43" fmla="*/ 335 h 460"/>
                <a:gd name="T44" fmla="*/ 31 w 295"/>
                <a:gd name="T45" fmla="*/ 214 h 460"/>
                <a:gd name="T46" fmla="*/ 17 w 295"/>
                <a:gd name="T47" fmla="*/ 23 h 460"/>
                <a:gd name="T48" fmla="*/ 20 w 295"/>
                <a:gd name="T49" fmla="*/ 23 h 460"/>
                <a:gd name="T50" fmla="*/ 155 w 295"/>
                <a:gd name="T51" fmla="*/ 14 h 460"/>
                <a:gd name="T52" fmla="*/ 276 w 295"/>
                <a:gd name="T53" fmla="*/ 11 h 460"/>
                <a:gd name="T54" fmla="*/ 273 w 295"/>
                <a:gd name="T55" fmla="*/ 102 h 460"/>
                <a:gd name="T56" fmla="*/ 279 w 295"/>
                <a:gd name="T57" fmla="*/ 203 h 460"/>
                <a:gd name="T58" fmla="*/ 288 w 295"/>
                <a:gd name="T59" fmla="*/ 427 h 460"/>
                <a:gd name="T60" fmla="*/ 288 w 295"/>
                <a:gd name="T61" fmla="*/ 427 h 460"/>
                <a:gd name="T62" fmla="*/ 286 w 295"/>
                <a:gd name="T63" fmla="*/ 427 h 460"/>
                <a:gd name="T64" fmla="*/ 167 w 295"/>
                <a:gd name="T65" fmla="*/ 43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" h="460">
                  <a:moveTo>
                    <a:pt x="289" y="210"/>
                  </a:moveTo>
                  <a:cubicBezTo>
                    <a:pt x="289" y="178"/>
                    <a:pt x="288" y="147"/>
                    <a:pt x="285" y="115"/>
                  </a:cubicBezTo>
                  <a:cubicBezTo>
                    <a:pt x="282" y="80"/>
                    <a:pt x="279" y="45"/>
                    <a:pt x="286" y="12"/>
                  </a:cubicBezTo>
                  <a:cubicBezTo>
                    <a:pt x="287" y="9"/>
                    <a:pt x="286" y="7"/>
                    <a:pt x="284" y="6"/>
                  </a:cubicBezTo>
                  <a:cubicBezTo>
                    <a:pt x="284" y="3"/>
                    <a:pt x="282" y="0"/>
                    <a:pt x="279" y="0"/>
                  </a:cubicBezTo>
                  <a:cubicBezTo>
                    <a:pt x="235" y="6"/>
                    <a:pt x="192" y="5"/>
                    <a:pt x="148" y="4"/>
                  </a:cubicBezTo>
                  <a:cubicBezTo>
                    <a:pt x="105" y="3"/>
                    <a:pt x="59" y="2"/>
                    <a:pt x="18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5" y="16"/>
                    <a:pt x="12" y="16"/>
                    <a:pt x="11" y="19"/>
                  </a:cubicBezTo>
                  <a:cubicBezTo>
                    <a:pt x="0" y="46"/>
                    <a:pt x="4" y="80"/>
                    <a:pt x="7" y="108"/>
                  </a:cubicBezTo>
                  <a:cubicBezTo>
                    <a:pt x="10" y="140"/>
                    <a:pt x="15" y="171"/>
                    <a:pt x="20" y="203"/>
                  </a:cubicBezTo>
                  <a:cubicBezTo>
                    <a:pt x="33" y="286"/>
                    <a:pt x="26" y="372"/>
                    <a:pt x="48" y="454"/>
                  </a:cubicBezTo>
                  <a:cubicBezTo>
                    <a:pt x="49" y="455"/>
                    <a:pt x="49" y="456"/>
                    <a:pt x="50" y="456"/>
                  </a:cubicBezTo>
                  <a:cubicBezTo>
                    <a:pt x="50" y="458"/>
                    <a:pt x="52" y="460"/>
                    <a:pt x="55" y="460"/>
                  </a:cubicBezTo>
                  <a:cubicBezTo>
                    <a:pt x="94" y="452"/>
                    <a:pt x="134" y="446"/>
                    <a:pt x="173" y="442"/>
                  </a:cubicBezTo>
                  <a:cubicBezTo>
                    <a:pt x="211" y="438"/>
                    <a:pt x="249" y="439"/>
                    <a:pt x="286" y="435"/>
                  </a:cubicBezTo>
                  <a:cubicBezTo>
                    <a:pt x="290" y="435"/>
                    <a:pt x="291" y="432"/>
                    <a:pt x="290" y="429"/>
                  </a:cubicBezTo>
                  <a:cubicBezTo>
                    <a:pt x="292" y="430"/>
                    <a:pt x="295" y="428"/>
                    <a:pt x="295" y="426"/>
                  </a:cubicBezTo>
                  <a:cubicBezTo>
                    <a:pt x="292" y="354"/>
                    <a:pt x="289" y="282"/>
                    <a:pt x="289" y="210"/>
                  </a:cubicBezTo>
                  <a:moveTo>
                    <a:pt x="167" y="432"/>
                  </a:moveTo>
                  <a:cubicBezTo>
                    <a:pt x="129" y="436"/>
                    <a:pt x="91" y="442"/>
                    <a:pt x="54" y="451"/>
                  </a:cubicBezTo>
                  <a:cubicBezTo>
                    <a:pt x="50" y="413"/>
                    <a:pt x="44" y="374"/>
                    <a:pt x="41" y="335"/>
                  </a:cubicBezTo>
                  <a:cubicBezTo>
                    <a:pt x="37" y="295"/>
                    <a:pt x="37" y="254"/>
                    <a:pt x="31" y="214"/>
                  </a:cubicBezTo>
                  <a:cubicBezTo>
                    <a:pt x="22" y="150"/>
                    <a:pt x="8" y="88"/>
                    <a:pt x="17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65" y="14"/>
                    <a:pt x="109" y="13"/>
                    <a:pt x="155" y="14"/>
                  </a:cubicBezTo>
                  <a:cubicBezTo>
                    <a:pt x="195" y="15"/>
                    <a:pt x="236" y="18"/>
                    <a:pt x="276" y="11"/>
                  </a:cubicBezTo>
                  <a:cubicBezTo>
                    <a:pt x="270" y="41"/>
                    <a:pt x="271" y="71"/>
                    <a:pt x="273" y="102"/>
                  </a:cubicBezTo>
                  <a:cubicBezTo>
                    <a:pt x="276" y="136"/>
                    <a:pt x="278" y="169"/>
                    <a:pt x="279" y="203"/>
                  </a:cubicBezTo>
                  <a:cubicBezTo>
                    <a:pt x="279" y="278"/>
                    <a:pt x="278" y="353"/>
                    <a:pt x="288" y="427"/>
                  </a:cubicBezTo>
                  <a:cubicBezTo>
                    <a:pt x="288" y="427"/>
                    <a:pt x="288" y="427"/>
                    <a:pt x="288" y="427"/>
                  </a:cubicBezTo>
                  <a:cubicBezTo>
                    <a:pt x="288" y="427"/>
                    <a:pt x="287" y="427"/>
                    <a:pt x="286" y="427"/>
                  </a:cubicBezTo>
                  <a:cubicBezTo>
                    <a:pt x="247" y="423"/>
                    <a:pt x="206" y="428"/>
                    <a:pt x="167" y="4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0"/>
            <p:cNvSpPr>
              <a:spLocks noEditPoints="1"/>
            </p:cNvSpPr>
            <p:nvPr/>
          </p:nvSpPr>
          <p:spPr bwMode="auto">
            <a:xfrm>
              <a:off x="4682903" y="5193702"/>
              <a:ext cx="374652" cy="314324"/>
            </a:xfrm>
            <a:custGeom>
              <a:avLst/>
              <a:gdLst>
                <a:gd name="T0" fmla="*/ 167 w 182"/>
                <a:gd name="T1" fmla="*/ 37 h 153"/>
                <a:gd name="T2" fmla="*/ 94 w 182"/>
                <a:gd name="T3" fmla="*/ 39 h 153"/>
                <a:gd name="T4" fmla="*/ 21 w 182"/>
                <a:gd name="T5" fmla="*/ 63 h 153"/>
                <a:gd name="T6" fmla="*/ 109 w 182"/>
                <a:gd name="T7" fmla="*/ 150 h 153"/>
                <a:gd name="T8" fmla="*/ 121 w 182"/>
                <a:gd name="T9" fmla="*/ 147 h 153"/>
                <a:gd name="T10" fmla="*/ 167 w 182"/>
                <a:gd name="T11" fmla="*/ 37 h 153"/>
                <a:gd name="T12" fmla="*/ 64 w 182"/>
                <a:gd name="T13" fmla="*/ 111 h 153"/>
                <a:gd name="T14" fmla="*/ 68 w 182"/>
                <a:gd name="T15" fmla="*/ 111 h 153"/>
                <a:gd name="T16" fmla="*/ 69 w 182"/>
                <a:gd name="T17" fmla="*/ 112 h 153"/>
                <a:gd name="T18" fmla="*/ 71 w 182"/>
                <a:gd name="T19" fmla="*/ 115 h 153"/>
                <a:gd name="T20" fmla="*/ 64 w 182"/>
                <a:gd name="T21" fmla="*/ 111 h 153"/>
                <a:gd name="T22" fmla="*/ 147 w 182"/>
                <a:gd name="T23" fmla="*/ 41 h 153"/>
                <a:gd name="T24" fmla="*/ 148 w 182"/>
                <a:gd name="T25" fmla="*/ 37 h 153"/>
                <a:gd name="T26" fmla="*/ 151 w 182"/>
                <a:gd name="T27" fmla="*/ 42 h 153"/>
                <a:gd name="T28" fmla="*/ 147 w 182"/>
                <a:gd name="T29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53">
                  <a:moveTo>
                    <a:pt x="167" y="37"/>
                  </a:moveTo>
                  <a:cubicBezTo>
                    <a:pt x="153" y="0"/>
                    <a:pt x="114" y="18"/>
                    <a:pt x="94" y="39"/>
                  </a:cubicBezTo>
                  <a:cubicBezTo>
                    <a:pt x="74" y="20"/>
                    <a:pt x="32" y="37"/>
                    <a:pt x="21" y="63"/>
                  </a:cubicBezTo>
                  <a:cubicBezTo>
                    <a:pt x="0" y="113"/>
                    <a:pt x="81" y="133"/>
                    <a:pt x="109" y="150"/>
                  </a:cubicBezTo>
                  <a:cubicBezTo>
                    <a:pt x="113" y="153"/>
                    <a:pt x="119" y="151"/>
                    <a:pt x="121" y="147"/>
                  </a:cubicBezTo>
                  <a:cubicBezTo>
                    <a:pt x="138" y="114"/>
                    <a:pt x="182" y="79"/>
                    <a:pt x="167" y="37"/>
                  </a:cubicBezTo>
                  <a:moveTo>
                    <a:pt x="64" y="111"/>
                  </a:moveTo>
                  <a:cubicBezTo>
                    <a:pt x="65" y="111"/>
                    <a:pt x="67" y="111"/>
                    <a:pt x="68" y="111"/>
                  </a:cubicBezTo>
                  <a:cubicBezTo>
                    <a:pt x="68" y="111"/>
                    <a:pt x="68" y="111"/>
                    <a:pt x="69" y="112"/>
                  </a:cubicBezTo>
                  <a:cubicBezTo>
                    <a:pt x="70" y="113"/>
                    <a:pt x="70" y="114"/>
                    <a:pt x="71" y="115"/>
                  </a:cubicBezTo>
                  <a:cubicBezTo>
                    <a:pt x="69" y="114"/>
                    <a:pt x="66" y="112"/>
                    <a:pt x="64" y="111"/>
                  </a:cubicBezTo>
                  <a:moveTo>
                    <a:pt x="147" y="41"/>
                  </a:moveTo>
                  <a:cubicBezTo>
                    <a:pt x="147" y="40"/>
                    <a:pt x="148" y="39"/>
                    <a:pt x="148" y="37"/>
                  </a:cubicBezTo>
                  <a:cubicBezTo>
                    <a:pt x="149" y="39"/>
                    <a:pt x="150" y="40"/>
                    <a:pt x="151" y="42"/>
                  </a:cubicBezTo>
                  <a:cubicBezTo>
                    <a:pt x="149" y="41"/>
                    <a:pt x="148" y="41"/>
                    <a:pt x="147" y="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1"/>
            <p:cNvSpPr/>
            <p:nvPr/>
          </p:nvSpPr>
          <p:spPr bwMode="auto">
            <a:xfrm>
              <a:off x="4835303" y="5130202"/>
              <a:ext cx="34925" cy="57150"/>
            </a:xfrm>
            <a:custGeom>
              <a:avLst/>
              <a:gdLst>
                <a:gd name="T0" fmla="*/ 15 w 17"/>
                <a:gd name="T1" fmla="*/ 22 h 28"/>
                <a:gd name="T2" fmla="*/ 11 w 17"/>
                <a:gd name="T3" fmla="*/ 14 h 28"/>
                <a:gd name="T4" fmla="*/ 9 w 17"/>
                <a:gd name="T5" fmla="*/ 5 h 28"/>
                <a:gd name="T6" fmla="*/ 1 w 17"/>
                <a:gd name="T7" fmla="*/ 6 h 28"/>
                <a:gd name="T8" fmla="*/ 11 w 17"/>
                <a:gd name="T9" fmla="*/ 26 h 28"/>
                <a:gd name="T10" fmla="*/ 15 w 17"/>
                <a:gd name="T1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8">
                  <a:moveTo>
                    <a:pt x="15" y="22"/>
                  </a:moveTo>
                  <a:cubicBezTo>
                    <a:pt x="14" y="19"/>
                    <a:pt x="12" y="17"/>
                    <a:pt x="11" y="14"/>
                  </a:cubicBezTo>
                  <a:cubicBezTo>
                    <a:pt x="10" y="11"/>
                    <a:pt x="9" y="8"/>
                    <a:pt x="9" y="5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14"/>
                    <a:pt x="4" y="22"/>
                    <a:pt x="11" y="26"/>
                  </a:cubicBezTo>
                  <a:cubicBezTo>
                    <a:pt x="13" y="28"/>
                    <a:pt x="17" y="24"/>
                    <a:pt x="15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2"/>
            <p:cNvSpPr/>
            <p:nvPr/>
          </p:nvSpPr>
          <p:spPr bwMode="auto">
            <a:xfrm>
              <a:off x="4740053" y="5171477"/>
              <a:ext cx="60326" cy="52388"/>
            </a:xfrm>
            <a:custGeom>
              <a:avLst/>
              <a:gdLst>
                <a:gd name="T0" fmla="*/ 27 w 29"/>
                <a:gd name="T1" fmla="*/ 19 h 26"/>
                <a:gd name="T2" fmla="*/ 5 w 29"/>
                <a:gd name="T3" fmla="*/ 1 h 26"/>
                <a:gd name="T4" fmla="*/ 1 w 29"/>
                <a:gd name="T5" fmla="*/ 5 h 26"/>
                <a:gd name="T6" fmla="*/ 21 w 29"/>
                <a:gd name="T7" fmla="*/ 22 h 26"/>
                <a:gd name="T8" fmla="*/ 27 w 29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7" y="19"/>
                  </a:moveTo>
                  <a:cubicBezTo>
                    <a:pt x="22" y="11"/>
                    <a:pt x="14" y="3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7" y="12"/>
                    <a:pt x="15" y="15"/>
                    <a:pt x="21" y="22"/>
                  </a:cubicBezTo>
                  <a:cubicBezTo>
                    <a:pt x="23" y="26"/>
                    <a:pt x="29" y="23"/>
                    <a:pt x="27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3"/>
            <p:cNvSpPr/>
            <p:nvPr/>
          </p:nvSpPr>
          <p:spPr bwMode="auto">
            <a:xfrm>
              <a:off x="4676552" y="5228627"/>
              <a:ext cx="55563" cy="33338"/>
            </a:xfrm>
            <a:custGeom>
              <a:avLst/>
              <a:gdLst>
                <a:gd name="T0" fmla="*/ 23 w 27"/>
                <a:gd name="T1" fmla="*/ 9 h 16"/>
                <a:gd name="T2" fmla="*/ 7 w 27"/>
                <a:gd name="T3" fmla="*/ 2 h 16"/>
                <a:gd name="T4" fmla="*/ 2 w 27"/>
                <a:gd name="T5" fmla="*/ 7 h 16"/>
                <a:gd name="T6" fmla="*/ 23 w 27"/>
                <a:gd name="T7" fmla="*/ 16 h 16"/>
                <a:gd name="T8" fmla="*/ 23 w 27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23" y="9"/>
                  </a:moveTo>
                  <a:cubicBezTo>
                    <a:pt x="16" y="8"/>
                    <a:pt x="12" y="5"/>
                    <a:pt x="7" y="2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7" y="14"/>
                    <a:pt x="14" y="16"/>
                    <a:pt x="23" y="16"/>
                  </a:cubicBezTo>
                  <a:cubicBezTo>
                    <a:pt x="27" y="16"/>
                    <a:pt x="27" y="9"/>
                    <a:pt x="2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4"/>
            <p:cNvSpPr/>
            <p:nvPr/>
          </p:nvSpPr>
          <p:spPr bwMode="auto">
            <a:xfrm>
              <a:off x="4641625" y="5314351"/>
              <a:ext cx="58739" cy="23813"/>
            </a:xfrm>
            <a:custGeom>
              <a:avLst/>
              <a:gdLst>
                <a:gd name="T0" fmla="*/ 25 w 29"/>
                <a:gd name="T1" fmla="*/ 2 h 11"/>
                <a:gd name="T2" fmla="*/ 2 w 29"/>
                <a:gd name="T3" fmla="*/ 5 h 11"/>
                <a:gd name="T4" fmla="*/ 5 w 29"/>
                <a:gd name="T5" fmla="*/ 11 h 11"/>
                <a:gd name="T6" fmla="*/ 14 w 29"/>
                <a:gd name="T7" fmla="*/ 9 h 11"/>
                <a:gd name="T8" fmla="*/ 25 w 29"/>
                <a:gd name="T9" fmla="*/ 8 h 11"/>
                <a:gd name="T10" fmla="*/ 25 w 2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">
                  <a:moveTo>
                    <a:pt x="25" y="2"/>
                  </a:moveTo>
                  <a:cubicBezTo>
                    <a:pt x="18" y="1"/>
                    <a:pt x="8" y="0"/>
                    <a:pt x="2" y="5"/>
                  </a:cubicBezTo>
                  <a:cubicBezTo>
                    <a:pt x="0" y="7"/>
                    <a:pt x="2" y="11"/>
                    <a:pt x="5" y="11"/>
                  </a:cubicBezTo>
                  <a:cubicBezTo>
                    <a:pt x="8" y="11"/>
                    <a:pt x="11" y="10"/>
                    <a:pt x="14" y="9"/>
                  </a:cubicBezTo>
                  <a:cubicBezTo>
                    <a:pt x="17" y="9"/>
                    <a:pt x="21" y="8"/>
                    <a:pt x="25" y="8"/>
                  </a:cubicBezTo>
                  <a:cubicBezTo>
                    <a:pt x="29" y="8"/>
                    <a:pt x="29" y="2"/>
                    <a:pt x="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5"/>
            <p:cNvSpPr/>
            <p:nvPr/>
          </p:nvSpPr>
          <p:spPr bwMode="auto">
            <a:xfrm>
              <a:off x="4703537" y="5481038"/>
              <a:ext cx="50800" cy="52388"/>
            </a:xfrm>
            <a:custGeom>
              <a:avLst/>
              <a:gdLst>
                <a:gd name="T0" fmla="*/ 17 w 25"/>
                <a:gd name="T1" fmla="*/ 3 h 25"/>
                <a:gd name="T2" fmla="*/ 8 w 25"/>
                <a:gd name="T3" fmla="*/ 11 h 25"/>
                <a:gd name="T4" fmla="*/ 1 w 25"/>
                <a:gd name="T5" fmla="*/ 20 h 25"/>
                <a:gd name="T6" fmla="*/ 6 w 25"/>
                <a:gd name="T7" fmla="*/ 24 h 25"/>
                <a:gd name="T8" fmla="*/ 14 w 25"/>
                <a:gd name="T9" fmla="*/ 17 h 25"/>
                <a:gd name="T10" fmla="*/ 22 w 25"/>
                <a:gd name="T11" fmla="*/ 8 h 25"/>
                <a:gd name="T12" fmla="*/ 17 w 25"/>
                <a:gd name="T1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17" y="3"/>
                  </a:moveTo>
                  <a:cubicBezTo>
                    <a:pt x="14" y="6"/>
                    <a:pt x="11" y="8"/>
                    <a:pt x="8" y="11"/>
                  </a:cubicBezTo>
                  <a:cubicBezTo>
                    <a:pt x="6" y="13"/>
                    <a:pt x="2" y="16"/>
                    <a:pt x="1" y="20"/>
                  </a:cubicBezTo>
                  <a:cubicBezTo>
                    <a:pt x="0" y="22"/>
                    <a:pt x="3" y="25"/>
                    <a:pt x="6" y="24"/>
                  </a:cubicBezTo>
                  <a:cubicBezTo>
                    <a:pt x="9" y="23"/>
                    <a:pt x="12" y="20"/>
                    <a:pt x="14" y="17"/>
                  </a:cubicBezTo>
                  <a:cubicBezTo>
                    <a:pt x="17" y="14"/>
                    <a:pt x="19" y="11"/>
                    <a:pt x="22" y="8"/>
                  </a:cubicBezTo>
                  <a:cubicBezTo>
                    <a:pt x="25" y="5"/>
                    <a:pt x="20" y="0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6"/>
            <p:cNvSpPr/>
            <p:nvPr/>
          </p:nvSpPr>
          <p:spPr bwMode="auto">
            <a:xfrm>
              <a:off x="4816251" y="5520724"/>
              <a:ext cx="28575" cy="68263"/>
            </a:xfrm>
            <a:custGeom>
              <a:avLst/>
              <a:gdLst>
                <a:gd name="T0" fmla="*/ 5 w 14"/>
                <a:gd name="T1" fmla="*/ 5 h 33"/>
                <a:gd name="T2" fmla="*/ 2 w 14"/>
                <a:gd name="T3" fmla="*/ 18 h 33"/>
                <a:gd name="T4" fmla="*/ 1 w 14"/>
                <a:gd name="T5" fmla="*/ 30 h 33"/>
                <a:gd name="T6" fmla="*/ 7 w 14"/>
                <a:gd name="T7" fmla="*/ 31 h 33"/>
                <a:gd name="T8" fmla="*/ 13 w 14"/>
                <a:gd name="T9" fmla="*/ 8 h 33"/>
                <a:gd name="T10" fmla="*/ 5 w 14"/>
                <a:gd name="T1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3">
                  <a:moveTo>
                    <a:pt x="5" y="5"/>
                  </a:moveTo>
                  <a:cubicBezTo>
                    <a:pt x="3" y="10"/>
                    <a:pt x="2" y="14"/>
                    <a:pt x="2" y="18"/>
                  </a:cubicBezTo>
                  <a:cubicBezTo>
                    <a:pt x="1" y="22"/>
                    <a:pt x="0" y="26"/>
                    <a:pt x="1" y="30"/>
                  </a:cubicBezTo>
                  <a:cubicBezTo>
                    <a:pt x="1" y="33"/>
                    <a:pt x="5" y="33"/>
                    <a:pt x="7" y="31"/>
                  </a:cubicBezTo>
                  <a:cubicBezTo>
                    <a:pt x="12" y="26"/>
                    <a:pt x="11" y="15"/>
                    <a:pt x="13" y="8"/>
                  </a:cubicBezTo>
                  <a:cubicBezTo>
                    <a:pt x="14" y="2"/>
                    <a:pt x="7" y="0"/>
                    <a:pt x="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87"/>
            <p:cNvSpPr/>
            <p:nvPr/>
          </p:nvSpPr>
          <p:spPr bwMode="auto">
            <a:xfrm>
              <a:off x="4954363" y="5519139"/>
              <a:ext cx="36513" cy="55563"/>
            </a:xfrm>
            <a:custGeom>
              <a:avLst/>
              <a:gdLst>
                <a:gd name="T0" fmla="*/ 14 w 18"/>
                <a:gd name="T1" fmla="*/ 14 h 27"/>
                <a:gd name="T2" fmla="*/ 10 w 18"/>
                <a:gd name="T3" fmla="*/ 5 h 27"/>
                <a:gd name="T4" fmla="*/ 3 w 18"/>
                <a:gd name="T5" fmla="*/ 10 h 27"/>
                <a:gd name="T6" fmla="*/ 7 w 18"/>
                <a:gd name="T7" fmla="*/ 18 h 27"/>
                <a:gd name="T8" fmla="*/ 12 w 18"/>
                <a:gd name="T9" fmla="*/ 25 h 27"/>
                <a:gd name="T10" fmla="*/ 17 w 18"/>
                <a:gd name="T11" fmla="*/ 22 h 27"/>
                <a:gd name="T12" fmla="*/ 14 w 18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7">
                  <a:moveTo>
                    <a:pt x="14" y="1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0" y="5"/>
                    <a:pt x="3" y="10"/>
                  </a:cubicBezTo>
                  <a:cubicBezTo>
                    <a:pt x="4" y="13"/>
                    <a:pt x="5" y="15"/>
                    <a:pt x="7" y="18"/>
                  </a:cubicBezTo>
                  <a:cubicBezTo>
                    <a:pt x="8" y="21"/>
                    <a:pt x="9" y="24"/>
                    <a:pt x="12" y="25"/>
                  </a:cubicBezTo>
                  <a:cubicBezTo>
                    <a:pt x="14" y="27"/>
                    <a:pt x="17" y="25"/>
                    <a:pt x="17" y="22"/>
                  </a:cubicBezTo>
                  <a:cubicBezTo>
                    <a:pt x="18" y="19"/>
                    <a:pt x="16" y="16"/>
                    <a:pt x="14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8"/>
            <p:cNvSpPr/>
            <p:nvPr/>
          </p:nvSpPr>
          <p:spPr bwMode="auto">
            <a:xfrm>
              <a:off x="5008338" y="5428656"/>
              <a:ext cx="61913" cy="49213"/>
            </a:xfrm>
            <a:custGeom>
              <a:avLst/>
              <a:gdLst>
                <a:gd name="T0" fmla="*/ 28 w 30"/>
                <a:gd name="T1" fmla="*/ 18 h 24"/>
                <a:gd name="T2" fmla="*/ 7 w 30"/>
                <a:gd name="T3" fmla="*/ 2 h 24"/>
                <a:gd name="T4" fmla="*/ 3 w 30"/>
                <a:gd name="T5" fmla="*/ 7 h 24"/>
                <a:gd name="T6" fmla="*/ 13 w 30"/>
                <a:gd name="T7" fmla="*/ 14 h 24"/>
                <a:gd name="T8" fmla="*/ 22 w 30"/>
                <a:gd name="T9" fmla="*/ 22 h 24"/>
                <a:gd name="T10" fmla="*/ 28 w 30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4">
                  <a:moveTo>
                    <a:pt x="28" y="18"/>
                  </a:moveTo>
                  <a:cubicBezTo>
                    <a:pt x="25" y="10"/>
                    <a:pt x="14" y="6"/>
                    <a:pt x="7" y="2"/>
                  </a:cubicBezTo>
                  <a:cubicBezTo>
                    <a:pt x="3" y="0"/>
                    <a:pt x="0" y="5"/>
                    <a:pt x="3" y="7"/>
                  </a:cubicBezTo>
                  <a:cubicBezTo>
                    <a:pt x="7" y="10"/>
                    <a:pt x="10" y="12"/>
                    <a:pt x="13" y="14"/>
                  </a:cubicBezTo>
                  <a:cubicBezTo>
                    <a:pt x="17" y="16"/>
                    <a:pt x="19" y="19"/>
                    <a:pt x="22" y="22"/>
                  </a:cubicBezTo>
                  <a:cubicBezTo>
                    <a:pt x="25" y="24"/>
                    <a:pt x="30" y="22"/>
                    <a:pt x="28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9"/>
            <p:cNvSpPr/>
            <p:nvPr/>
          </p:nvSpPr>
          <p:spPr bwMode="auto">
            <a:xfrm>
              <a:off x="5063903" y="5323881"/>
              <a:ext cx="50800" cy="25400"/>
            </a:xfrm>
            <a:custGeom>
              <a:avLst/>
              <a:gdLst>
                <a:gd name="T0" fmla="*/ 23 w 25"/>
                <a:gd name="T1" fmla="*/ 3 h 13"/>
                <a:gd name="T2" fmla="*/ 15 w 25"/>
                <a:gd name="T3" fmla="*/ 1 h 13"/>
                <a:gd name="T4" fmla="*/ 5 w 25"/>
                <a:gd name="T5" fmla="*/ 0 h 13"/>
                <a:gd name="T6" fmla="*/ 5 w 25"/>
                <a:gd name="T7" fmla="*/ 8 h 13"/>
                <a:gd name="T8" fmla="*/ 22 w 25"/>
                <a:gd name="T9" fmla="*/ 9 h 13"/>
                <a:gd name="T10" fmla="*/ 23 w 25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23" y="3"/>
                  </a:moveTo>
                  <a:cubicBezTo>
                    <a:pt x="20" y="1"/>
                    <a:pt x="18" y="1"/>
                    <a:pt x="15" y="1"/>
                  </a:cubicBezTo>
                  <a:cubicBezTo>
                    <a:pt x="12" y="0"/>
                    <a:pt x="9" y="0"/>
                    <a:pt x="5" y="0"/>
                  </a:cubicBezTo>
                  <a:cubicBezTo>
                    <a:pt x="0" y="0"/>
                    <a:pt x="0" y="7"/>
                    <a:pt x="5" y="8"/>
                  </a:cubicBezTo>
                  <a:cubicBezTo>
                    <a:pt x="10" y="8"/>
                    <a:pt x="17" y="13"/>
                    <a:pt x="22" y="9"/>
                  </a:cubicBezTo>
                  <a:cubicBezTo>
                    <a:pt x="24" y="8"/>
                    <a:pt x="25" y="5"/>
                    <a:pt x="2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90"/>
            <p:cNvSpPr/>
            <p:nvPr/>
          </p:nvSpPr>
          <p:spPr bwMode="auto">
            <a:xfrm>
              <a:off x="5038503" y="5179418"/>
              <a:ext cx="61913" cy="36513"/>
            </a:xfrm>
            <a:custGeom>
              <a:avLst/>
              <a:gdLst>
                <a:gd name="T0" fmla="*/ 24 w 30"/>
                <a:gd name="T1" fmla="*/ 1 h 18"/>
                <a:gd name="T2" fmla="*/ 14 w 30"/>
                <a:gd name="T3" fmla="*/ 7 h 18"/>
                <a:gd name="T4" fmla="*/ 3 w 30"/>
                <a:gd name="T5" fmla="*/ 11 h 18"/>
                <a:gd name="T6" fmla="*/ 6 w 30"/>
                <a:gd name="T7" fmla="*/ 17 h 18"/>
                <a:gd name="T8" fmla="*/ 17 w 30"/>
                <a:gd name="T9" fmla="*/ 13 h 18"/>
                <a:gd name="T10" fmla="*/ 28 w 30"/>
                <a:gd name="T11" fmla="*/ 6 h 18"/>
                <a:gd name="T12" fmla="*/ 24 w 30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24" y="1"/>
                  </a:moveTo>
                  <a:cubicBezTo>
                    <a:pt x="20" y="2"/>
                    <a:pt x="17" y="5"/>
                    <a:pt x="14" y="7"/>
                  </a:cubicBezTo>
                  <a:cubicBezTo>
                    <a:pt x="10" y="8"/>
                    <a:pt x="7" y="10"/>
                    <a:pt x="3" y="11"/>
                  </a:cubicBezTo>
                  <a:cubicBezTo>
                    <a:pt x="0" y="13"/>
                    <a:pt x="2" y="18"/>
                    <a:pt x="6" y="17"/>
                  </a:cubicBezTo>
                  <a:cubicBezTo>
                    <a:pt x="10" y="16"/>
                    <a:pt x="14" y="15"/>
                    <a:pt x="17" y="13"/>
                  </a:cubicBezTo>
                  <a:cubicBezTo>
                    <a:pt x="21" y="11"/>
                    <a:pt x="25" y="10"/>
                    <a:pt x="28" y="6"/>
                  </a:cubicBezTo>
                  <a:cubicBezTo>
                    <a:pt x="30" y="3"/>
                    <a:pt x="27" y="0"/>
                    <a:pt x="2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1"/>
            <p:cNvSpPr/>
            <p:nvPr/>
          </p:nvSpPr>
          <p:spPr bwMode="auto">
            <a:xfrm>
              <a:off x="4948010" y="5117505"/>
              <a:ext cx="34925" cy="65088"/>
            </a:xfrm>
            <a:custGeom>
              <a:avLst/>
              <a:gdLst>
                <a:gd name="T0" fmla="*/ 15 w 17"/>
                <a:gd name="T1" fmla="*/ 4 h 32"/>
                <a:gd name="T2" fmla="*/ 9 w 17"/>
                <a:gd name="T3" fmla="*/ 4 h 32"/>
                <a:gd name="T4" fmla="*/ 1 w 17"/>
                <a:gd name="T5" fmla="*/ 26 h 32"/>
                <a:gd name="T6" fmla="*/ 7 w 17"/>
                <a:gd name="T7" fmla="*/ 29 h 32"/>
                <a:gd name="T8" fmla="*/ 15 w 17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5" y="4"/>
                  </a:moveTo>
                  <a:cubicBezTo>
                    <a:pt x="14" y="0"/>
                    <a:pt x="9" y="0"/>
                    <a:pt x="9" y="4"/>
                  </a:cubicBezTo>
                  <a:cubicBezTo>
                    <a:pt x="6" y="11"/>
                    <a:pt x="3" y="18"/>
                    <a:pt x="1" y="26"/>
                  </a:cubicBezTo>
                  <a:cubicBezTo>
                    <a:pt x="0" y="30"/>
                    <a:pt x="6" y="32"/>
                    <a:pt x="7" y="29"/>
                  </a:cubicBezTo>
                  <a:cubicBezTo>
                    <a:pt x="11" y="21"/>
                    <a:pt x="17" y="13"/>
                    <a:pt x="1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2"/>
            <p:cNvSpPr/>
            <p:nvPr/>
          </p:nvSpPr>
          <p:spPr bwMode="auto">
            <a:xfrm>
              <a:off x="4663832" y="5411197"/>
              <a:ext cx="49213" cy="33338"/>
            </a:xfrm>
            <a:custGeom>
              <a:avLst/>
              <a:gdLst>
                <a:gd name="T0" fmla="*/ 18 w 24"/>
                <a:gd name="T1" fmla="*/ 1 h 16"/>
                <a:gd name="T2" fmla="*/ 9 w 24"/>
                <a:gd name="T3" fmla="*/ 5 h 16"/>
                <a:gd name="T4" fmla="*/ 1 w 24"/>
                <a:gd name="T5" fmla="*/ 11 h 16"/>
                <a:gd name="T6" fmla="*/ 4 w 24"/>
                <a:gd name="T7" fmla="*/ 16 h 16"/>
                <a:gd name="T8" fmla="*/ 12 w 24"/>
                <a:gd name="T9" fmla="*/ 13 h 16"/>
                <a:gd name="T10" fmla="*/ 21 w 24"/>
                <a:gd name="T11" fmla="*/ 8 h 16"/>
                <a:gd name="T12" fmla="*/ 18 w 24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8" y="1"/>
                  </a:moveTo>
                  <a:cubicBezTo>
                    <a:pt x="15" y="2"/>
                    <a:pt x="12" y="4"/>
                    <a:pt x="9" y="5"/>
                  </a:cubicBezTo>
                  <a:cubicBezTo>
                    <a:pt x="6" y="6"/>
                    <a:pt x="3" y="8"/>
                    <a:pt x="1" y="11"/>
                  </a:cubicBezTo>
                  <a:cubicBezTo>
                    <a:pt x="0" y="13"/>
                    <a:pt x="1" y="15"/>
                    <a:pt x="4" y="16"/>
                  </a:cubicBezTo>
                  <a:cubicBezTo>
                    <a:pt x="7" y="16"/>
                    <a:pt x="10" y="15"/>
                    <a:pt x="12" y="13"/>
                  </a:cubicBezTo>
                  <a:cubicBezTo>
                    <a:pt x="15" y="12"/>
                    <a:pt x="18" y="10"/>
                    <a:pt x="21" y="8"/>
                  </a:cubicBezTo>
                  <a:cubicBezTo>
                    <a:pt x="24" y="6"/>
                    <a:pt x="22" y="0"/>
                    <a:pt x="1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98748" y="4500706"/>
            <a:ext cx="1568554" cy="1363074"/>
            <a:chOff x="1578007" y="2203901"/>
            <a:chExt cx="4233329" cy="3678765"/>
          </a:xfrm>
        </p:grpSpPr>
        <p:sp>
          <p:nvSpPr>
            <p:cNvPr id="96" name="任意多边形 95"/>
            <p:cNvSpPr/>
            <p:nvPr/>
          </p:nvSpPr>
          <p:spPr>
            <a:xfrm>
              <a:off x="1578007" y="220390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717363" y="541012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26939" y="572598"/>
            <a:ext cx="264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7424341" y="2497608"/>
            <a:ext cx="355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46447" y="4816399"/>
            <a:ext cx="355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1412633" y="2421158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92124" y="4816399"/>
            <a:ext cx="37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7854986" y="2035174"/>
            <a:ext cx="34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097267" y="4382441"/>
            <a:ext cx="330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854986" y="4407841"/>
            <a:ext cx="355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2086630" y="2035943"/>
            <a:ext cx="321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grpSp>
        <p:nvGrpSpPr>
          <p:cNvPr id="105" name="Group 4"/>
          <p:cNvGrpSpPr>
            <a:grpSpLocks noChangeAspect="1"/>
          </p:cNvGrpSpPr>
          <p:nvPr/>
        </p:nvGrpSpPr>
        <p:grpSpPr bwMode="auto">
          <a:xfrm>
            <a:off x="5412938" y="2035174"/>
            <a:ext cx="1558926" cy="3692525"/>
            <a:chOff x="3326" y="1282"/>
            <a:chExt cx="982" cy="2326"/>
          </a:xfrm>
          <a:solidFill>
            <a:srgbClr val="1F4E79"/>
          </a:solidFill>
        </p:grpSpPr>
        <p:sp>
          <p:nvSpPr>
            <p:cNvPr id="106" name="Freeform 5"/>
            <p:cNvSpPr>
              <a:spLocks noEditPoints="1"/>
            </p:cNvSpPr>
            <p:nvPr/>
          </p:nvSpPr>
          <p:spPr bwMode="auto">
            <a:xfrm>
              <a:off x="3346" y="1445"/>
              <a:ext cx="853" cy="910"/>
            </a:xfrm>
            <a:custGeom>
              <a:avLst/>
              <a:gdLst>
                <a:gd name="T0" fmla="*/ 0 w 759"/>
                <a:gd name="T1" fmla="*/ 406 h 812"/>
                <a:gd name="T2" fmla="*/ 380 w 759"/>
                <a:gd name="T3" fmla="*/ 0 h 812"/>
                <a:gd name="T4" fmla="*/ 380 w 759"/>
                <a:gd name="T5" fmla="*/ 0 h 812"/>
                <a:gd name="T6" fmla="*/ 759 w 759"/>
                <a:gd name="T7" fmla="*/ 406 h 812"/>
                <a:gd name="T8" fmla="*/ 759 w 759"/>
                <a:gd name="T9" fmla="*/ 406 h 812"/>
                <a:gd name="T10" fmla="*/ 380 w 759"/>
                <a:gd name="T11" fmla="*/ 812 h 812"/>
                <a:gd name="T12" fmla="*/ 380 w 759"/>
                <a:gd name="T13" fmla="*/ 812 h 812"/>
                <a:gd name="T14" fmla="*/ 0 w 759"/>
                <a:gd name="T15" fmla="*/ 406 h 812"/>
                <a:gd name="T16" fmla="*/ 20 w 759"/>
                <a:gd name="T17" fmla="*/ 406 h 812"/>
                <a:gd name="T18" fmla="*/ 380 w 759"/>
                <a:gd name="T19" fmla="*/ 792 h 812"/>
                <a:gd name="T20" fmla="*/ 380 w 759"/>
                <a:gd name="T21" fmla="*/ 792 h 812"/>
                <a:gd name="T22" fmla="*/ 739 w 759"/>
                <a:gd name="T23" fmla="*/ 406 h 812"/>
                <a:gd name="T24" fmla="*/ 739 w 759"/>
                <a:gd name="T25" fmla="*/ 406 h 812"/>
                <a:gd name="T26" fmla="*/ 380 w 759"/>
                <a:gd name="T27" fmla="*/ 20 h 812"/>
                <a:gd name="T28" fmla="*/ 380 w 759"/>
                <a:gd name="T29" fmla="*/ 20 h 812"/>
                <a:gd name="T30" fmla="*/ 20 w 759"/>
                <a:gd name="T31" fmla="*/ 40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9" h="812">
                  <a:moveTo>
                    <a:pt x="0" y="406"/>
                  </a:moveTo>
                  <a:cubicBezTo>
                    <a:pt x="0" y="182"/>
                    <a:pt x="169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590" y="0"/>
                    <a:pt x="759" y="182"/>
                    <a:pt x="759" y="406"/>
                  </a:cubicBezTo>
                  <a:cubicBezTo>
                    <a:pt x="759" y="406"/>
                    <a:pt x="759" y="406"/>
                    <a:pt x="759" y="406"/>
                  </a:cubicBezTo>
                  <a:cubicBezTo>
                    <a:pt x="759" y="630"/>
                    <a:pt x="590" y="812"/>
                    <a:pt x="380" y="812"/>
                  </a:cubicBezTo>
                  <a:cubicBezTo>
                    <a:pt x="380" y="812"/>
                    <a:pt x="380" y="812"/>
                    <a:pt x="380" y="812"/>
                  </a:cubicBezTo>
                  <a:cubicBezTo>
                    <a:pt x="169" y="812"/>
                    <a:pt x="0" y="630"/>
                    <a:pt x="0" y="406"/>
                  </a:cubicBezTo>
                  <a:close/>
                  <a:moveTo>
                    <a:pt x="20" y="406"/>
                  </a:moveTo>
                  <a:cubicBezTo>
                    <a:pt x="20" y="620"/>
                    <a:pt x="182" y="792"/>
                    <a:pt x="380" y="792"/>
                  </a:cubicBezTo>
                  <a:cubicBezTo>
                    <a:pt x="380" y="792"/>
                    <a:pt x="380" y="792"/>
                    <a:pt x="380" y="792"/>
                  </a:cubicBezTo>
                  <a:cubicBezTo>
                    <a:pt x="578" y="792"/>
                    <a:pt x="739" y="620"/>
                    <a:pt x="739" y="406"/>
                  </a:cubicBezTo>
                  <a:cubicBezTo>
                    <a:pt x="739" y="406"/>
                    <a:pt x="739" y="406"/>
                    <a:pt x="739" y="406"/>
                  </a:cubicBezTo>
                  <a:cubicBezTo>
                    <a:pt x="739" y="192"/>
                    <a:pt x="578" y="20"/>
                    <a:pt x="380" y="20"/>
                  </a:cubicBezTo>
                  <a:cubicBezTo>
                    <a:pt x="380" y="20"/>
                    <a:pt x="380" y="20"/>
                    <a:pt x="380" y="20"/>
                  </a:cubicBezTo>
                  <a:cubicBezTo>
                    <a:pt x="182" y="20"/>
                    <a:pt x="20" y="192"/>
                    <a:pt x="20" y="4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"/>
            <p:cNvSpPr>
              <a:spLocks noEditPoints="1"/>
            </p:cNvSpPr>
            <p:nvPr/>
          </p:nvSpPr>
          <p:spPr bwMode="auto">
            <a:xfrm>
              <a:off x="3340" y="1438"/>
              <a:ext cx="866" cy="923"/>
            </a:xfrm>
            <a:custGeom>
              <a:avLst/>
              <a:gdLst>
                <a:gd name="T0" fmla="*/ 0 w 771"/>
                <a:gd name="T1" fmla="*/ 412 h 824"/>
                <a:gd name="T2" fmla="*/ 6 w 771"/>
                <a:gd name="T3" fmla="*/ 412 h 824"/>
                <a:gd name="T4" fmla="*/ 0 w 771"/>
                <a:gd name="T5" fmla="*/ 412 h 824"/>
                <a:gd name="T6" fmla="*/ 386 w 771"/>
                <a:gd name="T7" fmla="*/ 0 h 824"/>
                <a:gd name="T8" fmla="*/ 386 w 771"/>
                <a:gd name="T9" fmla="*/ 0 h 824"/>
                <a:gd name="T10" fmla="*/ 771 w 771"/>
                <a:gd name="T11" fmla="*/ 412 h 824"/>
                <a:gd name="T12" fmla="*/ 771 w 771"/>
                <a:gd name="T13" fmla="*/ 412 h 824"/>
                <a:gd name="T14" fmla="*/ 386 w 771"/>
                <a:gd name="T15" fmla="*/ 824 h 824"/>
                <a:gd name="T16" fmla="*/ 386 w 771"/>
                <a:gd name="T17" fmla="*/ 824 h 824"/>
                <a:gd name="T18" fmla="*/ 0 w 771"/>
                <a:gd name="T19" fmla="*/ 412 h 824"/>
                <a:gd name="T20" fmla="*/ 386 w 771"/>
                <a:gd name="T21" fmla="*/ 812 h 824"/>
                <a:gd name="T22" fmla="*/ 759 w 771"/>
                <a:gd name="T23" fmla="*/ 412 h 824"/>
                <a:gd name="T24" fmla="*/ 759 w 771"/>
                <a:gd name="T25" fmla="*/ 412 h 824"/>
                <a:gd name="T26" fmla="*/ 386 w 771"/>
                <a:gd name="T27" fmla="*/ 12 h 824"/>
                <a:gd name="T28" fmla="*/ 386 w 771"/>
                <a:gd name="T29" fmla="*/ 12 h 824"/>
                <a:gd name="T30" fmla="*/ 12 w 771"/>
                <a:gd name="T31" fmla="*/ 412 h 824"/>
                <a:gd name="T32" fmla="*/ 12 w 771"/>
                <a:gd name="T33" fmla="*/ 412 h 824"/>
                <a:gd name="T34" fmla="*/ 386 w 771"/>
                <a:gd name="T35" fmla="*/ 812 h 824"/>
                <a:gd name="T36" fmla="*/ 20 w 771"/>
                <a:gd name="T37" fmla="*/ 412 h 824"/>
                <a:gd name="T38" fmla="*/ 26 w 771"/>
                <a:gd name="T39" fmla="*/ 412 h 824"/>
                <a:gd name="T40" fmla="*/ 20 w 771"/>
                <a:gd name="T41" fmla="*/ 412 h 824"/>
                <a:gd name="T42" fmla="*/ 386 w 771"/>
                <a:gd name="T43" fmla="*/ 20 h 824"/>
                <a:gd name="T44" fmla="*/ 386 w 771"/>
                <a:gd name="T45" fmla="*/ 20 h 824"/>
                <a:gd name="T46" fmla="*/ 751 w 771"/>
                <a:gd name="T47" fmla="*/ 412 h 824"/>
                <a:gd name="T48" fmla="*/ 751 w 771"/>
                <a:gd name="T49" fmla="*/ 412 h 824"/>
                <a:gd name="T50" fmla="*/ 386 w 771"/>
                <a:gd name="T51" fmla="*/ 804 h 824"/>
                <a:gd name="T52" fmla="*/ 386 w 771"/>
                <a:gd name="T53" fmla="*/ 804 h 824"/>
                <a:gd name="T54" fmla="*/ 20 w 771"/>
                <a:gd name="T55" fmla="*/ 412 h 824"/>
                <a:gd name="T56" fmla="*/ 386 w 771"/>
                <a:gd name="T57" fmla="*/ 792 h 824"/>
                <a:gd name="T58" fmla="*/ 739 w 771"/>
                <a:gd name="T59" fmla="*/ 412 h 824"/>
                <a:gd name="T60" fmla="*/ 739 w 771"/>
                <a:gd name="T61" fmla="*/ 412 h 824"/>
                <a:gd name="T62" fmla="*/ 386 w 771"/>
                <a:gd name="T63" fmla="*/ 32 h 824"/>
                <a:gd name="T64" fmla="*/ 386 w 771"/>
                <a:gd name="T65" fmla="*/ 32 h 824"/>
                <a:gd name="T66" fmla="*/ 32 w 771"/>
                <a:gd name="T67" fmla="*/ 412 h 824"/>
                <a:gd name="T68" fmla="*/ 32 w 771"/>
                <a:gd name="T69" fmla="*/ 412 h 824"/>
                <a:gd name="T70" fmla="*/ 386 w 771"/>
                <a:gd name="T71" fmla="*/ 792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1" h="824">
                  <a:moveTo>
                    <a:pt x="0" y="412"/>
                  </a:moveTo>
                  <a:cubicBezTo>
                    <a:pt x="6" y="412"/>
                    <a:pt x="6" y="412"/>
                    <a:pt x="6" y="41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185"/>
                    <a:pt x="172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599" y="0"/>
                    <a:pt x="771" y="185"/>
                    <a:pt x="771" y="412"/>
                  </a:cubicBezTo>
                  <a:cubicBezTo>
                    <a:pt x="771" y="412"/>
                    <a:pt x="771" y="412"/>
                    <a:pt x="771" y="412"/>
                  </a:cubicBezTo>
                  <a:cubicBezTo>
                    <a:pt x="771" y="639"/>
                    <a:pt x="599" y="824"/>
                    <a:pt x="386" y="824"/>
                  </a:cubicBezTo>
                  <a:cubicBezTo>
                    <a:pt x="386" y="824"/>
                    <a:pt x="386" y="824"/>
                    <a:pt x="386" y="824"/>
                  </a:cubicBezTo>
                  <a:cubicBezTo>
                    <a:pt x="172" y="824"/>
                    <a:pt x="0" y="639"/>
                    <a:pt x="0" y="412"/>
                  </a:cubicBezTo>
                  <a:close/>
                  <a:moveTo>
                    <a:pt x="386" y="812"/>
                  </a:moveTo>
                  <a:cubicBezTo>
                    <a:pt x="592" y="812"/>
                    <a:pt x="759" y="633"/>
                    <a:pt x="759" y="412"/>
                  </a:cubicBezTo>
                  <a:cubicBezTo>
                    <a:pt x="759" y="412"/>
                    <a:pt x="759" y="412"/>
                    <a:pt x="759" y="412"/>
                  </a:cubicBezTo>
                  <a:cubicBezTo>
                    <a:pt x="759" y="191"/>
                    <a:pt x="592" y="12"/>
                    <a:pt x="386" y="1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179" y="12"/>
                    <a:pt x="12" y="191"/>
                    <a:pt x="12" y="412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12" y="633"/>
                    <a:pt x="179" y="812"/>
                    <a:pt x="386" y="812"/>
                  </a:cubicBezTo>
                  <a:close/>
                  <a:moveTo>
                    <a:pt x="20" y="412"/>
                  </a:moveTo>
                  <a:cubicBezTo>
                    <a:pt x="26" y="412"/>
                    <a:pt x="26" y="412"/>
                    <a:pt x="26" y="412"/>
                  </a:cubicBezTo>
                  <a:cubicBezTo>
                    <a:pt x="20" y="412"/>
                    <a:pt x="20" y="412"/>
                    <a:pt x="20" y="412"/>
                  </a:cubicBezTo>
                  <a:cubicBezTo>
                    <a:pt x="20" y="195"/>
                    <a:pt x="184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587" y="20"/>
                    <a:pt x="751" y="195"/>
                    <a:pt x="751" y="412"/>
                  </a:cubicBezTo>
                  <a:cubicBezTo>
                    <a:pt x="751" y="412"/>
                    <a:pt x="751" y="412"/>
                    <a:pt x="751" y="412"/>
                  </a:cubicBezTo>
                  <a:cubicBezTo>
                    <a:pt x="751" y="629"/>
                    <a:pt x="587" y="804"/>
                    <a:pt x="386" y="804"/>
                  </a:cubicBezTo>
                  <a:cubicBezTo>
                    <a:pt x="386" y="804"/>
                    <a:pt x="386" y="804"/>
                    <a:pt x="386" y="804"/>
                  </a:cubicBezTo>
                  <a:cubicBezTo>
                    <a:pt x="184" y="804"/>
                    <a:pt x="20" y="629"/>
                    <a:pt x="20" y="412"/>
                  </a:cubicBezTo>
                  <a:close/>
                  <a:moveTo>
                    <a:pt x="386" y="792"/>
                  </a:moveTo>
                  <a:cubicBezTo>
                    <a:pt x="580" y="792"/>
                    <a:pt x="739" y="623"/>
                    <a:pt x="739" y="412"/>
                  </a:cubicBezTo>
                  <a:cubicBezTo>
                    <a:pt x="739" y="412"/>
                    <a:pt x="739" y="412"/>
                    <a:pt x="739" y="412"/>
                  </a:cubicBezTo>
                  <a:cubicBezTo>
                    <a:pt x="739" y="201"/>
                    <a:pt x="580" y="32"/>
                    <a:pt x="386" y="32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191" y="32"/>
                    <a:pt x="32" y="201"/>
                    <a:pt x="32" y="412"/>
                  </a:cubicBezTo>
                  <a:cubicBezTo>
                    <a:pt x="32" y="412"/>
                    <a:pt x="32" y="412"/>
                    <a:pt x="32" y="412"/>
                  </a:cubicBezTo>
                  <a:cubicBezTo>
                    <a:pt x="32" y="623"/>
                    <a:pt x="191" y="792"/>
                    <a:pt x="386" y="7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"/>
            <p:cNvSpPr/>
            <p:nvPr/>
          </p:nvSpPr>
          <p:spPr bwMode="auto">
            <a:xfrm>
              <a:off x="3589" y="1729"/>
              <a:ext cx="28" cy="23"/>
            </a:xfrm>
            <a:custGeom>
              <a:avLst/>
              <a:gdLst>
                <a:gd name="T0" fmla="*/ 0 w 28"/>
                <a:gd name="T1" fmla="*/ 23 h 23"/>
                <a:gd name="T2" fmla="*/ 0 w 28"/>
                <a:gd name="T3" fmla="*/ 0 h 23"/>
                <a:gd name="T4" fmla="*/ 28 w 28"/>
                <a:gd name="T5" fmla="*/ 0 h 23"/>
                <a:gd name="T6" fmla="*/ 28 w 28"/>
                <a:gd name="T7" fmla="*/ 23 h 23"/>
                <a:gd name="T8" fmla="*/ 0 w 28"/>
                <a:gd name="T9" fmla="*/ 23 h 23"/>
                <a:gd name="T10" fmla="*/ 0 w 2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3">
                  <a:moveTo>
                    <a:pt x="0" y="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"/>
            <p:cNvSpPr>
              <a:spLocks noEditPoints="1"/>
            </p:cNvSpPr>
            <p:nvPr/>
          </p:nvSpPr>
          <p:spPr bwMode="auto">
            <a:xfrm>
              <a:off x="3582" y="1723"/>
              <a:ext cx="42" cy="35"/>
            </a:xfrm>
            <a:custGeom>
              <a:avLst/>
              <a:gdLst>
                <a:gd name="T0" fmla="*/ 7 w 42"/>
                <a:gd name="T1" fmla="*/ 35 h 35"/>
                <a:gd name="T2" fmla="*/ 7 w 42"/>
                <a:gd name="T3" fmla="*/ 29 h 35"/>
                <a:gd name="T4" fmla="*/ 14 w 42"/>
                <a:gd name="T5" fmla="*/ 29 h 35"/>
                <a:gd name="T6" fmla="*/ 7 w 42"/>
                <a:gd name="T7" fmla="*/ 29 h 35"/>
                <a:gd name="T8" fmla="*/ 7 w 42"/>
                <a:gd name="T9" fmla="*/ 35 h 35"/>
                <a:gd name="T10" fmla="*/ 0 w 42"/>
                <a:gd name="T11" fmla="*/ 35 h 35"/>
                <a:gd name="T12" fmla="*/ 0 w 42"/>
                <a:gd name="T13" fmla="*/ 0 h 35"/>
                <a:gd name="T14" fmla="*/ 42 w 42"/>
                <a:gd name="T15" fmla="*/ 0 h 35"/>
                <a:gd name="T16" fmla="*/ 42 w 42"/>
                <a:gd name="T17" fmla="*/ 35 h 35"/>
                <a:gd name="T18" fmla="*/ 7 w 42"/>
                <a:gd name="T19" fmla="*/ 35 h 35"/>
                <a:gd name="T20" fmla="*/ 7 w 42"/>
                <a:gd name="T21" fmla="*/ 35 h 35"/>
                <a:gd name="T22" fmla="*/ 28 w 42"/>
                <a:gd name="T23" fmla="*/ 22 h 35"/>
                <a:gd name="T24" fmla="*/ 28 w 42"/>
                <a:gd name="T25" fmla="*/ 13 h 35"/>
                <a:gd name="T26" fmla="*/ 14 w 42"/>
                <a:gd name="T27" fmla="*/ 13 h 35"/>
                <a:gd name="T28" fmla="*/ 14 w 42"/>
                <a:gd name="T29" fmla="*/ 22 h 35"/>
                <a:gd name="T30" fmla="*/ 28 w 42"/>
                <a:gd name="T31" fmla="*/ 22 h 35"/>
                <a:gd name="T32" fmla="*/ 28 w 42"/>
                <a:gd name="T33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5">
                  <a:moveTo>
                    <a:pt x="7" y="35"/>
                  </a:moveTo>
                  <a:lnTo>
                    <a:pt x="7" y="29"/>
                  </a:lnTo>
                  <a:lnTo>
                    <a:pt x="14" y="29"/>
                  </a:lnTo>
                  <a:lnTo>
                    <a:pt x="7" y="29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28" y="22"/>
                  </a:moveTo>
                  <a:lnTo>
                    <a:pt x="28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28" y="22"/>
                  </a:lnTo>
                  <a:lnTo>
                    <a:pt x="2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"/>
            <p:cNvSpPr/>
            <p:nvPr/>
          </p:nvSpPr>
          <p:spPr bwMode="auto">
            <a:xfrm>
              <a:off x="3951" y="1716"/>
              <a:ext cx="37" cy="35"/>
            </a:xfrm>
            <a:custGeom>
              <a:avLst/>
              <a:gdLst>
                <a:gd name="T0" fmla="*/ 0 w 37"/>
                <a:gd name="T1" fmla="*/ 14 h 35"/>
                <a:gd name="T2" fmla="*/ 26 w 37"/>
                <a:gd name="T3" fmla="*/ 0 h 35"/>
                <a:gd name="T4" fmla="*/ 37 w 37"/>
                <a:gd name="T5" fmla="*/ 20 h 35"/>
                <a:gd name="T6" fmla="*/ 11 w 37"/>
                <a:gd name="T7" fmla="*/ 35 h 35"/>
                <a:gd name="T8" fmla="*/ 0 w 37"/>
                <a:gd name="T9" fmla="*/ 14 h 35"/>
                <a:gd name="T10" fmla="*/ 0 w 37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5">
                  <a:moveTo>
                    <a:pt x="0" y="14"/>
                  </a:moveTo>
                  <a:lnTo>
                    <a:pt x="26" y="0"/>
                  </a:lnTo>
                  <a:lnTo>
                    <a:pt x="37" y="20"/>
                  </a:lnTo>
                  <a:lnTo>
                    <a:pt x="11" y="3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"/>
            <p:cNvSpPr>
              <a:spLocks noEditPoints="1"/>
            </p:cNvSpPr>
            <p:nvPr/>
          </p:nvSpPr>
          <p:spPr bwMode="auto">
            <a:xfrm>
              <a:off x="3942" y="1707"/>
              <a:ext cx="55" cy="53"/>
            </a:xfrm>
            <a:custGeom>
              <a:avLst/>
              <a:gdLst>
                <a:gd name="T0" fmla="*/ 3 w 55"/>
                <a:gd name="T1" fmla="*/ 27 h 53"/>
                <a:gd name="T2" fmla="*/ 9 w 55"/>
                <a:gd name="T3" fmla="*/ 23 h 53"/>
                <a:gd name="T4" fmla="*/ 12 w 55"/>
                <a:gd name="T5" fmla="*/ 29 h 53"/>
                <a:gd name="T6" fmla="*/ 9 w 55"/>
                <a:gd name="T7" fmla="*/ 23 h 53"/>
                <a:gd name="T8" fmla="*/ 3 w 55"/>
                <a:gd name="T9" fmla="*/ 27 h 53"/>
                <a:gd name="T10" fmla="*/ 0 w 55"/>
                <a:gd name="T11" fmla="*/ 21 h 53"/>
                <a:gd name="T12" fmla="*/ 37 w 55"/>
                <a:gd name="T13" fmla="*/ 0 h 53"/>
                <a:gd name="T14" fmla="*/ 55 w 55"/>
                <a:gd name="T15" fmla="*/ 31 h 53"/>
                <a:gd name="T16" fmla="*/ 18 w 55"/>
                <a:gd name="T17" fmla="*/ 53 h 53"/>
                <a:gd name="T18" fmla="*/ 3 w 55"/>
                <a:gd name="T19" fmla="*/ 27 h 53"/>
                <a:gd name="T20" fmla="*/ 3 w 55"/>
                <a:gd name="T21" fmla="*/ 27 h 53"/>
                <a:gd name="T22" fmla="*/ 22 w 55"/>
                <a:gd name="T23" fmla="*/ 33 h 53"/>
                <a:gd name="T24" fmla="*/ 36 w 55"/>
                <a:gd name="T25" fmla="*/ 27 h 53"/>
                <a:gd name="T26" fmla="*/ 31 w 55"/>
                <a:gd name="T27" fmla="*/ 19 h 53"/>
                <a:gd name="T28" fmla="*/ 18 w 55"/>
                <a:gd name="T29" fmla="*/ 26 h 53"/>
                <a:gd name="T30" fmla="*/ 22 w 55"/>
                <a:gd name="T31" fmla="*/ 33 h 53"/>
                <a:gd name="T32" fmla="*/ 22 w 55"/>
                <a:gd name="T3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53">
                  <a:moveTo>
                    <a:pt x="3" y="27"/>
                  </a:moveTo>
                  <a:lnTo>
                    <a:pt x="9" y="23"/>
                  </a:lnTo>
                  <a:lnTo>
                    <a:pt x="12" y="29"/>
                  </a:lnTo>
                  <a:lnTo>
                    <a:pt x="9" y="23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37" y="0"/>
                  </a:lnTo>
                  <a:lnTo>
                    <a:pt x="55" y="31"/>
                  </a:lnTo>
                  <a:lnTo>
                    <a:pt x="18" y="53"/>
                  </a:lnTo>
                  <a:lnTo>
                    <a:pt x="3" y="27"/>
                  </a:lnTo>
                  <a:lnTo>
                    <a:pt x="3" y="27"/>
                  </a:lnTo>
                  <a:close/>
                  <a:moveTo>
                    <a:pt x="22" y="33"/>
                  </a:moveTo>
                  <a:lnTo>
                    <a:pt x="36" y="27"/>
                  </a:lnTo>
                  <a:lnTo>
                    <a:pt x="31" y="19"/>
                  </a:lnTo>
                  <a:lnTo>
                    <a:pt x="18" y="26"/>
                  </a:lnTo>
                  <a:lnTo>
                    <a:pt x="22" y="33"/>
                  </a:lnTo>
                  <a:lnTo>
                    <a:pt x="2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"/>
            <p:cNvSpPr/>
            <p:nvPr/>
          </p:nvSpPr>
          <p:spPr bwMode="auto">
            <a:xfrm>
              <a:off x="3731" y="1289"/>
              <a:ext cx="98" cy="163"/>
            </a:xfrm>
            <a:custGeom>
              <a:avLst/>
              <a:gdLst>
                <a:gd name="T0" fmla="*/ 29 w 88"/>
                <a:gd name="T1" fmla="*/ 137 h 146"/>
                <a:gd name="T2" fmla="*/ 49 w 88"/>
                <a:gd name="T3" fmla="*/ 96 h 146"/>
                <a:gd name="T4" fmla="*/ 49 w 88"/>
                <a:gd name="T5" fmla="*/ 96 h 146"/>
                <a:gd name="T6" fmla="*/ 68 w 88"/>
                <a:gd name="T7" fmla="*/ 45 h 146"/>
                <a:gd name="T8" fmla="*/ 68 w 88"/>
                <a:gd name="T9" fmla="*/ 45 h 146"/>
                <a:gd name="T10" fmla="*/ 68 w 88"/>
                <a:gd name="T11" fmla="*/ 45 h 146"/>
                <a:gd name="T12" fmla="*/ 68 w 88"/>
                <a:gd name="T13" fmla="*/ 45 h 146"/>
                <a:gd name="T14" fmla="*/ 46 w 88"/>
                <a:gd name="T15" fmla="*/ 20 h 146"/>
                <a:gd name="T16" fmla="*/ 46 w 88"/>
                <a:gd name="T17" fmla="*/ 20 h 146"/>
                <a:gd name="T18" fmla="*/ 39 w 88"/>
                <a:gd name="T19" fmla="*/ 20 h 146"/>
                <a:gd name="T20" fmla="*/ 39 w 88"/>
                <a:gd name="T21" fmla="*/ 20 h 146"/>
                <a:gd name="T22" fmla="*/ 22 w 88"/>
                <a:gd name="T23" fmla="*/ 32 h 146"/>
                <a:gd name="T24" fmla="*/ 22 w 88"/>
                <a:gd name="T25" fmla="*/ 32 h 146"/>
                <a:gd name="T26" fmla="*/ 20 w 88"/>
                <a:gd name="T27" fmla="*/ 41 h 146"/>
                <a:gd name="T28" fmla="*/ 20 w 88"/>
                <a:gd name="T29" fmla="*/ 41 h 146"/>
                <a:gd name="T30" fmla="*/ 0 w 88"/>
                <a:gd name="T31" fmla="*/ 41 h 146"/>
                <a:gd name="T32" fmla="*/ 36 w 88"/>
                <a:gd name="T33" fmla="*/ 1 h 146"/>
                <a:gd name="T34" fmla="*/ 36 w 88"/>
                <a:gd name="T35" fmla="*/ 1 h 146"/>
                <a:gd name="T36" fmla="*/ 46 w 88"/>
                <a:gd name="T37" fmla="*/ 0 h 146"/>
                <a:gd name="T38" fmla="*/ 46 w 88"/>
                <a:gd name="T39" fmla="*/ 0 h 146"/>
                <a:gd name="T40" fmla="*/ 88 w 88"/>
                <a:gd name="T41" fmla="*/ 42 h 146"/>
                <a:gd name="T42" fmla="*/ 88 w 88"/>
                <a:gd name="T43" fmla="*/ 42 h 146"/>
                <a:gd name="T44" fmla="*/ 88 w 88"/>
                <a:gd name="T45" fmla="*/ 45 h 146"/>
                <a:gd name="T46" fmla="*/ 88 w 88"/>
                <a:gd name="T47" fmla="*/ 45 h 146"/>
                <a:gd name="T48" fmla="*/ 46 w 88"/>
                <a:gd name="T49" fmla="*/ 146 h 146"/>
                <a:gd name="T50" fmla="*/ 46 w 88"/>
                <a:gd name="T51" fmla="*/ 146 h 146"/>
                <a:gd name="T52" fmla="*/ 46 w 88"/>
                <a:gd name="T53" fmla="*/ 146 h 146"/>
                <a:gd name="T54" fmla="*/ 29 w 88"/>
                <a:gd name="T55" fmla="*/ 1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46">
                  <a:moveTo>
                    <a:pt x="29" y="137"/>
                  </a:moveTo>
                  <a:cubicBezTo>
                    <a:pt x="29" y="137"/>
                    <a:pt x="39" y="118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9" y="76"/>
                    <a:pt x="68" y="50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5" y="30"/>
                    <a:pt x="60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4" y="20"/>
                    <a:pt x="42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9" y="23"/>
                    <a:pt x="25" y="27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1" y="7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9" y="0"/>
                    <a:pt x="4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86" y="25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3"/>
                    <a:pt x="88" y="44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72"/>
                    <a:pt x="47" y="145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29" y="137"/>
                    <a:pt x="29" y="137"/>
                    <a:pt x="2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2"/>
            <p:cNvSpPr>
              <a:spLocks noEditPoints="1"/>
            </p:cNvSpPr>
            <p:nvPr/>
          </p:nvSpPr>
          <p:spPr bwMode="auto">
            <a:xfrm>
              <a:off x="3724" y="1282"/>
              <a:ext cx="112" cy="182"/>
            </a:xfrm>
            <a:custGeom>
              <a:avLst/>
              <a:gdLst>
                <a:gd name="T0" fmla="*/ 35 w 100"/>
                <a:gd name="T1" fmla="*/ 143 h 162"/>
                <a:gd name="T2" fmla="*/ 35 w 100"/>
                <a:gd name="T3" fmla="*/ 143 h 162"/>
                <a:gd name="T4" fmla="*/ 23 w 100"/>
                <a:gd name="T5" fmla="*/ 143 h 162"/>
                <a:gd name="T6" fmla="*/ 31 w 100"/>
                <a:gd name="T7" fmla="*/ 136 h 162"/>
                <a:gd name="T8" fmla="*/ 36 w 100"/>
                <a:gd name="T9" fmla="*/ 128 h 162"/>
                <a:gd name="T10" fmla="*/ 49 w 100"/>
                <a:gd name="T11" fmla="*/ 100 h 162"/>
                <a:gd name="T12" fmla="*/ 62 w 100"/>
                <a:gd name="T13" fmla="*/ 70 h 162"/>
                <a:gd name="T14" fmla="*/ 68 w 100"/>
                <a:gd name="T15" fmla="*/ 51 h 162"/>
                <a:gd name="T16" fmla="*/ 68 w 100"/>
                <a:gd name="T17" fmla="*/ 51 h 162"/>
                <a:gd name="T18" fmla="*/ 63 w 100"/>
                <a:gd name="T19" fmla="*/ 37 h 162"/>
                <a:gd name="T20" fmla="*/ 52 w 100"/>
                <a:gd name="T21" fmla="*/ 32 h 162"/>
                <a:gd name="T22" fmla="*/ 47 w 100"/>
                <a:gd name="T23" fmla="*/ 32 h 162"/>
                <a:gd name="T24" fmla="*/ 34 w 100"/>
                <a:gd name="T25" fmla="*/ 41 h 162"/>
                <a:gd name="T26" fmla="*/ 32 w 100"/>
                <a:gd name="T27" fmla="*/ 44 h 162"/>
                <a:gd name="T28" fmla="*/ 46 w 100"/>
                <a:gd name="T29" fmla="*/ 53 h 162"/>
                <a:gd name="T30" fmla="*/ 0 w 100"/>
                <a:gd name="T31" fmla="*/ 48 h 162"/>
                <a:gd name="T32" fmla="*/ 0 w 100"/>
                <a:gd name="T33" fmla="*/ 46 h 162"/>
                <a:gd name="T34" fmla="*/ 6 w 100"/>
                <a:gd name="T35" fmla="*/ 25 h 162"/>
                <a:gd name="T36" fmla="*/ 40 w 100"/>
                <a:gd name="T37" fmla="*/ 1 h 162"/>
                <a:gd name="T38" fmla="*/ 51 w 100"/>
                <a:gd name="T39" fmla="*/ 0 h 162"/>
                <a:gd name="T40" fmla="*/ 52 w 100"/>
                <a:gd name="T41" fmla="*/ 0 h 162"/>
                <a:gd name="T42" fmla="*/ 87 w 100"/>
                <a:gd name="T43" fmla="*/ 17 h 162"/>
                <a:gd name="T44" fmla="*/ 100 w 100"/>
                <a:gd name="T45" fmla="*/ 48 h 162"/>
                <a:gd name="T46" fmla="*/ 100 w 100"/>
                <a:gd name="T47" fmla="*/ 48 h 162"/>
                <a:gd name="T48" fmla="*/ 100 w 100"/>
                <a:gd name="T49" fmla="*/ 51 h 162"/>
                <a:gd name="T50" fmla="*/ 100 w 100"/>
                <a:gd name="T51" fmla="*/ 51 h 162"/>
                <a:gd name="T52" fmla="*/ 79 w 100"/>
                <a:gd name="T53" fmla="*/ 112 h 162"/>
                <a:gd name="T54" fmla="*/ 58 w 100"/>
                <a:gd name="T55" fmla="*/ 153 h 162"/>
                <a:gd name="T56" fmla="*/ 32 w 100"/>
                <a:gd name="T57" fmla="*/ 148 h 162"/>
                <a:gd name="T58" fmla="*/ 54 w 100"/>
                <a:gd name="T59" fmla="*/ 137 h 162"/>
                <a:gd name="T60" fmla="*/ 67 w 100"/>
                <a:gd name="T61" fmla="*/ 109 h 162"/>
                <a:gd name="T62" fmla="*/ 88 w 100"/>
                <a:gd name="T63" fmla="*/ 51 h 162"/>
                <a:gd name="T64" fmla="*/ 88 w 100"/>
                <a:gd name="T65" fmla="*/ 49 h 162"/>
                <a:gd name="T66" fmla="*/ 78 w 100"/>
                <a:gd name="T67" fmla="*/ 24 h 162"/>
                <a:gd name="T68" fmla="*/ 52 w 100"/>
                <a:gd name="T69" fmla="*/ 12 h 162"/>
                <a:gd name="T70" fmla="*/ 52 w 100"/>
                <a:gd name="T71" fmla="*/ 12 h 162"/>
                <a:gd name="T72" fmla="*/ 51 w 100"/>
                <a:gd name="T73" fmla="*/ 12 h 162"/>
                <a:gd name="T74" fmla="*/ 43 w 100"/>
                <a:gd name="T75" fmla="*/ 13 h 162"/>
                <a:gd name="T76" fmla="*/ 16 w 100"/>
                <a:gd name="T77" fmla="*/ 31 h 162"/>
                <a:gd name="T78" fmla="*/ 13 w 100"/>
                <a:gd name="T79" fmla="*/ 41 h 162"/>
                <a:gd name="T80" fmla="*/ 21 w 100"/>
                <a:gd name="T81" fmla="*/ 41 h 162"/>
                <a:gd name="T82" fmla="*/ 23 w 100"/>
                <a:gd name="T83" fmla="*/ 35 h 162"/>
                <a:gd name="T84" fmla="*/ 44 w 100"/>
                <a:gd name="T85" fmla="*/ 21 h 162"/>
                <a:gd name="T86" fmla="*/ 52 w 100"/>
                <a:gd name="T87" fmla="*/ 20 h 162"/>
                <a:gd name="T88" fmla="*/ 72 w 100"/>
                <a:gd name="T89" fmla="*/ 29 h 162"/>
                <a:gd name="T90" fmla="*/ 80 w 100"/>
                <a:gd name="T91" fmla="*/ 50 h 162"/>
                <a:gd name="T92" fmla="*/ 80 w 100"/>
                <a:gd name="T93" fmla="*/ 51 h 162"/>
                <a:gd name="T94" fmla="*/ 80 w 100"/>
                <a:gd name="T95" fmla="*/ 51 h 162"/>
                <a:gd name="T96" fmla="*/ 74 w 100"/>
                <a:gd name="T97" fmla="*/ 74 h 162"/>
                <a:gd name="T98" fmla="*/ 60 w 100"/>
                <a:gd name="T99" fmla="*/ 105 h 162"/>
                <a:gd name="T100" fmla="*/ 43 w 100"/>
                <a:gd name="T101" fmla="*/ 14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162">
                  <a:moveTo>
                    <a:pt x="32" y="148"/>
                  </a:moveTo>
                  <a:cubicBezTo>
                    <a:pt x="35" y="143"/>
                    <a:pt x="35" y="143"/>
                    <a:pt x="35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1" y="137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4"/>
                    <a:pt x="34" y="131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20"/>
                    <a:pt x="44" y="111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4" y="90"/>
                    <a:pt x="59" y="79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6" y="61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7" y="45"/>
                    <a:pt x="65" y="40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0" y="33"/>
                    <a:pt x="58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0" y="32"/>
                    <a:pt x="49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7" y="34"/>
                    <a:pt x="36" y="37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2"/>
                    <a:pt x="33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0" y="3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15"/>
                    <a:pt x="22" y="4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4" y="0"/>
                    <a:pt x="4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0"/>
                    <a:pt x="80" y="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5" y="26"/>
                    <a:pt x="99" y="3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9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9" y="67"/>
                    <a:pt x="89" y="90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0" y="131"/>
                    <a:pt x="61" y="149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32" y="148"/>
                    <a:pt x="32" y="148"/>
                    <a:pt x="32" y="148"/>
                  </a:cubicBezTo>
                  <a:close/>
                  <a:moveTo>
                    <a:pt x="50" y="144"/>
                  </a:moveTo>
                  <a:cubicBezTo>
                    <a:pt x="51" y="142"/>
                    <a:pt x="52" y="140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7" y="129"/>
                    <a:pt x="62" y="11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8" y="88"/>
                    <a:pt x="88" y="62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8" y="49"/>
                    <a:pt x="8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1"/>
                    <a:pt x="84" y="31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17"/>
                    <a:pt x="6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6" y="12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28" y="15"/>
                    <a:pt x="21" y="23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4" y="34"/>
                    <a:pt x="13" y="38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9"/>
                    <a:pt x="22" y="37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6" y="30"/>
                    <a:pt x="32" y="23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0"/>
                    <a:pt x="50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61" y="20"/>
                    <a:pt x="68" y="23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6" y="35"/>
                    <a:pt x="78" y="42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7"/>
                    <a:pt x="77" y="6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0" y="84"/>
                    <a:pt x="65" y="9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3" y="120"/>
                    <a:pt x="46" y="133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50" y="144"/>
                    <a:pt x="50" y="144"/>
                    <a:pt x="5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3"/>
            <p:cNvSpPr/>
            <p:nvPr/>
          </p:nvSpPr>
          <p:spPr bwMode="auto">
            <a:xfrm>
              <a:off x="3861" y="1360"/>
              <a:ext cx="76" cy="105"/>
            </a:xfrm>
            <a:custGeom>
              <a:avLst/>
              <a:gdLst>
                <a:gd name="T0" fmla="*/ 4 w 68"/>
                <a:gd name="T1" fmla="*/ 77 h 93"/>
                <a:gd name="T2" fmla="*/ 27 w 68"/>
                <a:gd name="T3" fmla="*/ 59 h 93"/>
                <a:gd name="T4" fmla="*/ 27 w 68"/>
                <a:gd name="T5" fmla="*/ 59 h 93"/>
                <a:gd name="T6" fmla="*/ 47 w 68"/>
                <a:gd name="T7" fmla="*/ 35 h 93"/>
                <a:gd name="T8" fmla="*/ 47 w 68"/>
                <a:gd name="T9" fmla="*/ 35 h 93"/>
                <a:gd name="T10" fmla="*/ 47 w 68"/>
                <a:gd name="T11" fmla="*/ 22 h 93"/>
                <a:gd name="T12" fmla="*/ 47 w 68"/>
                <a:gd name="T13" fmla="*/ 22 h 93"/>
                <a:gd name="T14" fmla="*/ 47 w 68"/>
                <a:gd name="T15" fmla="*/ 22 h 93"/>
                <a:gd name="T16" fmla="*/ 42 w 68"/>
                <a:gd name="T17" fmla="*/ 21 h 93"/>
                <a:gd name="T18" fmla="*/ 42 w 68"/>
                <a:gd name="T19" fmla="*/ 21 h 93"/>
                <a:gd name="T20" fmla="*/ 35 w 68"/>
                <a:gd name="T21" fmla="*/ 21 h 93"/>
                <a:gd name="T22" fmla="*/ 35 w 68"/>
                <a:gd name="T23" fmla="*/ 21 h 93"/>
                <a:gd name="T24" fmla="*/ 22 w 68"/>
                <a:gd name="T25" fmla="*/ 30 h 93"/>
                <a:gd name="T26" fmla="*/ 22 w 68"/>
                <a:gd name="T27" fmla="*/ 30 h 93"/>
                <a:gd name="T28" fmla="*/ 20 w 68"/>
                <a:gd name="T29" fmla="*/ 37 h 93"/>
                <a:gd name="T30" fmla="*/ 20 w 68"/>
                <a:gd name="T31" fmla="*/ 37 h 93"/>
                <a:gd name="T32" fmla="*/ 0 w 68"/>
                <a:gd name="T33" fmla="*/ 37 h 93"/>
                <a:gd name="T34" fmla="*/ 32 w 68"/>
                <a:gd name="T35" fmla="*/ 2 h 93"/>
                <a:gd name="T36" fmla="*/ 32 w 68"/>
                <a:gd name="T37" fmla="*/ 2 h 93"/>
                <a:gd name="T38" fmla="*/ 42 w 68"/>
                <a:gd name="T39" fmla="*/ 1 h 93"/>
                <a:gd name="T40" fmla="*/ 42 w 68"/>
                <a:gd name="T41" fmla="*/ 1 h 93"/>
                <a:gd name="T42" fmla="*/ 64 w 68"/>
                <a:gd name="T43" fmla="*/ 13 h 93"/>
                <a:gd name="T44" fmla="*/ 64 w 68"/>
                <a:gd name="T45" fmla="*/ 13 h 93"/>
                <a:gd name="T46" fmla="*/ 67 w 68"/>
                <a:gd name="T47" fmla="*/ 35 h 93"/>
                <a:gd name="T48" fmla="*/ 67 w 68"/>
                <a:gd name="T49" fmla="*/ 35 h 93"/>
                <a:gd name="T50" fmla="*/ 40 w 68"/>
                <a:gd name="T51" fmla="*/ 74 h 93"/>
                <a:gd name="T52" fmla="*/ 40 w 68"/>
                <a:gd name="T53" fmla="*/ 74 h 93"/>
                <a:gd name="T54" fmla="*/ 15 w 68"/>
                <a:gd name="T55" fmla="*/ 93 h 93"/>
                <a:gd name="T56" fmla="*/ 15 w 68"/>
                <a:gd name="T57" fmla="*/ 93 h 93"/>
                <a:gd name="T58" fmla="*/ 4 w 68"/>
                <a:gd name="T59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93">
                  <a:moveTo>
                    <a:pt x="4" y="77"/>
                  </a:moveTo>
                  <a:cubicBezTo>
                    <a:pt x="4" y="77"/>
                    <a:pt x="15" y="6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9" y="50"/>
                    <a:pt x="48" y="36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27"/>
                    <a:pt x="47" y="23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1"/>
                    <a:pt x="45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1"/>
                    <a:pt x="38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26" y="23"/>
                    <a:pt x="24" y="26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4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6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6" y="1"/>
                    <a:pt x="39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51" y="0"/>
                    <a:pt x="61" y="4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8" y="20"/>
                    <a:pt x="67" y="27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52"/>
                    <a:pt x="52" y="62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28" y="85"/>
                    <a:pt x="15" y="9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4" y="77"/>
                    <a:pt x="4" y="77"/>
                    <a:pt x="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4"/>
            <p:cNvSpPr>
              <a:spLocks noEditPoints="1"/>
            </p:cNvSpPr>
            <p:nvPr/>
          </p:nvSpPr>
          <p:spPr bwMode="auto">
            <a:xfrm>
              <a:off x="3854" y="1355"/>
              <a:ext cx="90" cy="121"/>
            </a:xfrm>
            <a:custGeom>
              <a:avLst/>
              <a:gdLst>
                <a:gd name="T0" fmla="*/ 10 w 80"/>
                <a:gd name="T1" fmla="*/ 82 h 108"/>
                <a:gd name="T2" fmla="*/ 4 w 80"/>
                <a:gd name="T3" fmla="*/ 83 h 108"/>
                <a:gd name="T4" fmla="*/ 5 w 80"/>
                <a:gd name="T5" fmla="*/ 78 h 108"/>
                <a:gd name="T6" fmla="*/ 6 w 80"/>
                <a:gd name="T7" fmla="*/ 77 h 108"/>
                <a:gd name="T8" fmla="*/ 6 w 80"/>
                <a:gd name="T9" fmla="*/ 77 h 108"/>
                <a:gd name="T10" fmla="*/ 6 w 80"/>
                <a:gd name="T11" fmla="*/ 77 h 108"/>
                <a:gd name="T12" fmla="*/ 7 w 80"/>
                <a:gd name="T13" fmla="*/ 77 h 108"/>
                <a:gd name="T14" fmla="*/ 7 w 80"/>
                <a:gd name="T15" fmla="*/ 76 h 108"/>
                <a:gd name="T16" fmla="*/ 8 w 80"/>
                <a:gd name="T17" fmla="*/ 75 h 108"/>
                <a:gd name="T18" fmla="*/ 14 w 80"/>
                <a:gd name="T19" fmla="*/ 72 h 108"/>
                <a:gd name="T20" fmla="*/ 29 w 80"/>
                <a:gd name="T21" fmla="*/ 59 h 108"/>
                <a:gd name="T22" fmla="*/ 47 w 80"/>
                <a:gd name="T23" fmla="*/ 39 h 108"/>
                <a:gd name="T24" fmla="*/ 47 w 80"/>
                <a:gd name="T25" fmla="*/ 36 h 108"/>
                <a:gd name="T26" fmla="*/ 47 w 80"/>
                <a:gd name="T27" fmla="*/ 32 h 108"/>
                <a:gd name="T28" fmla="*/ 42 w 80"/>
                <a:gd name="T29" fmla="*/ 32 h 108"/>
                <a:gd name="T30" fmla="*/ 33 w 80"/>
                <a:gd name="T31" fmla="*/ 38 h 108"/>
                <a:gd name="T32" fmla="*/ 32 w 80"/>
                <a:gd name="T33" fmla="*/ 40 h 108"/>
                <a:gd name="T34" fmla="*/ 38 w 80"/>
                <a:gd name="T35" fmla="*/ 48 h 108"/>
                <a:gd name="T36" fmla="*/ 0 w 80"/>
                <a:gd name="T37" fmla="*/ 43 h 108"/>
                <a:gd name="T38" fmla="*/ 0 w 80"/>
                <a:gd name="T39" fmla="*/ 42 h 108"/>
                <a:gd name="T40" fmla="*/ 5 w 80"/>
                <a:gd name="T41" fmla="*/ 22 h 108"/>
                <a:gd name="T42" fmla="*/ 37 w 80"/>
                <a:gd name="T43" fmla="*/ 1 h 108"/>
                <a:gd name="T44" fmla="*/ 48 w 80"/>
                <a:gd name="T45" fmla="*/ 0 h 108"/>
                <a:gd name="T46" fmla="*/ 49 w 80"/>
                <a:gd name="T47" fmla="*/ 0 h 108"/>
                <a:gd name="T48" fmla="*/ 76 w 80"/>
                <a:gd name="T49" fmla="*/ 15 h 108"/>
                <a:gd name="T50" fmla="*/ 79 w 80"/>
                <a:gd name="T51" fmla="*/ 39 h 108"/>
                <a:gd name="T52" fmla="*/ 79 w 80"/>
                <a:gd name="T53" fmla="*/ 40 h 108"/>
                <a:gd name="T54" fmla="*/ 50 w 80"/>
                <a:gd name="T55" fmla="*/ 83 h 108"/>
                <a:gd name="T56" fmla="*/ 25 w 80"/>
                <a:gd name="T57" fmla="*/ 103 h 108"/>
                <a:gd name="T58" fmla="*/ 5 w 80"/>
                <a:gd name="T59" fmla="*/ 85 h 108"/>
                <a:gd name="T60" fmla="*/ 25 w 80"/>
                <a:gd name="T61" fmla="*/ 88 h 108"/>
                <a:gd name="T62" fmla="*/ 42 w 80"/>
                <a:gd name="T63" fmla="*/ 75 h 108"/>
                <a:gd name="T64" fmla="*/ 67 w 80"/>
                <a:gd name="T65" fmla="*/ 39 h 108"/>
                <a:gd name="T66" fmla="*/ 65 w 80"/>
                <a:gd name="T67" fmla="*/ 20 h 108"/>
                <a:gd name="T68" fmla="*/ 49 w 80"/>
                <a:gd name="T69" fmla="*/ 12 h 108"/>
                <a:gd name="T70" fmla="*/ 48 w 80"/>
                <a:gd name="T71" fmla="*/ 12 h 108"/>
                <a:gd name="T72" fmla="*/ 48 w 80"/>
                <a:gd name="T73" fmla="*/ 12 h 108"/>
                <a:gd name="T74" fmla="*/ 39 w 80"/>
                <a:gd name="T75" fmla="*/ 12 h 108"/>
                <a:gd name="T76" fmla="*/ 15 w 80"/>
                <a:gd name="T77" fmla="*/ 28 h 108"/>
                <a:gd name="T78" fmla="*/ 12 w 80"/>
                <a:gd name="T79" fmla="*/ 36 h 108"/>
                <a:gd name="T80" fmla="*/ 21 w 80"/>
                <a:gd name="T81" fmla="*/ 36 h 108"/>
                <a:gd name="T82" fmla="*/ 22 w 80"/>
                <a:gd name="T83" fmla="*/ 32 h 108"/>
                <a:gd name="T84" fmla="*/ 40 w 80"/>
                <a:gd name="T85" fmla="*/ 21 h 108"/>
                <a:gd name="T86" fmla="*/ 48 w 80"/>
                <a:gd name="T87" fmla="*/ 20 h 108"/>
                <a:gd name="T88" fmla="*/ 54 w 80"/>
                <a:gd name="T89" fmla="*/ 21 h 108"/>
                <a:gd name="T90" fmla="*/ 56 w 80"/>
                <a:gd name="T91" fmla="*/ 22 h 108"/>
                <a:gd name="T92" fmla="*/ 58 w 80"/>
                <a:gd name="T93" fmla="*/ 24 h 108"/>
                <a:gd name="T94" fmla="*/ 59 w 80"/>
                <a:gd name="T95" fmla="*/ 29 h 108"/>
                <a:gd name="T96" fmla="*/ 59 w 80"/>
                <a:gd name="T97" fmla="*/ 36 h 108"/>
                <a:gd name="T98" fmla="*/ 59 w 80"/>
                <a:gd name="T99" fmla="*/ 39 h 108"/>
                <a:gd name="T100" fmla="*/ 59 w 80"/>
                <a:gd name="T101" fmla="*/ 40 h 108"/>
                <a:gd name="T102" fmla="*/ 58 w 80"/>
                <a:gd name="T103" fmla="*/ 44 h 108"/>
                <a:gd name="T104" fmla="*/ 57 w 80"/>
                <a:gd name="T105" fmla="*/ 46 h 108"/>
                <a:gd name="T106" fmla="*/ 52 w 80"/>
                <a:gd name="T107" fmla="*/ 53 h 108"/>
                <a:gd name="T108" fmla="*/ 37 w 80"/>
                <a:gd name="T109" fmla="*/ 68 h 108"/>
                <a:gd name="T110" fmla="*/ 18 w 80"/>
                <a:gd name="T111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108">
                  <a:moveTo>
                    <a:pt x="5" y="85"/>
                  </a:moveTo>
                  <a:cubicBezTo>
                    <a:pt x="10" y="82"/>
                    <a:pt x="10" y="82"/>
                    <a:pt x="10" y="82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8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10" y="74"/>
                    <a:pt x="11" y="73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8" y="68"/>
                    <a:pt x="23" y="64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8" y="52"/>
                    <a:pt x="46" y="42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4"/>
                    <a:pt x="47" y="33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2"/>
                    <a:pt x="44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34" y="34"/>
                    <a:pt x="35" y="35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9"/>
                    <a:pt x="32" y="39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3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0" y="13"/>
                    <a:pt x="20" y="3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71" y="4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0" y="24"/>
                    <a:pt x="79" y="32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60"/>
                    <a:pt x="62" y="72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39" y="93"/>
                    <a:pt x="28" y="101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5" y="85"/>
                    <a:pt x="5" y="85"/>
                    <a:pt x="5" y="85"/>
                  </a:cubicBezTo>
                  <a:close/>
                  <a:moveTo>
                    <a:pt x="23" y="90"/>
                  </a:moveTo>
                  <a:cubicBezTo>
                    <a:pt x="24" y="89"/>
                    <a:pt x="25" y="88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30" y="84"/>
                    <a:pt x="36" y="80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5" y="63"/>
                    <a:pt x="66" y="53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1"/>
                    <a:pt x="68" y="26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5"/>
                    <a:pt x="56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2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25" y="14"/>
                    <a:pt x="19" y="21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31"/>
                    <a:pt x="13" y="34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2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8"/>
                    <a:pt x="3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3" y="20"/>
                    <a:pt x="46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2" y="20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5" y="21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6"/>
                    <a:pt x="59" y="27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1"/>
                    <a:pt x="59" y="33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7"/>
                    <a:pt x="59" y="38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2"/>
                    <a:pt x="59" y="43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7" y="45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8"/>
                    <a:pt x="54" y="50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8" y="58"/>
                    <a:pt x="43" y="64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0" y="74"/>
                    <a:pt x="23" y="80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3" y="90"/>
                    <a:pt x="23" y="90"/>
                    <a:pt x="2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5"/>
            <p:cNvSpPr>
              <a:spLocks noEditPoints="1"/>
            </p:cNvSpPr>
            <p:nvPr/>
          </p:nvSpPr>
          <p:spPr bwMode="auto">
            <a:xfrm>
              <a:off x="3579" y="1948"/>
              <a:ext cx="402" cy="151"/>
            </a:xfrm>
            <a:custGeom>
              <a:avLst/>
              <a:gdLst>
                <a:gd name="T0" fmla="*/ 0 w 358"/>
                <a:gd name="T1" fmla="*/ 39 h 135"/>
                <a:gd name="T2" fmla="*/ 18 w 358"/>
                <a:gd name="T3" fmla="*/ 29 h 135"/>
                <a:gd name="T4" fmla="*/ 55 w 358"/>
                <a:gd name="T5" fmla="*/ 72 h 135"/>
                <a:gd name="T6" fmla="*/ 55 w 358"/>
                <a:gd name="T7" fmla="*/ 72 h 135"/>
                <a:gd name="T8" fmla="*/ 163 w 358"/>
                <a:gd name="T9" fmla="*/ 115 h 135"/>
                <a:gd name="T10" fmla="*/ 163 w 358"/>
                <a:gd name="T11" fmla="*/ 115 h 135"/>
                <a:gd name="T12" fmla="*/ 178 w 358"/>
                <a:gd name="T13" fmla="*/ 114 h 135"/>
                <a:gd name="T14" fmla="*/ 178 w 358"/>
                <a:gd name="T15" fmla="*/ 114 h 135"/>
                <a:gd name="T16" fmla="*/ 297 w 358"/>
                <a:gd name="T17" fmla="*/ 66 h 135"/>
                <a:gd name="T18" fmla="*/ 297 w 358"/>
                <a:gd name="T19" fmla="*/ 66 h 135"/>
                <a:gd name="T20" fmla="*/ 338 w 358"/>
                <a:gd name="T21" fmla="*/ 9 h 135"/>
                <a:gd name="T22" fmla="*/ 338 w 358"/>
                <a:gd name="T23" fmla="*/ 9 h 135"/>
                <a:gd name="T24" fmla="*/ 338 w 358"/>
                <a:gd name="T25" fmla="*/ 7 h 135"/>
                <a:gd name="T26" fmla="*/ 338 w 358"/>
                <a:gd name="T27" fmla="*/ 7 h 135"/>
                <a:gd name="T28" fmla="*/ 357 w 358"/>
                <a:gd name="T29" fmla="*/ 0 h 135"/>
                <a:gd name="T30" fmla="*/ 358 w 358"/>
                <a:gd name="T31" fmla="*/ 9 h 135"/>
                <a:gd name="T32" fmla="*/ 358 w 358"/>
                <a:gd name="T33" fmla="*/ 9 h 135"/>
                <a:gd name="T34" fmla="*/ 309 w 358"/>
                <a:gd name="T35" fmla="*/ 82 h 135"/>
                <a:gd name="T36" fmla="*/ 309 w 358"/>
                <a:gd name="T37" fmla="*/ 82 h 135"/>
                <a:gd name="T38" fmla="*/ 180 w 358"/>
                <a:gd name="T39" fmla="*/ 134 h 135"/>
                <a:gd name="T40" fmla="*/ 180 w 358"/>
                <a:gd name="T41" fmla="*/ 134 h 135"/>
                <a:gd name="T42" fmla="*/ 163 w 358"/>
                <a:gd name="T43" fmla="*/ 135 h 135"/>
                <a:gd name="T44" fmla="*/ 163 w 358"/>
                <a:gd name="T45" fmla="*/ 135 h 135"/>
                <a:gd name="T46" fmla="*/ 0 w 358"/>
                <a:gd name="T47" fmla="*/ 39 h 135"/>
                <a:gd name="T48" fmla="*/ 0 w 358"/>
                <a:gd name="T49" fmla="*/ 39 h 135"/>
                <a:gd name="T50" fmla="*/ 0 w 358"/>
                <a:gd name="T51" fmla="*/ 39 h 135"/>
                <a:gd name="T52" fmla="*/ 0 w 358"/>
                <a:gd name="T53" fmla="*/ 39 h 135"/>
                <a:gd name="T54" fmla="*/ 0 w 358"/>
                <a:gd name="T55" fmla="*/ 39 h 135"/>
                <a:gd name="T56" fmla="*/ 0 w 358"/>
                <a:gd name="T57" fmla="*/ 3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8" h="135">
                  <a:moveTo>
                    <a:pt x="0" y="3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30" y="50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79" y="93"/>
                    <a:pt x="116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8" y="115"/>
                    <a:pt x="173" y="115"/>
                    <a:pt x="178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228" y="110"/>
                    <a:pt x="269" y="89"/>
                    <a:pt x="297" y="66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325" y="44"/>
                    <a:pt x="339" y="17"/>
                    <a:pt x="338" y="9"/>
                  </a:cubicBezTo>
                  <a:cubicBezTo>
                    <a:pt x="338" y="9"/>
                    <a:pt x="338" y="9"/>
                    <a:pt x="338" y="9"/>
                  </a:cubicBezTo>
                  <a:cubicBezTo>
                    <a:pt x="338" y="8"/>
                    <a:pt x="338" y="7"/>
                    <a:pt x="338" y="7"/>
                  </a:cubicBezTo>
                  <a:cubicBezTo>
                    <a:pt x="338" y="7"/>
                    <a:pt x="338" y="7"/>
                    <a:pt x="338" y="7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8" y="3"/>
                    <a:pt x="358" y="6"/>
                    <a:pt x="358" y="9"/>
                  </a:cubicBezTo>
                  <a:cubicBezTo>
                    <a:pt x="358" y="9"/>
                    <a:pt x="358" y="9"/>
                    <a:pt x="358" y="9"/>
                  </a:cubicBezTo>
                  <a:cubicBezTo>
                    <a:pt x="357" y="30"/>
                    <a:pt x="340" y="56"/>
                    <a:pt x="309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279" y="107"/>
                    <a:pt x="235" y="129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74" y="135"/>
                    <a:pt x="169" y="135"/>
                    <a:pt x="163" y="135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56" y="134"/>
                    <a:pt x="2" y="41"/>
                    <a:pt x="0" y="39"/>
                  </a:cubicBezTo>
                  <a:close/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6"/>
            <p:cNvSpPr>
              <a:spLocks noEditPoints="1"/>
            </p:cNvSpPr>
            <p:nvPr/>
          </p:nvSpPr>
          <p:spPr bwMode="auto">
            <a:xfrm>
              <a:off x="3570" y="1940"/>
              <a:ext cx="418" cy="166"/>
            </a:xfrm>
            <a:custGeom>
              <a:avLst/>
              <a:gdLst>
                <a:gd name="T0" fmla="*/ 2 w 372"/>
                <a:gd name="T1" fmla="*/ 55 h 148"/>
                <a:gd name="T2" fmla="*/ 0 w 372"/>
                <a:gd name="T3" fmla="*/ 44 h 148"/>
                <a:gd name="T4" fmla="*/ 2 w 372"/>
                <a:gd name="T5" fmla="*/ 36 h 148"/>
                <a:gd name="T6" fmla="*/ 23 w 372"/>
                <a:gd name="T7" fmla="*/ 31 h 148"/>
                <a:gd name="T8" fmla="*/ 26 w 372"/>
                <a:gd name="T9" fmla="*/ 30 h 148"/>
                <a:gd name="T10" fmla="*/ 30 w 372"/>
                <a:gd name="T11" fmla="*/ 31 h 148"/>
                <a:gd name="T12" fmla="*/ 30 w 372"/>
                <a:gd name="T13" fmla="*/ 32 h 148"/>
                <a:gd name="T14" fmla="*/ 31 w 372"/>
                <a:gd name="T15" fmla="*/ 32 h 148"/>
                <a:gd name="T16" fmla="*/ 31 w 372"/>
                <a:gd name="T17" fmla="*/ 33 h 148"/>
                <a:gd name="T18" fmla="*/ 32 w 372"/>
                <a:gd name="T19" fmla="*/ 33 h 148"/>
                <a:gd name="T20" fmla="*/ 33 w 372"/>
                <a:gd name="T21" fmla="*/ 36 h 148"/>
                <a:gd name="T22" fmla="*/ 40 w 372"/>
                <a:gd name="T23" fmla="*/ 45 h 148"/>
                <a:gd name="T24" fmla="*/ 67 w 372"/>
                <a:gd name="T25" fmla="*/ 74 h 148"/>
                <a:gd name="T26" fmla="*/ 171 w 372"/>
                <a:gd name="T27" fmla="*/ 116 h 148"/>
                <a:gd name="T28" fmla="*/ 185 w 372"/>
                <a:gd name="T29" fmla="*/ 115 h 148"/>
                <a:gd name="T30" fmla="*/ 301 w 372"/>
                <a:gd name="T31" fmla="*/ 69 h 148"/>
                <a:gd name="T32" fmla="*/ 331 w 372"/>
                <a:gd name="T33" fmla="*/ 37 h 148"/>
                <a:gd name="T34" fmla="*/ 340 w 372"/>
                <a:gd name="T35" fmla="*/ 16 h 148"/>
                <a:gd name="T36" fmla="*/ 340 w 372"/>
                <a:gd name="T37" fmla="*/ 16 h 148"/>
                <a:gd name="T38" fmla="*/ 340 w 372"/>
                <a:gd name="T39" fmla="*/ 16 h 148"/>
                <a:gd name="T40" fmla="*/ 340 w 372"/>
                <a:gd name="T41" fmla="*/ 15 h 148"/>
                <a:gd name="T42" fmla="*/ 369 w 372"/>
                <a:gd name="T43" fmla="*/ 0 h 148"/>
                <a:gd name="T44" fmla="*/ 372 w 372"/>
                <a:gd name="T45" fmla="*/ 16 h 148"/>
                <a:gd name="T46" fmla="*/ 321 w 372"/>
                <a:gd name="T47" fmla="*/ 93 h 148"/>
                <a:gd name="T48" fmla="*/ 188 w 372"/>
                <a:gd name="T49" fmla="*/ 147 h 148"/>
                <a:gd name="T50" fmla="*/ 171 w 372"/>
                <a:gd name="T51" fmla="*/ 148 h 148"/>
                <a:gd name="T52" fmla="*/ 6 w 372"/>
                <a:gd name="T53" fmla="*/ 53 h 148"/>
                <a:gd name="T54" fmla="*/ 187 w 372"/>
                <a:gd name="T55" fmla="*/ 135 h 148"/>
                <a:gd name="T56" fmla="*/ 314 w 372"/>
                <a:gd name="T57" fmla="*/ 84 h 148"/>
                <a:gd name="T58" fmla="*/ 360 w 372"/>
                <a:gd name="T59" fmla="*/ 16 h 148"/>
                <a:gd name="T60" fmla="*/ 360 w 372"/>
                <a:gd name="T61" fmla="*/ 15 h 148"/>
                <a:gd name="T62" fmla="*/ 352 w 372"/>
                <a:gd name="T63" fmla="*/ 18 h 148"/>
                <a:gd name="T64" fmla="*/ 341 w 372"/>
                <a:gd name="T65" fmla="*/ 43 h 148"/>
                <a:gd name="T66" fmla="*/ 308 w 372"/>
                <a:gd name="T67" fmla="*/ 78 h 148"/>
                <a:gd name="T68" fmla="*/ 187 w 372"/>
                <a:gd name="T69" fmla="*/ 127 h 148"/>
                <a:gd name="T70" fmla="*/ 171 w 372"/>
                <a:gd name="T71" fmla="*/ 128 h 148"/>
                <a:gd name="T72" fmla="*/ 59 w 372"/>
                <a:gd name="T73" fmla="*/ 83 h 148"/>
                <a:gd name="T74" fmla="*/ 31 w 372"/>
                <a:gd name="T75" fmla="*/ 54 h 148"/>
                <a:gd name="T76" fmla="*/ 24 w 372"/>
                <a:gd name="T77" fmla="*/ 44 h 148"/>
                <a:gd name="T78" fmla="*/ 22 w 372"/>
                <a:gd name="T79" fmla="*/ 46 h 148"/>
                <a:gd name="T80" fmla="*/ 171 w 372"/>
                <a:gd name="T81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148">
                  <a:moveTo>
                    <a:pt x="6" y="53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9" y="30"/>
                    <a:pt x="29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3" y="35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8"/>
                    <a:pt x="37" y="41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6" y="53"/>
                    <a:pt x="55" y="64"/>
                    <a:pt x="67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91" y="95"/>
                    <a:pt x="125" y="116"/>
                    <a:pt x="171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76" y="116"/>
                    <a:pt x="181" y="116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234" y="111"/>
                    <a:pt x="274" y="91"/>
                    <a:pt x="301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14" y="58"/>
                    <a:pt x="324" y="47"/>
                    <a:pt x="331" y="37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37" y="27"/>
                    <a:pt x="340" y="18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5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71" y="5"/>
                    <a:pt x="371" y="5"/>
                    <a:pt x="371" y="5"/>
                  </a:cubicBezTo>
                  <a:cubicBezTo>
                    <a:pt x="372" y="9"/>
                    <a:pt x="372" y="12"/>
                    <a:pt x="372" y="16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40"/>
                    <a:pt x="352" y="67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290" y="119"/>
                    <a:pt x="245" y="142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3" y="148"/>
                    <a:pt x="177" y="148"/>
                    <a:pt x="171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73" y="147"/>
                    <a:pt x="19" y="73"/>
                    <a:pt x="6" y="53"/>
                  </a:cubicBezTo>
                  <a:close/>
                  <a:moveTo>
                    <a:pt x="171" y="136"/>
                  </a:moveTo>
                  <a:cubicBezTo>
                    <a:pt x="177" y="136"/>
                    <a:pt x="182" y="136"/>
                    <a:pt x="187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241" y="130"/>
                    <a:pt x="284" y="109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3" y="59"/>
                    <a:pt x="360" y="34"/>
                    <a:pt x="360" y="16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1" y="25"/>
                    <a:pt x="347" y="33"/>
                    <a:pt x="341" y="43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33" y="54"/>
                    <a:pt x="322" y="67"/>
                    <a:pt x="308" y="78"/>
                  </a:cubicBezTo>
                  <a:cubicBezTo>
                    <a:pt x="308" y="78"/>
                    <a:pt x="308" y="78"/>
                    <a:pt x="308" y="78"/>
                  </a:cubicBezTo>
                  <a:cubicBezTo>
                    <a:pt x="280" y="101"/>
                    <a:pt x="238" y="122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1" y="128"/>
                    <a:pt x="176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22" y="128"/>
                    <a:pt x="84" y="106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47" y="72"/>
                    <a:pt x="37" y="62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8" y="50"/>
                    <a:pt x="26" y="46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31" y="68"/>
                    <a:pt x="82" y="136"/>
                    <a:pt x="171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7"/>
            <p:cNvSpPr/>
            <p:nvPr/>
          </p:nvSpPr>
          <p:spPr bwMode="auto">
            <a:xfrm>
              <a:off x="3796" y="2342"/>
              <a:ext cx="22" cy="80"/>
            </a:xfrm>
            <a:custGeom>
              <a:avLst/>
              <a:gdLst>
                <a:gd name="T0" fmla="*/ 0 w 22"/>
                <a:gd name="T1" fmla="*/ 80 h 80"/>
                <a:gd name="T2" fmla="*/ 0 w 22"/>
                <a:gd name="T3" fmla="*/ 0 h 80"/>
                <a:gd name="T4" fmla="*/ 22 w 22"/>
                <a:gd name="T5" fmla="*/ 0 h 80"/>
                <a:gd name="T6" fmla="*/ 22 w 22"/>
                <a:gd name="T7" fmla="*/ 80 h 80"/>
                <a:gd name="T8" fmla="*/ 0 w 22"/>
                <a:gd name="T9" fmla="*/ 80 h 80"/>
                <a:gd name="T10" fmla="*/ 0 w 2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0" y="8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"/>
            <p:cNvSpPr>
              <a:spLocks noEditPoints="1"/>
            </p:cNvSpPr>
            <p:nvPr/>
          </p:nvSpPr>
          <p:spPr bwMode="auto">
            <a:xfrm>
              <a:off x="3789" y="2336"/>
              <a:ext cx="36" cy="93"/>
            </a:xfrm>
            <a:custGeom>
              <a:avLst/>
              <a:gdLst>
                <a:gd name="T0" fmla="*/ 7 w 36"/>
                <a:gd name="T1" fmla="*/ 93 h 93"/>
                <a:gd name="T2" fmla="*/ 7 w 36"/>
                <a:gd name="T3" fmla="*/ 86 h 93"/>
                <a:gd name="T4" fmla="*/ 13 w 36"/>
                <a:gd name="T5" fmla="*/ 86 h 93"/>
                <a:gd name="T6" fmla="*/ 7 w 36"/>
                <a:gd name="T7" fmla="*/ 86 h 93"/>
                <a:gd name="T8" fmla="*/ 7 w 36"/>
                <a:gd name="T9" fmla="*/ 93 h 93"/>
                <a:gd name="T10" fmla="*/ 0 w 36"/>
                <a:gd name="T11" fmla="*/ 93 h 93"/>
                <a:gd name="T12" fmla="*/ 0 w 36"/>
                <a:gd name="T13" fmla="*/ 0 h 93"/>
                <a:gd name="T14" fmla="*/ 36 w 36"/>
                <a:gd name="T15" fmla="*/ 0 h 93"/>
                <a:gd name="T16" fmla="*/ 36 w 36"/>
                <a:gd name="T17" fmla="*/ 93 h 93"/>
                <a:gd name="T18" fmla="*/ 7 w 36"/>
                <a:gd name="T19" fmla="*/ 93 h 93"/>
                <a:gd name="T20" fmla="*/ 7 w 36"/>
                <a:gd name="T21" fmla="*/ 93 h 93"/>
                <a:gd name="T22" fmla="*/ 22 w 36"/>
                <a:gd name="T23" fmla="*/ 79 h 93"/>
                <a:gd name="T24" fmla="*/ 22 w 36"/>
                <a:gd name="T25" fmla="*/ 13 h 93"/>
                <a:gd name="T26" fmla="*/ 13 w 36"/>
                <a:gd name="T27" fmla="*/ 13 h 93"/>
                <a:gd name="T28" fmla="*/ 13 w 36"/>
                <a:gd name="T29" fmla="*/ 79 h 93"/>
                <a:gd name="T30" fmla="*/ 22 w 36"/>
                <a:gd name="T31" fmla="*/ 79 h 93"/>
                <a:gd name="T32" fmla="*/ 22 w 36"/>
                <a:gd name="T3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93">
                  <a:moveTo>
                    <a:pt x="7" y="93"/>
                  </a:moveTo>
                  <a:lnTo>
                    <a:pt x="7" y="86"/>
                  </a:lnTo>
                  <a:lnTo>
                    <a:pt x="13" y="86"/>
                  </a:lnTo>
                  <a:lnTo>
                    <a:pt x="7" y="86"/>
                  </a:lnTo>
                  <a:lnTo>
                    <a:pt x="7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3"/>
                  </a:lnTo>
                  <a:lnTo>
                    <a:pt x="7" y="93"/>
                  </a:lnTo>
                  <a:lnTo>
                    <a:pt x="7" y="93"/>
                  </a:lnTo>
                  <a:close/>
                  <a:moveTo>
                    <a:pt x="22" y="79"/>
                  </a:moveTo>
                  <a:lnTo>
                    <a:pt x="22" y="13"/>
                  </a:lnTo>
                  <a:lnTo>
                    <a:pt x="13" y="13"/>
                  </a:lnTo>
                  <a:lnTo>
                    <a:pt x="13" y="79"/>
                  </a:lnTo>
                  <a:lnTo>
                    <a:pt x="22" y="79"/>
                  </a:lnTo>
                  <a:lnTo>
                    <a:pt x="2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9"/>
            <p:cNvSpPr/>
            <p:nvPr/>
          </p:nvSpPr>
          <p:spPr bwMode="auto">
            <a:xfrm>
              <a:off x="3425" y="2425"/>
              <a:ext cx="817" cy="1174"/>
            </a:xfrm>
            <a:custGeom>
              <a:avLst/>
              <a:gdLst>
                <a:gd name="T0" fmla="*/ 616 w 727"/>
                <a:gd name="T1" fmla="*/ 80 h 1047"/>
                <a:gd name="T2" fmla="*/ 364 w 727"/>
                <a:gd name="T3" fmla="*/ 0 h 1047"/>
                <a:gd name="T4" fmla="*/ 111 w 727"/>
                <a:gd name="T5" fmla="*/ 97 h 1047"/>
                <a:gd name="T6" fmla="*/ 0 w 727"/>
                <a:gd name="T7" fmla="*/ 432 h 1047"/>
                <a:gd name="T8" fmla="*/ 127 w 727"/>
                <a:gd name="T9" fmla="*/ 901 h 1047"/>
                <a:gd name="T10" fmla="*/ 161 w 727"/>
                <a:gd name="T11" fmla="*/ 923 h 1047"/>
                <a:gd name="T12" fmla="*/ 150 w 727"/>
                <a:gd name="T13" fmla="*/ 902 h 1047"/>
                <a:gd name="T14" fmla="*/ 20 w 727"/>
                <a:gd name="T15" fmla="*/ 432 h 1047"/>
                <a:gd name="T16" fmla="*/ 364 w 727"/>
                <a:gd name="T17" fmla="*/ 20 h 1047"/>
                <a:gd name="T18" fmla="*/ 707 w 727"/>
                <a:gd name="T19" fmla="*/ 400 h 1047"/>
                <a:gd name="T20" fmla="*/ 600 w 727"/>
                <a:gd name="T21" fmla="*/ 886 h 1047"/>
                <a:gd name="T22" fmla="*/ 511 w 727"/>
                <a:gd name="T23" fmla="*/ 1041 h 1047"/>
                <a:gd name="T24" fmla="*/ 531 w 727"/>
                <a:gd name="T25" fmla="*/ 1047 h 1047"/>
                <a:gd name="T26" fmla="*/ 619 w 727"/>
                <a:gd name="T27" fmla="*/ 894 h 1047"/>
                <a:gd name="T28" fmla="*/ 727 w 727"/>
                <a:gd name="T29" fmla="*/ 400 h 1047"/>
                <a:gd name="T30" fmla="*/ 616 w 727"/>
                <a:gd name="T31" fmla="*/ 8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7" h="1047">
                  <a:moveTo>
                    <a:pt x="616" y="80"/>
                  </a:moveTo>
                  <a:cubicBezTo>
                    <a:pt x="548" y="19"/>
                    <a:pt x="457" y="0"/>
                    <a:pt x="364" y="0"/>
                  </a:cubicBezTo>
                  <a:cubicBezTo>
                    <a:pt x="270" y="0"/>
                    <a:pt x="178" y="28"/>
                    <a:pt x="111" y="97"/>
                  </a:cubicBezTo>
                  <a:cubicBezTo>
                    <a:pt x="43" y="165"/>
                    <a:pt x="0" y="274"/>
                    <a:pt x="0" y="432"/>
                  </a:cubicBezTo>
                  <a:cubicBezTo>
                    <a:pt x="0" y="588"/>
                    <a:pt x="56" y="762"/>
                    <a:pt x="127" y="901"/>
                  </a:cubicBezTo>
                  <a:cubicBezTo>
                    <a:pt x="139" y="908"/>
                    <a:pt x="150" y="915"/>
                    <a:pt x="161" y="923"/>
                  </a:cubicBezTo>
                  <a:cubicBezTo>
                    <a:pt x="158" y="916"/>
                    <a:pt x="154" y="909"/>
                    <a:pt x="150" y="902"/>
                  </a:cubicBezTo>
                  <a:cubicBezTo>
                    <a:pt x="78" y="764"/>
                    <a:pt x="20" y="587"/>
                    <a:pt x="20" y="432"/>
                  </a:cubicBezTo>
                  <a:cubicBezTo>
                    <a:pt x="22" y="123"/>
                    <a:pt x="184" y="21"/>
                    <a:pt x="364" y="20"/>
                  </a:cubicBezTo>
                  <a:cubicBezTo>
                    <a:pt x="545" y="22"/>
                    <a:pt x="705" y="91"/>
                    <a:pt x="707" y="400"/>
                  </a:cubicBezTo>
                  <a:cubicBezTo>
                    <a:pt x="707" y="555"/>
                    <a:pt x="665" y="740"/>
                    <a:pt x="600" y="886"/>
                  </a:cubicBezTo>
                  <a:cubicBezTo>
                    <a:pt x="574" y="946"/>
                    <a:pt x="543" y="999"/>
                    <a:pt x="511" y="1041"/>
                  </a:cubicBezTo>
                  <a:cubicBezTo>
                    <a:pt x="518" y="1042"/>
                    <a:pt x="525" y="1044"/>
                    <a:pt x="531" y="1047"/>
                  </a:cubicBezTo>
                  <a:cubicBezTo>
                    <a:pt x="563" y="1005"/>
                    <a:pt x="593" y="952"/>
                    <a:pt x="619" y="894"/>
                  </a:cubicBezTo>
                  <a:cubicBezTo>
                    <a:pt x="684" y="746"/>
                    <a:pt x="727" y="558"/>
                    <a:pt x="727" y="400"/>
                  </a:cubicBezTo>
                  <a:cubicBezTo>
                    <a:pt x="727" y="241"/>
                    <a:pt x="684" y="140"/>
                    <a:pt x="61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0"/>
            <p:cNvSpPr/>
            <p:nvPr/>
          </p:nvSpPr>
          <p:spPr bwMode="auto">
            <a:xfrm>
              <a:off x="3418" y="2419"/>
              <a:ext cx="831" cy="1189"/>
            </a:xfrm>
            <a:custGeom>
              <a:avLst/>
              <a:gdLst>
                <a:gd name="T0" fmla="*/ 515 w 739"/>
                <a:gd name="T1" fmla="*/ 1052 h 1061"/>
                <a:gd name="T2" fmla="*/ 506 w 739"/>
                <a:gd name="T3" fmla="*/ 1051 h 1061"/>
                <a:gd name="T4" fmla="*/ 601 w 739"/>
                <a:gd name="T5" fmla="*/ 890 h 1061"/>
                <a:gd name="T6" fmla="*/ 707 w 739"/>
                <a:gd name="T7" fmla="*/ 406 h 1061"/>
                <a:gd name="T8" fmla="*/ 707 w 739"/>
                <a:gd name="T9" fmla="*/ 406 h 1061"/>
                <a:gd name="T10" fmla="*/ 605 w 739"/>
                <a:gd name="T11" fmla="*/ 105 h 1061"/>
                <a:gd name="T12" fmla="*/ 370 w 739"/>
                <a:gd name="T13" fmla="*/ 32 h 1061"/>
                <a:gd name="T14" fmla="*/ 135 w 739"/>
                <a:gd name="T15" fmla="*/ 121 h 1061"/>
                <a:gd name="T16" fmla="*/ 32 w 739"/>
                <a:gd name="T17" fmla="*/ 438 h 1061"/>
                <a:gd name="T18" fmla="*/ 32 w 739"/>
                <a:gd name="T19" fmla="*/ 439 h 1061"/>
                <a:gd name="T20" fmla="*/ 162 w 739"/>
                <a:gd name="T21" fmla="*/ 905 h 1061"/>
                <a:gd name="T22" fmla="*/ 173 w 739"/>
                <a:gd name="T23" fmla="*/ 926 h 1061"/>
                <a:gd name="T24" fmla="*/ 130 w 739"/>
                <a:gd name="T25" fmla="*/ 912 h 1061"/>
                <a:gd name="T26" fmla="*/ 128 w 739"/>
                <a:gd name="T27" fmla="*/ 911 h 1061"/>
                <a:gd name="T28" fmla="*/ 0 w 739"/>
                <a:gd name="T29" fmla="*/ 438 h 1061"/>
                <a:gd name="T30" fmla="*/ 0 w 739"/>
                <a:gd name="T31" fmla="*/ 438 h 1061"/>
                <a:gd name="T32" fmla="*/ 0 w 739"/>
                <a:gd name="T33" fmla="*/ 438 h 1061"/>
                <a:gd name="T34" fmla="*/ 113 w 739"/>
                <a:gd name="T35" fmla="*/ 98 h 1061"/>
                <a:gd name="T36" fmla="*/ 370 w 739"/>
                <a:gd name="T37" fmla="*/ 0 h 1061"/>
                <a:gd name="T38" fmla="*/ 626 w 739"/>
                <a:gd name="T39" fmla="*/ 81 h 1061"/>
                <a:gd name="T40" fmla="*/ 618 w 739"/>
                <a:gd name="T41" fmla="*/ 90 h 1061"/>
                <a:gd name="T42" fmla="*/ 370 w 739"/>
                <a:gd name="T43" fmla="*/ 12 h 1061"/>
                <a:gd name="T44" fmla="*/ 121 w 739"/>
                <a:gd name="T45" fmla="*/ 107 h 1061"/>
                <a:gd name="T46" fmla="*/ 12 w 739"/>
                <a:gd name="T47" fmla="*/ 438 h 1061"/>
                <a:gd name="T48" fmla="*/ 12 w 739"/>
                <a:gd name="T49" fmla="*/ 438 h 1061"/>
                <a:gd name="T50" fmla="*/ 138 w 739"/>
                <a:gd name="T51" fmla="*/ 903 h 1061"/>
                <a:gd name="T52" fmla="*/ 151 w 739"/>
                <a:gd name="T53" fmla="*/ 911 h 1061"/>
                <a:gd name="T54" fmla="*/ 20 w 739"/>
                <a:gd name="T55" fmla="*/ 439 h 1061"/>
                <a:gd name="T56" fmla="*/ 20 w 739"/>
                <a:gd name="T57" fmla="*/ 438 h 1061"/>
                <a:gd name="T58" fmla="*/ 127 w 739"/>
                <a:gd name="T59" fmla="*/ 112 h 1061"/>
                <a:gd name="T60" fmla="*/ 370 w 739"/>
                <a:gd name="T61" fmla="*/ 20 h 1061"/>
                <a:gd name="T62" fmla="*/ 613 w 739"/>
                <a:gd name="T63" fmla="*/ 96 h 1061"/>
                <a:gd name="T64" fmla="*/ 719 w 739"/>
                <a:gd name="T65" fmla="*/ 406 h 1061"/>
                <a:gd name="T66" fmla="*/ 719 w 739"/>
                <a:gd name="T67" fmla="*/ 406 h 1061"/>
                <a:gd name="T68" fmla="*/ 612 w 739"/>
                <a:gd name="T69" fmla="*/ 895 h 1061"/>
                <a:gd name="T70" fmla="*/ 527 w 739"/>
                <a:gd name="T71" fmla="*/ 1043 h 1061"/>
                <a:gd name="T72" fmla="*/ 535 w 739"/>
                <a:gd name="T73" fmla="*/ 1046 h 1061"/>
                <a:gd name="T74" fmla="*/ 619 w 739"/>
                <a:gd name="T75" fmla="*/ 898 h 1061"/>
                <a:gd name="T76" fmla="*/ 727 w 739"/>
                <a:gd name="T77" fmla="*/ 406 h 1061"/>
                <a:gd name="T78" fmla="*/ 727 w 739"/>
                <a:gd name="T79" fmla="*/ 405 h 1061"/>
                <a:gd name="T80" fmla="*/ 618 w 739"/>
                <a:gd name="T81" fmla="*/ 90 h 1061"/>
                <a:gd name="T82" fmla="*/ 626 w 739"/>
                <a:gd name="T83" fmla="*/ 81 h 1061"/>
                <a:gd name="T84" fmla="*/ 739 w 739"/>
                <a:gd name="T85" fmla="*/ 405 h 1061"/>
                <a:gd name="T86" fmla="*/ 739 w 739"/>
                <a:gd name="T87" fmla="*/ 406 h 1061"/>
                <a:gd name="T88" fmla="*/ 630 w 739"/>
                <a:gd name="T89" fmla="*/ 903 h 1061"/>
                <a:gd name="T90" fmla="*/ 542 w 739"/>
                <a:gd name="T91" fmla="*/ 1057 h 1061"/>
                <a:gd name="T92" fmla="*/ 535 w 739"/>
                <a:gd name="T93" fmla="*/ 1059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9" h="1061">
                  <a:moveTo>
                    <a:pt x="535" y="1059"/>
                  </a:moveTo>
                  <a:cubicBezTo>
                    <a:pt x="529" y="1056"/>
                    <a:pt x="522" y="1054"/>
                    <a:pt x="515" y="1052"/>
                  </a:cubicBezTo>
                  <a:cubicBezTo>
                    <a:pt x="515" y="1052"/>
                    <a:pt x="515" y="1052"/>
                    <a:pt x="515" y="1052"/>
                  </a:cubicBezTo>
                  <a:cubicBezTo>
                    <a:pt x="506" y="1051"/>
                    <a:pt x="506" y="1051"/>
                    <a:pt x="506" y="1051"/>
                  </a:cubicBezTo>
                  <a:cubicBezTo>
                    <a:pt x="512" y="1043"/>
                    <a:pt x="512" y="1043"/>
                    <a:pt x="512" y="1043"/>
                  </a:cubicBezTo>
                  <a:cubicBezTo>
                    <a:pt x="544" y="1002"/>
                    <a:pt x="574" y="949"/>
                    <a:pt x="601" y="890"/>
                  </a:cubicBezTo>
                  <a:cubicBezTo>
                    <a:pt x="601" y="890"/>
                    <a:pt x="601" y="890"/>
                    <a:pt x="601" y="890"/>
                  </a:cubicBezTo>
                  <a:cubicBezTo>
                    <a:pt x="665" y="745"/>
                    <a:pt x="707" y="560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6" y="252"/>
                    <a:pt x="666" y="160"/>
                    <a:pt x="605" y="105"/>
                  </a:cubicBezTo>
                  <a:cubicBezTo>
                    <a:pt x="605" y="105"/>
                    <a:pt x="605" y="105"/>
                    <a:pt x="605" y="105"/>
                  </a:cubicBezTo>
                  <a:cubicBezTo>
                    <a:pt x="543" y="50"/>
                    <a:pt x="460" y="33"/>
                    <a:pt x="370" y="32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281" y="33"/>
                    <a:pt x="197" y="58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74" y="184"/>
                    <a:pt x="33" y="285"/>
                    <a:pt x="32" y="438"/>
                  </a:cubicBezTo>
                  <a:cubicBezTo>
                    <a:pt x="32" y="438"/>
                    <a:pt x="32" y="438"/>
                    <a:pt x="32" y="438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32" y="591"/>
                    <a:pt x="89" y="768"/>
                    <a:pt x="162" y="905"/>
                  </a:cubicBezTo>
                  <a:cubicBezTo>
                    <a:pt x="162" y="905"/>
                    <a:pt x="162" y="905"/>
                    <a:pt x="162" y="905"/>
                  </a:cubicBezTo>
                  <a:cubicBezTo>
                    <a:pt x="165" y="912"/>
                    <a:pt x="169" y="919"/>
                    <a:pt x="173" y="926"/>
                  </a:cubicBezTo>
                  <a:cubicBezTo>
                    <a:pt x="173" y="926"/>
                    <a:pt x="173" y="926"/>
                    <a:pt x="173" y="926"/>
                  </a:cubicBezTo>
                  <a:cubicBezTo>
                    <a:pt x="164" y="934"/>
                    <a:pt x="164" y="934"/>
                    <a:pt x="164" y="934"/>
                  </a:cubicBezTo>
                  <a:cubicBezTo>
                    <a:pt x="153" y="926"/>
                    <a:pt x="142" y="919"/>
                    <a:pt x="130" y="912"/>
                  </a:cubicBezTo>
                  <a:cubicBezTo>
                    <a:pt x="130" y="912"/>
                    <a:pt x="130" y="912"/>
                    <a:pt x="130" y="912"/>
                  </a:cubicBezTo>
                  <a:cubicBezTo>
                    <a:pt x="128" y="911"/>
                    <a:pt x="128" y="911"/>
                    <a:pt x="128" y="911"/>
                  </a:cubicBezTo>
                  <a:cubicBezTo>
                    <a:pt x="128" y="910"/>
                    <a:pt x="128" y="910"/>
                    <a:pt x="128" y="910"/>
                  </a:cubicBezTo>
                  <a:cubicBezTo>
                    <a:pt x="56" y="770"/>
                    <a:pt x="0" y="595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279"/>
                    <a:pt x="44" y="169"/>
                    <a:pt x="113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82" y="28"/>
                    <a:pt x="275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464" y="0"/>
                    <a:pt x="556" y="19"/>
                    <a:pt x="626" y="81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2" y="86"/>
                    <a:pt x="622" y="86"/>
                    <a:pt x="622" y="86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552" y="31"/>
                    <a:pt x="462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277" y="12"/>
                    <a:pt x="187" y="39"/>
                    <a:pt x="121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55" y="174"/>
                    <a:pt x="12" y="281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592"/>
                    <a:pt x="67" y="765"/>
                    <a:pt x="138" y="903"/>
                  </a:cubicBezTo>
                  <a:cubicBezTo>
                    <a:pt x="138" y="903"/>
                    <a:pt x="138" y="903"/>
                    <a:pt x="138" y="903"/>
                  </a:cubicBezTo>
                  <a:cubicBezTo>
                    <a:pt x="142" y="905"/>
                    <a:pt x="146" y="908"/>
                    <a:pt x="151" y="911"/>
                  </a:cubicBezTo>
                  <a:cubicBezTo>
                    <a:pt x="151" y="911"/>
                    <a:pt x="151" y="911"/>
                    <a:pt x="151" y="911"/>
                  </a:cubicBezTo>
                  <a:cubicBezTo>
                    <a:pt x="78" y="772"/>
                    <a:pt x="20" y="594"/>
                    <a:pt x="20" y="439"/>
                  </a:cubicBezTo>
                  <a:cubicBezTo>
                    <a:pt x="20" y="439"/>
                    <a:pt x="20" y="439"/>
                    <a:pt x="20" y="439"/>
                  </a:cubicBezTo>
                  <a:cubicBezTo>
                    <a:pt x="20" y="439"/>
                    <a:pt x="20" y="439"/>
                    <a:pt x="20" y="438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283"/>
                    <a:pt x="62" y="178"/>
                    <a:pt x="127" y="112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91" y="47"/>
                    <a:pt x="279" y="21"/>
                    <a:pt x="370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461" y="21"/>
                    <a:pt x="548" y="39"/>
                    <a:pt x="613" y="96"/>
                  </a:cubicBezTo>
                  <a:cubicBezTo>
                    <a:pt x="613" y="96"/>
                    <a:pt x="613" y="96"/>
                    <a:pt x="613" y="96"/>
                  </a:cubicBezTo>
                  <a:cubicBezTo>
                    <a:pt x="677" y="154"/>
                    <a:pt x="718" y="250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562"/>
                    <a:pt x="677" y="748"/>
                    <a:pt x="612" y="895"/>
                  </a:cubicBezTo>
                  <a:cubicBezTo>
                    <a:pt x="612" y="895"/>
                    <a:pt x="612" y="895"/>
                    <a:pt x="612" y="895"/>
                  </a:cubicBezTo>
                  <a:cubicBezTo>
                    <a:pt x="587" y="952"/>
                    <a:pt x="558" y="1002"/>
                    <a:pt x="527" y="1043"/>
                  </a:cubicBezTo>
                  <a:cubicBezTo>
                    <a:pt x="527" y="1043"/>
                    <a:pt x="527" y="1043"/>
                    <a:pt x="527" y="1043"/>
                  </a:cubicBezTo>
                  <a:cubicBezTo>
                    <a:pt x="530" y="1044"/>
                    <a:pt x="532" y="1045"/>
                    <a:pt x="535" y="1046"/>
                  </a:cubicBezTo>
                  <a:cubicBezTo>
                    <a:pt x="535" y="1046"/>
                    <a:pt x="535" y="1046"/>
                    <a:pt x="535" y="1046"/>
                  </a:cubicBezTo>
                  <a:cubicBezTo>
                    <a:pt x="566" y="1005"/>
                    <a:pt x="594" y="954"/>
                    <a:pt x="619" y="898"/>
                  </a:cubicBezTo>
                  <a:cubicBezTo>
                    <a:pt x="619" y="898"/>
                    <a:pt x="619" y="898"/>
                    <a:pt x="619" y="898"/>
                  </a:cubicBezTo>
                  <a:cubicBezTo>
                    <a:pt x="685" y="750"/>
                    <a:pt x="727" y="563"/>
                    <a:pt x="727" y="406"/>
                  </a:cubicBezTo>
                  <a:cubicBezTo>
                    <a:pt x="727" y="406"/>
                    <a:pt x="727" y="406"/>
                    <a:pt x="727" y="406"/>
                  </a:cubicBezTo>
                  <a:cubicBezTo>
                    <a:pt x="727" y="406"/>
                    <a:pt x="727" y="406"/>
                    <a:pt x="727" y="405"/>
                  </a:cubicBezTo>
                  <a:cubicBezTo>
                    <a:pt x="727" y="405"/>
                    <a:pt x="727" y="405"/>
                    <a:pt x="727" y="405"/>
                  </a:cubicBezTo>
                  <a:cubicBezTo>
                    <a:pt x="727" y="248"/>
                    <a:pt x="684" y="149"/>
                    <a:pt x="618" y="90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622" y="86"/>
                    <a:pt x="622" y="86"/>
                    <a:pt x="622" y="86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96" y="143"/>
                    <a:pt x="739" y="246"/>
                    <a:pt x="739" y="405"/>
                  </a:cubicBezTo>
                  <a:cubicBezTo>
                    <a:pt x="739" y="405"/>
                    <a:pt x="739" y="405"/>
                    <a:pt x="739" y="405"/>
                  </a:cubicBezTo>
                  <a:cubicBezTo>
                    <a:pt x="739" y="405"/>
                    <a:pt x="739" y="406"/>
                    <a:pt x="739" y="406"/>
                  </a:cubicBezTo>
                  <a:cubicBezTo>
                    <a:pt x="739" y="406"/>
                    <a:pt x="739" y="406"/>
                    <a:pt x="739" y="406"/>
                  </a:cubicBezTo>
                  <a:cubicBezTo>
                    <a:pt x="739" y="565"/>
                    <a:pt x="696" y="753"/>
                    <a:pt x="630" y="903"/>
                  </a:cubicBezTo>
                  <a:cubicBezTo>
                    <a:pt x="630" y="903"/>
                    <a:pt x="630" y="903"/>
                    <a:pt x="630" y="903"/>
                  </a:cubicBezTo>
                  <a:cubicBezTo>
                    <a:pt x="604" y="961"/>
                    <a:pt x="574" y="1014"/>
                    <a:pt x="542" y="1057"/>
                  </a:cubicBezTo>
                  <a:cubicBezTo>
                    <a:pt x="542" y="1057"/>
                    <a:pt x="542" y="1057"/>
                    <a:pt x="542" y="1057"/>
                  </a:cubicBezTo>
                  <a:cubicBezTo>
                    <a:pt x="539" y="1061"/>
                    <a:pt x="539" y="1061"/>
                    <a:pt x="539" y="1061"/>
                  </a:cubicBezTo>
                  <a:cubicBezTo>
                    <a:pt x="535" y="1059"/>
                    <a:pt x="535" y="1059"/>
                    <a:pt x="535" y="10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1"/>
            <p:cNvSpPr>
              <a:spLocks noEditPoints="1"/>
            </p:cNvSpPr>
            <p:nvPr/>
          </p:nvSpPr>
          <p:spPr bwMode="auto">
            <a:xfrm>
              <a:off x="3720" y="2420"/>
              <a:ext cx="207" cy="108"/>
            </a:xfrm>
            <a:custGeom>
              <a:avLst/>
              <a:gdLst>
                <a:gd name="T0" fmla="*/ 0 w 207"/>
                <a:gd name="T1" fmla="*/ 34 h 108"/>
                <a:gd name="T2" fmla="*/ 20 w 207"/>
                <a:gd name="T3" fmla="*/ 21 h 108"/>
                <a:gd name="T4" fmla="*/ 51 w 207"/>
                <a:gd name="T5" fmla="*/ 65 h 108"/>
                <a:gd name="T6" fmla="*/ 84 w 207"/>
                <a:gd name="T7" fmla="*/ 0 h 108"/>
                <a:gd name="T8" fmla="*/ 153 w 207"/>
                <a:gd name="T9" fmla="*/ 57 h 108"/>
                <a:gd name="T10" fmla="*/ 190 w 207"/>
                <a:gd name="T11" fmla="*/ 14 h 108"/>
                <a:gd name="T12" fmla="*/ 207 w 207"/>
                <a:gd name="T13" fmla="*/ 30 h 108"/>
                <a:gd name="T14" fmla="*/ 156 w 207"/>
                <a:gd name="T15" fmla="*/ 88 h 108"/>
                <a:gd name="T16" fmla="*/ 90 w 207"/>
                <a:gd name="T17" fmla="*/ 36 h 108"/>
                <a:gd name="T18" fmla="*/ 54 w 207"/>
                <a:gd name="T19" fmla="*/ 108 h 108"/>
                <a:gd name="T20" fmla="*/ 0 w 207"/>
                <a:gd name="T21" fmla="*/ 34 h 108"/>
                <a:gd name="T22" fmla="*/ 0 w 207"/>
                <a:gd name="T23" fmla="*/ 34 h 108"/>
                <a:gd name="T24" fmla="*/ 0 w 207"/>
                <a:gd name="T25" fmla="*/ 34 h 108"/>
                <a:gd name="T26" fmla="*/ 0 w 207"/>
                <a:gd name="T27" fmla="*/ 34 h 108"/>
                <a:gd name="T28" fmla="*/ 0 w 207"/>
                <a:gd name="T29" fmla="*/ 34 h 108"/>
                <a:gd name="T30" fmla="*/ 0 w 207"/>
                <a:gd name="T31" fmla="*/ 34 h 108"/>
                <a:gd name="T32" fmla="*/ 0 w 207"/>
                <a:gd name="T33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08">
                  <a:moveTo>
                    <a:pt x="0" y="34"/>
                  </a:moveTo>
                  <a:lnTo>
                    <a:pt x="20" y="21"/>
                  </a:lnTo>
                  <a:lnTo>
                    <a:pt x="51" y="65"/>
                  </a:lnTo>
                  <a:lnTo>
                    <a:pt x="84" y="0"/>
                  </a:lnTo>
                  <a:lnTo>
                    <a:pt x="153" y="57"/>
                  </a:lnTo>
                  <a:lnTo>
                    <a:pt x="190" y="14"/>
                  </a:lnTo>
                  <a:lnTo>
                    <a:pt x="207" y="30"/>
                  </a:lnTo>
                  <a:lnTo>
                    <a:pt x="156" y="88"/>
                  </a:lnTo>
                  <a:lnTo>
                    <a:pt x="90" y="36"/>
                  </a:lnTo>
                  <a:lnTo>
                    <a:pt x="54" y="108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2"/>
            <p:cNvSpPr>
              <a:spLocks noEditPoints="1"/>
            </p:cNvSpPr>
            <p:nvPr/>
          </p:nvSpPr>
          <p:spPr bwMode="auto">
            <a:xfrm>
              <a:off x="3711" y="2409"/>
              <a:ext cx="226" cy="133"/>
            </a:xfrm>
            <a:custGeom>
              <a:avLst/>
              <a:gdLst>
                <a:gd name="T0" fmla="*/ 9 w 226"/>
                <a:gd name="T1" fmla="*/ 57 h 133"/>
                <a:gd name="T2" fmla="*/ 3 w 226"/>
                <a:gd name="T3" fmla="*/ 63 h 133"/>
                <a:gd name="T4" fmla="*/ 3 w 226"/>
                <a:gd name="T5" fmla="*/ 48 h 133"/>
                <a:gd name="T6" fmla="*/ 0 w 226"/>
                <a:gd name="T7" fmla="*/ 43 h 133"/>
                <a:gd name="T8" fmla="*/ 3 w 226"/>
                <a:gd name="T9" fmla="*/ 42 h 133"/>
                <a:gd name="T10" fmla="*/ 3 w 226"/>
                <a:gd name="T11" fmla="*/ 31 h 133"/>
                <a:gd name="T12" fmla="*/ 11 w 226"/>
                <a:gd name="T13" fmla="*/ 37 h 133"/>
                <a:gd name="T14" fmla="*/ 30 w 226"/>
                <a:gd name="T15" fmla="*/ 23 h 133"/>
                <a:gd name="T16" fmla="*/ 59 w 226"/>
                <a:gd name="T17" fmla="*/ 63 h 133"/>
                <a:gd name="T18" fmla="*/ 90 w 226"/>
                <a:gd name="T19" fmla="*/ 0 h 133"/>
                <a:gd name="T20" fmla="*/ 161 w 226"/>
                <a:gd name="T21" fmla="*/ 59 h 133"/>
                <a:gd name="T22" fmla="*/ 199 w 226"/>
                <a:gd name="T23" fmla="*/ 16 h 133"/>
                <a:gd name="T24" fmla="*/ 226 w 226"/>
                <a:gd name="T25" fmla="*/ 40 h 133"/>
                <a:gd name="T26" fmla="*/ 166 w 226"/>
                <a:gd name="T27" fmla="*/ 109 h 133"/>
                <a:gd name="T28" fmla="*/ 103 w 226"/>
                <a:gd name="T29" fmla="*/ 57 h 133"/>
                <a:gd name="T30" fmla="*/ 65 w 226"/>
                <a:gd name="T31" fmla="*/ 133 h 133"/>
                <a:gd name="T32" fmla="*/ 9 w 226"/>
                <a:gd name="T33" fmla="*/ 57 h 133"/>
                <a:gd name="T34" fmla="*/ 9 w 226"/>
                <a:gd name="T35" fmla="*/ 57 h 133"/>
                <a:gd name="T36" fmla="*/ 62 w 226"/>
                <a:gd name="T37" fmla="*/ 107 h 133"/>
                <a:gd name="T38" fmla="*/ 97 w 226"/>
                <a:gd name="T39" fmla="*/ 35 h 133"/>
                <a:gd name="T40" fmla="*/ 165 w 226"/>
                <a:gd name="T41" fmla="*/ 90 h 133"/>
                <a:gd name="T42" fmla="*/ 207 w 226"/>
                <a:gd name="T43" fmla="*/ 41 h 133"/>
                <a:gd name="T44" fmla="*/ 200 w 226"/>
                <a:gd name="T45" fmla="*/ 35 h 133"/>
                <a:gd name="T46" fmla="*/ 163 w 226"/>
                <a:gd name="T47" fmla="*/ 78 h 133"/>
                <a:gd name="T48" fmla="*/ 95 w 226"/>
                <a:gd name="T49" fmla="*/ 21 h 133"/>
                <a:gd name="T50" fmla="*/ 61 w 226"/>
                <a:gd name="T51" fmla="*/ 89 h 133"/>
                <a:gd name="T52" fmla="*/ 26 w 226"/>
                <a:gd name="T53" fmla="*/ 41 h 133"/>
                <a:gd name="T54" fmla="*/ 20 w 226"/>
                <a:gd name="T55" fmla="*/ 47 h 133"/>
                <a:gd name="T56" fmla="*/ 62 w 226"/>
                <a:gd name="T57" fmla="*/ 107 h 133"/>
                <a:gd name="T58" fmla="*/ 62 w 226"/>
                <a:gd name="T59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33">
                  <a:moveTo>
                    <a:pt x="9" y="57"/>
                  </a:moveTo>
                  <a:lnTo>
                    <a:pt x="3" y="6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3" y="42"/>
                  </a:lnTo>
                  <a:lnTo>
                    <a:pt x="3" y="31"/>
                  </a:lnTo>
                  <a:lnTo>
                    <a:pt x="11" y="37"/>
                  </a:lnTo>
                  <a:lnTo>
                    <a:pt x="30" y="23"/>
                  </a:lnTo>
                  <a:lnTo>
                    <a:pt x="59" y="63"/>
                  </a:lnTo>
                  <a:lnTo>
                    <a:pt x="90" y="0"/>
                  </a:lnTo>
                  <a:lnTo>
                    <a:pt x="161" y="59"/>
                  </a:lnTo>
                  <a:lnTo>
                    <a:pt x="199" y="16"/>
                  </a:lnTo>
                  <a:lnTo>
                    <a:pt x="226" y="40"/>
                  </a:lnTo>
                  <a:lnTo>
                    <a:pt x="166" y="109"/>
                  </a:lnTo>
                  <a:lnTo>
                    <a:pt x="103" y="57"/>
                  </a:lnTo>
                  <a:lnTo>
                    <a:pt x="65" y="133"/>
                  </a:lnTo>
                  <a:lnTo>
                    <a:pt x="9" y="57"/>
                  </a:lnTo>
                  <a:lnTo>
                    <a:pt x="9" y="57"/>
                  </a:lnTo>
                  <a:close/>
                  <a:moveTo>
                    <a:pt x="62" y="107"/>
                  </a:moveTo>
                  <a:lnTo>
                    <a:pt x="97" y="35"/>
                  </a:lnTo>
                  <a:lnTo>
                    <a:pt x="165" y="90"/>
                  </a:lnTo>
                  <a:lnTo>
                    <a:pt x="207" y="41"/>
                  </a:lnTo>
                  <a:lnTo>
                    <a:pt x="200" y="35"/>
                  </a:lnTo>
                  <a:lnTo>
                    <a:pt x="163" y="78"/>
                  </a:lnTo>
                  <a:lnTo>
                    <a:pt x="95" y="21"/>
                  </a:lnTo>
                  <a:lnTo>
                    <a:pt x="61" y="89"/>
                  </a:lnTo>
                  <a:lnTo>
                    <a:pt x="26" y="41"/>
                  </a:lnTo>
                  <a:lnTo>
                    <a:pt x="20" y="47"/>
                  </a:lnTo>
                  <a:lnTo>
                    <a:pt x="62" y="107"/>
                  </a:lnTo>
                  <a:lnTo>
                    <a:pt x="6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3"/>
            <p:cNvSpPr>
              <a:spLocks noEditPoints="1"/>
            </p:cNvSpPr>
            <p:nvPr/>
          </p:nvSpPr>
          <p:spPr bwMode="auto">
            <a:xfrm>
              <a:off x="3676" y="2469"/>
              <a:ext cx="306" cy="812"/>
            </a:xfrm>
            <a:custGeom>
              <a:avLst/>
              <a:gdLst>
                <a:gd name="T0" fmla="*/ 3 w 306"/>
                <a:gd name="T1" fmla="*/ 610 h 812"/>
                <a:gd name="T2" fmla="*/ 0 w 306"/>
                <a:gd name="T3" fmla="*/ 606 h 812"/>
                <a:gd name="T4" fmla="*/ 120 w 306"/>
                <a:gd name="T5" fmla="*/ 1 h 812"/>
                <a:gd name="T6" fmla="*/ 142 w 306"/>
                <a:gd name="T7" fmla="*/ 0 h 812"/>
                <a:gd name="T8" fmla="*/ 306 w 306"/>
                <a:gd name="T9" fmla="*/ 622 h 812"/>
                <a:gd name="T10" fmla="*/ 130 w 306"/>
                <a:gd name="T11" fmla="*/ 812 h 812"/>
                <a:gd name="T12" fmla="*/ 3 w 306"/>
                <a:gd name="T13" fmla="*/ 610 h 812"/>
                <a:gd name="T14" fmla="*/ 3 w 306"/>
                <a:gd name="T15" fmla="*/ 610 h 812"/>
                <a:gd name="T16" fmla="*/ 133 w 306"/>
                <a:gd name="T17" fmla="*/ 775 h 812"/>
                <a:gd name="T18" fmla="*/ 282 w 306"/>
                <a:gd name="T19" fmla="*/ 615 h 812"/>
                <a:gd name="T20" fmla="*/ 132 w 306"/>
                <a:gd name="T21" fmla="*/ 53 h 812"/>
                <a:gd name="T22" fmla="*/ 24 w 306"/>
                <a:gd name="T23" fmla="*/ 602 h 812"/>
                <a:gd name="T24" fmla="*/ 133 w 306"/>
                <a:gd name="T25" fmla="*/ 775 h 812"/>
                <a:gd name="T26" fmla="*/ 133 w 306"/>
                <a:gd name="T27" fmla="*/ 775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812">
                  <a:moveTo>
                    <a:pt x="3" y="610"/>
                  </a:moveTo>
                  <a:lnTo>
                    <a:pt x="0" y="606"/>
                  </a:lnTo>
                  <a:lnTo>
                    <a:pt x="120" y="1"/>
                  </a:lnTo>
                  <a:lnTo>
                    <a:pt x="142" y="0"/>
                  </a:lnTo>
                  <a:lnTo>
                    <a:pt x="306" y="622"/>
                  </a:lnTo>
                  <a:lnTo>
                    <a:pt x="130" y="812"/>
                  </a:lnTo>
                  <a:lnTo>
                    <a:pt x="3" y="610"/>
                  </a:lnTo>
                  <a:lnTo>
                    <a:pt x="3" y="610"/>
                  </a:lnTo>
                  <a:close/>
                  <a:moveTo>
                    <a:pt x="133" y="775"/>
                  </a:moveTo>
                  <a:lnTo>
                    <a:pt x="282" y="615"/>
                  </a:lnTo>
                  <a:lnTo>
                    <a:pt x="132" y="53"/>
                  </a:lnTo>
                  <a:lnTo>
                    <a:pt x="24" y="602"/>
                  </a:lnTo>
                  <a:lnTo>
                    <a:pt x="133" y="775"/>
                  </a:lnTo>
                  <a:lnTo>
                    <a:pt x="133" y="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4"/>
            <p:cNvSpPr>
              <a:spLocks noEditPoints="1"/>
            </p:cNvSpPr>
            <p:nvPr/>
          </p:nvSpPr>
          <p:spPr bwMode="auto">
            <a:xfrm>
              <a:off x="3669" y="2462"/>
              <a:ext cx="321" cy="830"/>
            </a:xfrm>
            <a:custGeom>
              <a:avLst/>
              <a:gdLst>
                <a:gd name="T0" fmla="*/ 4 w 321"/>
                <a:gd name="T1" fmla="*/ 620 h 830"/>
                <a:gd name="T2" fmla="*/ 0 w 321"/>
                <a:gd name="T3" fmla="*/ 615 h 830"/>
                <a:gd name="T4" fmla="*/ 121 w 321"/>
                <a:gd name="T5" fmla="*/ 1 h 830"/>
                <a:gd name="T6" fmla="*/ 154 w 321"/>
                <a:gd name="T7" fmla="*/ 0 h 830"/>
                <a:gd name="T8" fmla="*/ 321 w 321"/>
                <a:gd name="T9" fmla="*/ 630 h 830"/>
                <a:gd name="T10" fmla="*/ 136 w 321"/>
                <a:gd name="T11" fmla="*/ 830 h 830"/>
                <a:gd name="T12" fmla="*/ 4 w 321"/>
                <a:gd name="T13" fmla="*/ 620 h 830"/>
                <a:gd name="T14" fmla="*/ 4 w 321"/>
                <a:gd name="T15" fmla="*/ 620 h 830"/>
                <a:gd name="T16" fmla="*/ 137 w 321"/>
                <a:gd name="T17" fmla="*/ 807 h 830"/>
                <a:gd name="T18" fmla="*/ 307 w 321"/>
                <a:gd name="T19" fmla="*/ 627 h 830"/>
                <a:gd name="T20" fmla="*/ 144 w 321"/>
                <a:gd name="T21" fmla="*/ 14 h 830"/>
                <a:gd name="T22" fmla="*/ 132 w 321"/>
                <a:gd name="T23" fmla="*/ 15 h 830"/>
                <a:gd name="T24" fmla="*/ 14 w 321"/>
                <a:gd name="T25" fmla="*/ 611 h 830"/>
                <a:gd name="T26" fmla="*/ 16 w 321"/>
                <a:gd name="T27" fmla="*/ 613 h 830"/>
                <a:gd name="T28" fmla="*/ 10 w 321"/>
                <a:gd name="T29" fmla="*/ 617 h 830"/>
                <a:gd name="T30" fmla="*/ 16 w 321"/>
                <a:gd name="T31" fmla="*/ 613 h 830"/>
                <a:gd name="T32" fmla="*/ 137 w 321"/>
                <a:gd name="T33" fmla="*/ 807 h 830"/>
                <a:gd name="T34" fmla="*/ 137 w 321"/>
                <a:gd name="T35" fmla="*/ 807 h 830"/>
                <a:gd name="T36" fmla="*/ 23 w 321"/>
                <a:gd name="T37" fmla="*/ 610 h 830"/>
                <a:gd name="T38" fmla="*/ 133 w 321"/>
                <a:gd name="T39" fmla="*/ 59 h 830"/>
                <a:gd name="T40" fmla="*/ 146 w 321"/>
                <a:gd name="T41" fmla="*/ 59 h 830"/>
                <a:gd name="T42" fmla="*/ 296 w 321"/>
                <a:gd name="T43" fmla="*/ 625 h 830"/>
                <a:gd name="T44" fmla="*/ 145 w 321"/>
                <a:gd name="T45" fmla="*/ 786 h 830"/>
                <a:gd name="T46" fmla="*/ 139 w 321"/>
                <a:gd name="T47" fmla="*/ 793 h 830"/>
                <a:gd name="T48" fmla="*/ 23 w 321"/>
                <a:gd name="T49" fmla="*/ 610 h 830"/>
                <a:gd name="T50" fmla="*/ 23 w 321"/>
                <a:gd name="T51" fmla="*/ 610 h 830"/>
                <a:gd name="T52" fmla="*/ 140 w 321"/>
                <a:gd name="T53" fmla="*/ 782 h 830"/>
                <a:gd name="T54" fmla="*/ 146 w 321"/>
                <a:gd name="T55" fmla="*/ 778 h 830"/>
                <a:gd name="T56" fmla="*/ 140 w 321"/>
                <a:gd name="T57" fmla="*/ 782 h 830"/>
                <a:gd name="T58" fmla="*/ 140 w 321"/>
                <a:gd name="T59" fmla="*/ 782 h 830"/>
                <a:gd name="T60" fmla="*/ 38 w 321"/>
                <a:gd name="T61" fmla="*/ 608 h 830"/>
                <a:gd name="T62" fmla="*/ 141 w 321"/>
                <a:gd name="T63" fmla="*/ 772 h 830"/>
                <a:gd name="T64" fmla="*/ 281 w 321"/>
                <a:gd name="T65" fmla="*/ 620 h 830"/>
                <a:gd name="T66" fmla="*/ 140 w 321"/>
                <a:gd name="T67" fmla="*/ 90 h 830"/>
                <a:gd name="T68" fmla="*/ 38 w 321"/>
                <a:gd name="T69" fmla="*/ 608 h 830"/>
                <a:gd name="T70" fmla="*/ 38 w 321"/>
                <a:gd name="T71" fmla="*/ 60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830">
                  <a:moveTo>
                    <a:pt x="4" y="620"/>
                  </a:moveTo>
                  <a:lnTo>
                    <a:pt x="0" y="615"/>
                  </a:lnTo>
                  <a:lnTo>
                    <a:pt x="121" y="1"/>
                  </a:lnTo>
                  <a:lnTo>
                    <a:pt x="154" y="0"/>
                  </a:lnTo>
                  <a:lnTo>
                    <a:pt x="321" y="630"/>
                  </a:lnTo>
                  <a:lnTo>
                    <a:pt x="136" y="830"/>
                  </a:lnTo>
                  <a:lnTo>
                    <a:pt x="4" y="620"/>
                  </a:lnTo>
                  <a:lnTo>
                    <a:pt x="4" y="620"/>
                  </a:lnTo>
                  <a:close/>
                  <a:moveTo>
                    <a:pt x="137" y="807"/>
                  </a:moveTo>
                  <a:lnTo>
                    <a:pt x="307" y="627"/>
                  </a:lnTo>
                  <a:lnTo>
                    <a:pt x="144" y="14"/>
                  </a:lnTo>
                  <a:lnTo>
                    <a:pt x="132" y="15"/>
                  </a:lnTo>
                  <a:lnTo>
                    <a:pt x="14" y="611"/>
                  </a:lnTo>
                  <a:lnTo>
                    <a:pt x="16" y="613"/>
                  </a:lnTo>
                  <a:lnTo>
                    <a:pt x="10" y="617"/>
                  </a:lnTo>
                  <a:lnTo>
                    <a:pt x="16" y="613"/>
                  </a:lnTo>
                  <a:lnTo>
                    <a:pt x="137" y="807"/>
                  </a:lnTo>
                  <a:lnTo>
                    <a:pt x="137" y="807"/>
                  </a:lnTo>
                  <a:close/>
                  <a:moveTo>
                    <a:pt x="23" y="610"/>
                  </a:moveTo>
                  <a:lnTo>
                    <a:pt x="133" y="59"/>
                  </a:lnTo>
                  <a:lnTo>
                    <a:pt x="146" y="59"/>
                  </a:lnTo>
                  <a:lnTo>
                    <a:pt x="296" y="625"/>
                  </a:lnTo>
                  <a:lnTo>
                    <a:pt x="145" y="786"/>
                  </a:lnTo>
                  <a:lnTo>
                    <a:pt x="139" y="793"/>
                  </a:lnTo>
                  <a:lnTo>
                    <a:pt x="23" y="610"/>
                  </a:lnTo>
                  <a:lnTo>
                    <a:pt x="23" y="610"/>
                  </a:lnTo>
                  <a:close/>
                  <a:moveTo>
                    <a:pt x="140" y="782"/>
                  </a:moveTo>
                  <a:lnTo>
                    <a:pt x="146" y="778"/>
                  </a:lnTo>
                  <a:lnTo>
                    <a:pt x="140" y="782"/>
                  </a:lnTo>
                  <a:lnTo>
                    <a:pt x="140" y="782"/>
                  </a:lnTo>
                  <a:close/>
                  <a:moveTo>
                    <a:pt x="38" y="608"/>
                  </a:moveTo>
                  <a:lnTo>
                    <a:pt x="141" y="772"/>
                  </a:lnTo>
                  <a:lnTo>
                    <a:pt x="281" y="620"/>
                  </a:lnTo>
                  <a:lnTo>
                    <a:pt x="140" y="90"/>
                  </a:lnTo>
                  <a:lnTo>
                    <a:pt x="38" y="608"/>
                  </a:lnTo>
                  <a:lnTo>
                    <a:pt x="38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5"/>
            <p:cNvSpPr/>
            <p:nvPr/>
          </p:nvSpPr>
          <p:spPr bwMode="auto">
            <a:xfrm>
              <a:off x="3333" y="2676"/>
              <a:ext cx="902" cy="341"/>
            </a:xfrm>
            <a:custGeom>
              <a:avLst/>
              <a:gdLst>
                <a:gd name="T0" fmla="*/ 18 w 803"/>
                <a:gd name="T1" fmla="*/ 301 h 304"/>
                <a:gd name="T2" fmla="*/ 0 w 803"/>
                <a:gd name="T3" fmla="*/ 263 h 304"/>
                <a:gd name="T4" fmla="*/ 0 w 803"/>
                <a:gd name="T5" fmla="*/ 263 h 304"/>
                <a:gd name="T6" fmla="*/ 96 w 803"/>
                <a:gd name="T7" fmla="*/ 0 h 304"/>
                <a:gd name="T8" fmla="*/ 96 w 803"/>
                <a:gd name="T9" fmla="*/ 0 h 304"/>
                <a:gd name="T10" fmla="*/ 96 w 803"/>
                <a:gd name="T11" fmla="*/ 0 h 304"/>
                <a:gd name="T12" fmla="*/ 114 w 803"/>
                <a:gd name="T13" fmla="*/ 9 h 304"/>
                <a:gd name="T14" fmla="*/ 67 w 803"/>
                <a:gd name="T15" fmla="*/ 110 h 304"/>
                <a:gd name="T16" fmla="*/ 67 w 803"/>
                <a:gd name="T17" fmla="*/ 110 h 304"/>
                <a:gd name="T18" fmla="*/ 20 w 803"/>
                <a:gd name="T19" fmla="*/ 263 h 304"/>
                <a:gd name="T20" fmla="*/ 20 w 803"/>
                <a:gd name="T21" fmla="*/ 263 h 304"/>
                <a:gd name="T22" fmla="*/ 26 w 803"/>
                <a:gd name="T23" fmla="*/ 282 h 304"/>
                <a:gd name="T24" fmla="*/ 26 w 803"/>
                <a:gd name="T25" fmla="*/ 282 h 304"/>
                <a:gd name="T26" fmla="*/ 42 w 803"/>
                <a:gd name="T27" fmla="*/ 284 h 304"/>
                <a:gd name="T28" fmla="*/ 42 w 803"/>
                <a:gd name="T29" fmla="*/ 284 h 304"/>
                <a:gd name="T30" fmla="*/ 377 w 803"/>
                <a:gd name="T31" fmla="*/ 222 h 304"/>
                <a:gd name="T32" fmla="*/ 377 w 803"/>
                <a:gd name="T33" fmla="*/ 222 h 304"/>
                <a:gd name="T34" fmla="*/ 677 w 803"/>
                <a:gd name="T35" fmla="*/ 160 h 304"/>
                <a:gd name="T36" fmla="*/ 677 w 803"/>
                <a:gd name="T37" fmla="*/ 160 h 304"/>
                <a:gd name="T38" fmla="*/ 683 w 803"/>
                <a:gd name="T39" fmla="*/ 160 h 304"/>
                <a:gd name="T40" fmla="*/ 683 w 803"/>
                <a:gd name="T41" fmla="*/ 160 h 304"/>
                <a:gd name="T42" fmla="*/ 803 w 803"/>
                <a:gd name="T43" fmla="*/ 252 h 304"/>
                <a:gd name="T44" fmla="*/ 803 w 803"/>
                <a:gd name="T45" fmla="*/ 252 h 304"/>
                <a:gd name="T46" fmla="*/ 788 w 803"/>
                <a:gd name="T47" fmla="*/ 266 h 304"/>
                <a:gd name="T48" fmla="*/ 746 w 803"/>
                <a:gd name="T49" fmla="*/ 225 h 304"/>
                <a:gd name="T50" fmla="*/ 746 w 803"/>
                <a:gd name="T51" fmla="*/ 225 h 304"/>
                <a:gd name="T52" fmla="*/ 679 w 803"/>
                <a:gd name="T53" fmla="*/ 180 h 304"/>
                <a:gd name="T54" fmla="*/ 679 w 803"/>
                <a:gd name="T55" fmla="*/ 180 h 304"/>
                <a:gd name="T56" fmla="*/ 677 w 803"/>
                <a:gd name="T57" fmla="*/ 180 h 304"/>
                <a:gd name="T58" fmla="*/ 677 w 803"/>
                <a:gd name="T59" fmla="*/ 180 h 304"/>
                <a:gd name="T60" fmla="*/ 381 w 803"/>
                <a:gd name="T61" fmla="*/ 242 h 304"/>
                <a:gd name="T62" fmla="*/ 381 w 803"/>
                <a:gd name="T63" fmla="*/ 242 h 304"/>
                <a:gd name="T64" fmla="*/ 42 w 803"/>
                <a:gd name="T65" fmla="*/ 304 h 304"/>
                <a:gd name="T66" fmla="*/ 42 w 803"/>
                <a:gd name="T67" fmla="*/ 304 h 304"/>
                <a:gd name="T68" fmla="*/ 18 w 803"/>
                <a:gd name="T69" fmla="*/ 3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3" h="304">
                  <a:moveTo>
                    <a:pt x="18" y="301"/>
                  </a:moveTo>
                  <a:cubicBezTo>
                    <a:pt x="3" y="293"/>
                    <a:pt x="0" y="278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82"/>
                    <a:pt x="96" y="1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10"/>
                    <a:pt x="90" y="55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43" y="164"/>
                    <a:pt x="20" y="229"/>
                    <a:pt x="20" y="263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0" y="276"/>
                    <a:pt x="23" y="281"/>
                    <a:pt x="26" y="282"/>
                  </a:cubicBezTo>
                  <a:cubicBezTo>
                    <a:pt x="26" y="282"/>
                    <a:pt x="26" y="282"/>
                    <a:pt x="26" y="282"/>
                  </a:cubicBezTo>
                  <a:cubicBezTo>
                    <a:pt x="27" y="283"/>
                    <a:pt x="34" y="284"/>
                    <a:pt x="42" y="284"/>
                  </a:cubicBezTo>
                  <a:cubicBezTo>
                    <a:pt x="42" y="284"/>
                    <a:pt x="42" y="284"/>
                    <a:pt x="42" y="284"/>
                  </a:cubicBezTo>
                  <a:cubicBezTo>
                    <a:pt x="95" y="284"/>
                    <a:pt x="240" y="253"/>
                    <a:pt x="377" y="222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515" y="191"/>
                    <a:pt x="643" y="160"/>
                    <a:pt x="677" y="160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9" y="160"/>
                    <a:pt x="681" y="160"/>
                    <a:pt x="683" y="160"/>
                  </a:cubicBezTo>
                  <a:cubicBezTo>
                    <a:pt x="683" y="160"/>
                    <a:pt x="683" y="160"/>
                    <a:pt x="683" y="160"/>
                  </a:cubicBezTo>
                  <a:cubicBezTo>
                    <a:pt x="730" y="171"/>
                    <a:pt x="801" y="252"/>
                    <a:pt x="803" y="252"/>
                  </a:cubicBezTo>
                  <a:cubicBezTo>
                    <a:pt x="803" y="252"/>
                    <a:pt x="803" y="252"/>
                    <a:pt x="803" y="252"/>
                  </a:cubicBezTo>
                  <a:cubicBezTo>
                    <a:pt x="788" y="266"/>
                    <a:pt x="788" y="266"/>
                    <a:pt x="788" y="266"/>
                  </a:cubicBezTo>
                  <a:cubicBezTo>
                    <a:pt x="788" y="266"/>
                    <a:pt x="770" y="246"/>
                    <a:pt x="746" y="225"/>
                  </a:cubicBezTo>
                  <a:cubicBezTo>
                    <a:pt x="746" y="225"/>
                    <a:pt x="746" y="225"/>
                    <a:pt x="746" y="225"/>
                  </a:cubicBezTo>
                  <a:cubicBezTo>
                    <a:pt x="724" y="204"/>
                    <a:pt x="694" y="183"/>
                    <a:pt x="679" y="180"/>
                  </a:cubicBezTo>
                  <a:cubicBezTo>
                    <a:pt x="679" y="180"/>
                    <a:pt x="679" y="180"/>
                    <a:pt x="679" y="180"/>
                  </a:cubicBezTo>
                  <a:cubicBezTo>
                    <a:pt x="679" y="180"/>
                    <a:pt x="678" y="180"/>
                    <a:pt x="677" y="180"/>
                  </a:cubicBezTo>
                  <a:cubicBezTo>
                    <a:pt x="677" y="180"/>
                    <a:pt x="677" y="180"/>
                    <a:pt x="677" y="180"/>
                  </a:cubicBezTo>
                  <a:cubicBezTo>
                    <a:pt x="650" y="180"/>
                    <a:pt x="518" y="211"/>
                    <a:pt x="381" y="242"/>
                  </a:cubicBezTo>
                  <a:cubicBezTo>
                    <a:pt x="381" y="242"/>
                    <a:pt x="381" y="242"/>
                    <a:pt x="381" y="242"/>
                  </a:cubicBezTo>
                  <a:cubicBezTo>
                    <a:pt x="244" y="273"/>
                    <a:pt x="101" y="304"/>
                    <a:pt x="42" y="304"/>
                  </a:cubicBezTo>
                  <a:cubicBezTo>
                    <a:pt x="42" y="304"/>
                    <a:pt x="42" y="304"/>
                    <a:pt x="42" y="304"/>
                  </a:cubicBezTo>
                  <a:cubicBezTo>
                    <a:pt x="32" y="304"/>
                    <a:pt x="25" y="304"/>
                    <a:pt x="18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6"/>
            <p:cNvSpPr>
              <a:spLocks noEditPoints="1"/>
            </p:cNvSpPr>
            <p:nvPr/>
          </p:nvSpPr>
          <p:spPr bwMode="auto">
            <a:xfrm>
              <a:off x="3326" y="2662"/>
              <a:ext cx="921" cy="362"/>
            </a:xfrm>
            <a:custGeom>
              <a:avLst/>
              <a:gdLst>
                <a:gd name="T0" fmla="*/ 21 w 820"/>
                <a:gd name="T1" fmla="*/ 319 h 323"/>
                <a:gd name="T2" fmla="*/ 0 w 820"/>
                <a:gd name="T3" fmla="*/ 276 h 323"/>
                <a:gd name="T4" fmla="*/ 0 w 820"/>
                <a:gd name="T5" fmla="*/ 275 h 323"/>
                <a:gd name="T6" fmla="*/ 96 w 820"/>
                <a:gd name="T7" fmla="*/ 12 h 323"/>
                <a:gd name="T8" fmla="*/ 106 w 820"/>
                <a:gd name="T9" fmla="*/ 8 h 323"/>
                <a:gd name="T10" fmla="*/ 78 w 820"/>
                <a:gd name="T11" fmla="*/ 125 h 323"/>
                <a:gd name="T12" fmla="*/ 32 w 820"/>
                <a:gd name="T13" fmla="*/ 275 h 323"/>
                <a:gd name="T14" fmla="*/ 33 w 820"/>
                <a:gd name="T15" fmla="*/ 287 h 323"/>
                <a:gd name="T16" fmla="*/ 35 w 820"/>
                <a:gd name="T17" fmla="*/ 290 h 323"/>
                <a:gd name="T18" fmla="*/ 35 w 820"/>
                <a:gd name="T19" fmla="*/ 290 h 323"/>
                <a:gd name="T20" fmla="*/ 38 w 820"/>
                <a:gd name="T21" fmla="*/ 291 h 323"/>
                <a:gd name="T22" fmla="*/ 48 w 820"/>
                <a:gd name="T23" fmla="*/ 291 h 323"/>
                <a:gd name="T24" fmla="*/ 49 w 820"/>
                <a:gd name="T25" fmla="*/ 291 h 323"/>
                <a:gd name="T26" fmla="*/ 571 w 820"/>
                <a:gd name="T27" fmla="*/ 187 h 323"/>
                <a:gd name="T28" fmla="*/ 683 w 820"/>
                <a:gd name="T29" fmla="*/ 167 h 323"/>
                <a:gd name="T30" fmla="*/ 768 w 820"/>
                <a:gd name="T31" fmla="*/ 217 h 323"/>
                <a:gd name="T32" fmla="*/ 812 w 820"/>
                <a:gd name="T33" fmla="*/ 260 h 323"/>
                <a:gd name="T34" fmla="*/ 794 w 820"/>
                <a:gd name="T35" fmla="*/ 285 h 323"/>
                <a:gd name="T36" fmla="*/ 790 w 820"/>
                <a:gd name="T37" fmla="*/ 284 h 323"/>
                <a:gd name="T38" fmla="*/ 790 w 820"/>
                <a:gd name="T39" fmla="*/ 283 h 323"/>
                <a:gd name="T40" fmla="*/ 789 w 820"/>
                <a:gd name="T41" fmla="*/ 283 h 323"/>
                <a:gd name="T42" fmla="*/ 789 w 820"/>
                <a:gd name="T43" fmla="*/ 282 h 323"/>
                <a:gd name="T44" fmla="*/ 778 w 820"/>
                <a:gd name="T45" fmla="*/ 271 h 323"/>
                <a:gd name="T46" fmla="*/ 748 w 820"/>
                <a:gd name="T47" fmla="*/ 243 h 323"/>
                <a:gd name="T48" fmla="*/ 684 w 820"/>
                <a:gd name="T49" fmla="*/ 199 h 323"/>
                <a:gd name="T50" fmla="*/ 682 w 820"/>
                <a:gd name="T51" fmla="*/ 199 h 323"/>
                <a:gd name="T52" fmla="*/ 577 w 820"/>
                <a:gd name="T53" fmla="*/ 218 h 323"/>
                <a:gd name="T54" fmla="*/ 389 w 820"/>
                <a:gd name="T55" fmla="*/ 261 h 323"/>
                <a:gd name="T56" fmla="*/ 21 w 820"/>
                <a:gd name="T57" fmla="*/ 319 h 323"/>
                <a:gd name="T58" fmla="*/ 386 w 820"/>
                <a:gd name="T59" fmla="*/ 249 h 323"/>
                <a:gd name="T60" fmla="*/ 679 w 820"/>
                <a:gd name="T61" fmla="*/ 187 h 323"/>
                <a:gd name="T62" fmla="*/ 686 w 820"/>
                <a:gd name="T63" fmla="*/ 187 h 323"/>
                <a:gd name="T64" fmla="*/ 756 w 820"/>
                <a:gd name="T65" fmla="*/ 234 h 323"/>
                <a:gd name="T66" fmla="*/ 794 w 820"/>
                <a:gd name="T67" fmla="*/ 270 h 323"/>
                <a:gd name="T68" fmla="*/ 792 w 820"/>
                <a:gd name="T69" fmla="*/ 256 h 323"/>
                <a:gd name="T70" fmla="*/ 687 w 820"/>
                <a:gd name="T71" fmla="*/ 179 h 323"/>
                <a:gd name="T72" fmla="*/ 683 w 820"/>
                <a:gd name="T73" fmla="*/ 179 h 323"/>
                <a:gd name="T74" fmla="*/ 384 w 820"/>
                <a:gd name="T75" fmla="*/ 241 h 323"/>
                <a:gd name="T76" fmla="*/ 49 w 820"/>
                <a:gd name="T77" fmla="*/ 303 h 323"/>
                <a:gd name="T78" fmla="*/ 47 w 820"/>
                <a:gd name="T79" fmla="*/ 303 h 323"/>
                <a:gd name="T80" fmla="*/ 32 w 820"/>
                <a:gd name="T81" fmla="*/ 302 h 323"/>
                <a:gd name="T82" fmla="*/ 22 w 820"/>
                <a:gd name="T83" fmla="*/ 292 h 323"/>
                <a:gd name="T84" fmla="*/ 20 w 820"/>
                <a:gd name="T85" fmla="*/ 276 h 323"/>
                <a:gd name="T86" fmla="*/ 67 w 820"/>
                <a:gd name="T87" fmla="*/ 120 h 323"/>
                <a:gd name="T88" fmla="*/ 112 w 820"/>
                <a:gd name="T89" fmla="*/ 25 h 323"/>
                <a:gd name="T90" fmla="*/ 103 w 820"/>
                <a:gd name="T91" fmla="*/ 24 h 323"/>
                <a:gd name="T92" fmla="*/ 60 w 820"/>
                <a:gd name="T93" fmla="*/ 117 h 323"/>
                <a:gd name="T94" fmla="*/ 12 w 820"/>
                <a:gd name="T95" fmla="*/ 276 h 323"/>
                <a:gd name="T96" fmla="*/ 12 w 820"/>
                <a:gd name="T97" fmla="*/ 276 h 323"/>
                <a:gd name="T98" fmla="*/ 26 w 820"/>
                <a:gd name="T99" fmla="*/ 308 h 323"/>
                <a:gd name="T100" fmla="*/ 679 w 820"/>
                <a:gd name="T101" fmla="*/ 193 h 323"/>
                <a:gd name="T102" fmla="*/ 685 w 820"/>
                <a:gd name="T103" fmla="*/ 187 h 323"/>
                <a:gd name="T104" fmla="*/ 685 w 820"/>
                <a:gd name="T105" fmla="*/ 18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0" h="323">
                  <a:moveTo>
                    <a:pt x="21" y="319"/>
                  </a:moveTo>
                  <a:cubicBezTo>
                    <a:pt x="24" y="314"/>
                    <a:pt x="24" y="314"/>
                    <a:pt x="24" y="314"/>
                  </a:cubicBezTo>
                  <a:cubicBezTo>
                    <a:pt x="21" y="319"/>
                    <a:pt x="21" y="319"/>
                    <a:pt x="21" y="319"/>
                  </a:cubicBezTo>
                  <a:cubicBezTo>
                    <a:pt x="12" y="315"/>
                    <a:pt x="7" y="308"/>
                    <a:pt x="4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1" y="292"/>
                    <a:pt x="0" y="284"/>
                    <a:pt x="0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0" y="276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34"/>
                    <a:pt x="23" y="171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69" y="64"/>
                    <a:pt x="93" y="19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02" y="70"/>
                    <a:pt x="78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55" y="179"/>
                    <a:pt x="32" y="244"/>
                    <a:pt x="32" y="275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5"/>
                    <a:pt x="32" y="275"/>
                    <a:pt x="32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81"/>
                    <a:pt x="32" y="285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4" y="289"/>
                    <a:pt x="34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6" y="290"/>
                    <a:pt x="37" y="290"/>
                    <a:pt x="38" y="291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40" y="291"/>
                    <a:pt x="43" y="291"/>
                    <a:pt x="47" y="291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47" y="291"/>
                    <a:pt x="48" y="291"/>
                    <a:pt x="48" y="291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8" y="291"/>
                    <a:pt x="48" y="291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100" y="291"/>
                    <a:pt x="245" y="260"/>
                    <a:pt x="381" y="229"/>
                  </a:cubicBezTo>
                  <a:cubicBezTo>
                    <a:pt x="381" y="229"/>
                    <a:pt x="381" y="229"/>
                    <a:pt x="381" y="229"/>
                  </a:cubicBezTo>
                  <a:cubicBezTo>
                    <a:pt x="450" y="214"/>
                    <a:pt x="517" y="198"/>
                    <a:pt x="571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624" y="175"/>
                    <a:pt x="665" y="167"/>
                    <a:pt x="683" y="167"/>
                  </a:cubicBezTo>
                  <a:cubicBezTo>
                    <a:pt x="683" y="167"/>
                    <a:pt x="683" y="167"/>
                    <a:pt x="683" y="167"/>
                  </a:cubicBezTo>
                  <a:cubicBezTo>
                    <a:pt x="685" y="167"/>
                    <a:pt x="687" y="167"/>
                    <a:pt x="690" y="168"/>
                  </a:cubicBezTo>
                  <a:cubicBezTo>
                    <a:pt x="690" y="168"/>
                    <a:pt x="690" y="168"/>
                    <a:pt x="690" y="168"/>
                  </a:cubicBezTo>
                  <a:cubicBezTo>
                    <a:pt x="715" y="173"/>
                    <a:pt x="744" y="196"/>
                    <a:pt x="768" y="217"/>
                  </a:cubicBezTo>
                  <a:cubicBezTo>
                    <a:pt x="768" y="217"/>
                    <a:pt x="768" y="217"/>
                    <a:pt x="768" y="217"/>
                  </a:cubicBezTo>
                  <a:cubicBezTo>
                    <a:pt x="790" y="236"/>
                    <a:pt x="808" y="256"/>
                    <a:pt x="812" y="260"/>
                  </a:cubicBezTo>
                  <a:cubicBezTo>
                    <a:pt x="812" y="260"/>
                    <a:pt x="812" y="260"/>
                    <a:pt x="812" y="260"/>
                  </a:cubicBezTo>
                  <a:cubicBezTo>
                    <a:pt x="820" y="263"/>
                    <a:pt x="820" y="263"/>
                    <a:pt x="820" y="263"/>
                  </a:cubicBezTo>
                  <a:cubicBezTo>
                    <a:pt x="796" y="285"/>
                    <a:pt x="796" y="285"/>
                    <a:pt x="796" y="285"/>
                  </a:cubicBezTo>
                  <a:cubicBezTo>
                    <a:pt x="794" y="285"/>
                    <a:pt x="794" y="285"/>
                    <a:pt x="794" y="285"/>
                  </a:cubicBezTo>
                  <a:cubicBezTo>
                    <a:pt x="791" y="285"/>
                    <a:pt x="791" y="284"/>
                    <a:pt x="791" y="284"/>
                  </a:cubicBezTo>
                  <a:cubicBezTo>
                    <a:pt x="791" y="284"/>
                    <a:pt x="791" y="284"/>
                    <a:pt x="791" y="284"/>
                  </a:cubicBezTo>
                  <a:cubicBezTo>
                    <a:pt x="790" y="284"/>
                    <a:pt x="790" y="284"/>
                    <a:pt x="790" y="284"/>
                  </a:cubicBezTo>
                  <a:cubicBezTo>
                    <a:pt x="790" y="284"/>
                    <a:pt x="790" y="284"/>
                    <a:pt x="790" y="284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89" y="283"/>
                    <a:pt x="789" y="283"/>
                  </a:cubicBezTo>
                  <a:cubicBezTo>
                    <a:pt x="789" y="283"/>
                    <a:pt x="789" y="283"/>
                    <a:pt x="789" y="283"/>
                  </a:cubicBezTo>
                  <a:cubicBezTo>
                    <a:pt x="789" y="283"/>
                    <a:pt x="789" y="282"/>
                    <a:pt x="789" y="282"/>
                  </a:cubicBezTo>
                  <a:cubicBezTo>
                    <a:pt x="789" y="282"/>
                    <a:pt x="789" y="282"/>
                    <a:pt x="789" y="282"/>
                  </a:cubicBezTo>
                  <a:cubicBezTo>
                    <a:pt x="788" y="282"/>
                    <a:pt x="787" y="281"/>
                    <a:pt x="786" y="280"/>
                  </a:cubicBezTo>
                  <a:cubicBezTo>
                    <a:pt x="786" y="280"/>
                    <a:pt x="786" y="280"/>
                    <a:pt x="786" y="280"/>
                  </a:cubicBezTo>
                  <a:cubicBezTo>
                    <a:pt x="784" y="277"/>
                    <a:pt x="781" y="274"/>
                    <a:pt x="778" y="271"/>
                  </a:cubicBezTo>
                  <a:cubicBezTo>
                    <a:pt x="778" y="271"/>
                    <a:pt x="778" y="271"/>
                    <a:pt x="778" y="271"/>
                  </a:cubicBezTo>
                  <a:cubicBezTo>
                    <a:pt x="770" y="263"/>
                    <a:pt x="760" y="253"/>
                    <a:pt x="748" y="243"/>
                  </a:cubicBezTo>
                  <a:cubicBezTo>
                    <a:pt x="748" y="243"/>
                    <a:pt x="748" y="243"/>
                    <a:pt x="748" y="243"/>
                  </a:cubicBezTo>
                  <a:cubicBezTo>
                    <a:pt x="737" y="232"/>
                    <a:pt x="724" y="222"/>
                    <a:pt x="712" y="214"/>
                  </a:cubicBezTo>
                  <a:cubicBezTo>
                    <a:pt x="712" y="214"/>
                    <a:pt x="712" y="214"/>
                    <a:pt x="712" y="214"/>
                  </a:cubicBezTo>
                  <a:cubicBezTo>
                    <a:pt x="701" y="206"/>
                    <a:pt x="690" y="200"/>
                    <a:pt x="684" y="199"/>
                  </a:cubicBezTo>
                  <a:cubicBezTo>
                    <a:pt x="684" y="199"/>
                    <a:pt x="684" y="199"/>
                    <a:pt x="684" y="199"/>
                  </a:cubicBezTo>
                  <a:cubicBezTo>
                    <a:pt x="683" y="199"/>
                    <a:pt x="683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70" y="199"/>
                    <a:pt x="630" y="207"/>
                    <a:pt x="577" y="218"/>
                  </a:cubicBezTo>
                  <a:cubicBezTo>
                    <a:pt x="577" y="218"/>
                    <a:pt x="577" y="218"/>
                    <a:pt x="577" y="218"/>
                  </a:cubicBezTo>
                  <a:cubicBezTo>
                    <a:pt x="524" y="230"/>
                    <a:pt x="457" y="245"/>
                    <a:pt x="389" y="261"/>
                  </a:cubicBezTo>
                  <a:cubicBezTo>
                    <a:pt x="389" y="261"/>
                    <a:pt x="389" y="261"/>
                    <a:pt x="389" y="261"/>
                  </a:cubicBezTo>
                  <a:cubicBezTo>
                    <a:pt x="251" y="292"/>
                    <a:pt x="108" y="323"/>
                    <a:pt x="48" y="323"/>
                  </a:cubicBezTo>
                  <a:cubicBezTo>
                    <a:pt x="48" y="323"/>
                    <a:pt x="48" y="323"/>
                    <a:pt x="48" y="323"/>
                  </a:cubicBezTo>
                  <a:cubicBezTo>
                    <a:pt x="38" y="323"/>
                    <a:pt x="29" y="323"/>
                    <a:pt x="21" y="319"/>
                  </a:cubicBezTo>
                  <a:close/>
                  <a:moveTo>
                    <a:pt x="48" y="311"/>
                  </a:moveTo>
                  <a:cubicBezTo>
                    <a:pt x="105" y="311"/>
                    <a:pt x="249" y="280"/>
                    <a:pt x="386" y="249"/>
                  </a:cubicBezTo>
                  <a:cubicBezTo>
                    <a:pt x="386" y="249"/>
                    <a:pt x="386" y="249"/>
                    <a:pt x="386" y="249"/>
                  </a:cubicBezTo>
                  <a:cubicBezTo>
                    <a:pt x="454" y="234"/>
                    <a:pt x="521" y="218"/>
                    <a:pt x="574" y="207"/>
                  </a:cubicBezTo>
                  <a:cubicBezTo>
                    <a:pt x="574" y="207"/>
                    <a:pt x="574" y="207"/>
                    <a:pt x="574" y="207"/>
                  </a:cubicBezTo>
                  <a:cubicBezTo>
                    <a:pt x="624" y="196"/>
                    <a:pt x="661" y="188"/>
                    <a:pt x="679" y="187"/>
                  </a:cubicBezTo>
                  <a:cubicBezTo>
                    <a:pt x="679" y="187"/>
                    <a:pt x="679" y="187"/>
                    <a:pt x="679" y="187"/>
                  </a:cubicBezTo>
                  <a:cubicBezTo>
                    <a:pt x="679" y="186"/>
                    <a:pt x="679" y="186"/>
                    <a:pt x="679" y="186"/>
                  </a:cubicBezTo>
                  <a:cubicBezTo>
                    <a:pt x="686" y="187"/>
                    <a:pt x="686" y="187"/>
                    <a:pt x="686" y="187"/>
                  </a:cubicBezTo>
                  <a:cubicBezTo>
                    <a:pt x="695" y="189"/>
                    <a:pt x="707" y="195"/>
                    <a:pt x="719" y="204"/>
                  </a:cubicBezTo>
                  <a:cubicBezTo>
                    <a:pt x="719" y="204"/>
                    <a:pt x="719" y="204"/>
                    <a:pt x="719" y="204"/>
                  </a:cubicBezTo>
                  <a:cubicBezTo>
                    <a:pt x="732" y="212"/>
                    <a:pt x="745" y="223"/>
                    <a:pt x="756" y="234"/>
                  </a:cubicBezTo>
                  <a:cubicBezTo>
                    <a:pt x="756" y="234"/>
                    <a:pt x="756" y="234"/>
                    <a:pt x="756" y="234"/>
                  </a:cubicBezTo>
                  <a:cubicBezTo>
                    <a:pt x="773" y="249"/>
                    <a:pt x="788" y="264"/>
                    <a:pt x="794" y="270"/>
                  </a:cubicBezTo>
                  <a:cubicBezTo>
                    <a:pt x="794" y="270"/>
                    <a:pt x="794" y="270"/>
                    <a:pt x="794" y="270"/>
                  </a:cubicBezTo>
                  <a:cubicBezTo>
                    <a:pt x="800" y="265"/>
                    <a:pt x="800" y="265"/>
                    <a:pt x="800" y="265"/>
                  </a:cubicBezTo>
                  <a:cubicBezTo>
                    <a:pt x="798" y="263"/>
                    <a:pt x="795" y="260"/>
                    <a:pt x="792" y="256"/>
                  </a:cubicBezTo>
                  <a:cubicBezTo>
                    <a:pt x="792" y="256"/>
                    <a:pt x="792" y="256"/>
                    <a:pt x="792" y="256"/>
                  </a:cubicBezTo>
                  <a:cubicBezTo>
                    <a:pt x="784" y="249"/>
                    <a:pt x="774" y="238"/>
                    <a:pt x="762" y="228"/>
                  </a:cubicBezTo>
                  <a:cubicBezTo>
                    <a:pt x="762" y="228"/>
                    <a:pt x="762" y="228"/>
                    <a:pt x="762" y="228"/>
                  </a:cubicBezTo>
                  <a:cubicBezTo>
                    <a:pt x="739" y="206"/>
                    <a:pt x="709" y="184"/>
                    <a:pt x="687" y="179"/>
                  </a:cubicBezTo>
                  <a:cubicBezTo>
                    <a:pt x="687" y="179"/>
                    <a:pt x="687" y="179"/>
                    <a:pt x="687" y="179"/>
                  </a:cubicBezTo>
                  <a:cubicBezTo>
                    <a:pt x="686" y="179"/>
                    <a:pt x="685" y="179"/>
                    <a:pt x="683" y="179"/>
                  </a:cubicBezTo>
                  <a:cubicBezTo>
                    <a:pt x="683" y="179"/>
                    <a:pt x="683" y="179"/>
                    <a:pt x="683" y="179"/>
                  </a:cubicBezTo>
                  <a:cubicBezTo>
                    <a:pt x="667" y="179"/>
                    <a:pt x="627" y="187"/>
                    <a:pt x="573" y="198"/>
                  </a:cubicBezTo>
                  <a:cubicBezTo>
                    <a:pt x="573" y="198"/>
                    <a:pt x="573" y="198"/>
                    <a:pt x="573" y="198"/>
                  </a:cubicBezTo>
                  <a:cubicBezTo>
                    <a:pt x="520" y="210"/>
                    <a:pt x="453" y="226"/>
                    <a:pt x="384" y="241"/>
                  </a:cubicBezTo>
                  <a:cubicBezTo>
                    <a:pt x="384" y="241"/>
                    <a:pt x="384" y="241"/>
                    <a:pt x="384" y="241"/>
                  </a:cubicBezTo>
                  <a:cubicBezTo>
                    <a:pt x="247" y="272"/>
                    <a:pt x="104" y="303"/>
                    <a:pt x="49" y="303"/>
                  </a:cubicBezTo>
                  <a:cubicBezTo>
                    <a:pt x="49" y="303"/>
                    <a:pt x="49" y="303"/>
                    <a:pt x="49" y="303"/>
                  </a:cubicBezTo>
                  <a:cubicBezTo>
                    <a:pt x="49" y="303"/>
                    <a:pt x="48" y="303"/>
                    <a:pt x="48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8" y="303"/>
                    <a:pt x="48" y="303"/>
                    <a:pt x="47" y="303"/>
                  </a:cubicBezTo>
                  <a:cubicBezTo>
                    <a:pt x="47" y="303"/>
                    <a:pt x="47" y="303"/>
                    <a:pt x="47" y="303"/>
                  </a:cubicBezTo>
                  <a:cubicBezTo>
                    <a:pt x="41" y="303"/>
                    <a:pt x="36" y="303"/>
                    <a:pt x="32" y="302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31" y="301"/>
                    <a:pt x="31" y="301"/>
                    <a:pt x="30" y="301"/>
                  </a:cubicBezTo>
                  <a:cubicBezTo>
                    <a:pt x="30" y="301"/>
                    <a:pt x="30" y="301"/>
                    <a:pt x="30" y="301"/>
                  </a:cubicBezTo>
                  <a:cubicBezTo>
                    <a:pt x="26" y="299"/>
                    <a:pt x="24" y="296"/>
                    <a:pt x="22" y="292"/>
                  </a:cubicBezTo>
                  <a:cubicBezTo>
                    <a:pt x="22" y="292"/>
                    <a:pt x="22" y="292"/>
                    <a:pt x="22" y="292"/>
                  </a:cubicBezTo>
                  <a:cubicBezTo>
                    <a:pt x="21" y="288"/>
                    <a:pt x="20" y="283"/>
                    <a:pt x="20" y="276"/>
                  </a:cubicBezTo>
                  <a:cubicBezTo>
                    <a:pt x="20" y="276"/>
                    <a:pt x="20" y="276"/>
                    <a:pt x="20" y="276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0" y="239"/>
                    <a:pt x="43" y="175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86" y="76"/>
                    <a:pt x="105" y="39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4" y="22"/>
                    <a:pt x="104" y="23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1" y="29"/>
                    <a:pt x="97" y="37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3" y="64"/>
                    <a:pt x="71" y="89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36" y="172"/>
                    <a:pt x="12" y="238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83"/>
                    <a:pt x="13" y="290"/>
                    <a:pt x="15" y="296"/>
                  </a:cubicBezTo>
                  <a:cubicBezTo>
                    <a:pt x="15" y="296"/>
                    <a:pt x="15" y="296"/>
                    <a:pt x="15" y="296"/>
                  </a:cubicBezTo>
                  <a:cubicBezTo>
                    <a:pt x="17" y="301"/>
                    <a:pt x="21" y="305"/>
                    <a:pt x="26" y="308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32" y="311"/>
                    <a:pt x="38" y="311"/>
                    <a:pt x="48" y="311"/>
                  </a:cubicBezTo>
                  <a:close/>
                  <a:moveTo>
                    <a:pt x="679" y="193"/>
                  </a:moveTo>
                  <a:cubicBezTo>
                    <a:pt x="679" y="193"/>
                    <a:pt x="679" y="193"/>
                    <a:pt x="679" y="193"/>
                  </a:cubicBezTo>
                  <a:cubicBezTo>
                    <a:pt x="679" y="193"/>
                    <a:pt x="679" y="193"/>
                    <a:pt x="679" y="193"/>
                  </a:cubicBezTo>
                  <a:close/>
                  <a:moveTo>
                    <a:pt x="685" y="187"/>
                  </a:moveTo>
                  <a:cubicBezTo>
                    <a:pt x="685" y="187"/>
                    <a:pt x="685" y="187"/>
                    <a:pt x="685" y="187"/>
                  </a:cubicBezTo>
                  <a:cubicBezTo>
                    <a:pt x="685" y="187"/>
                    <a:pt x="685" y="187"/>
                    <a:pt x="685" y="187"/>
                  </a:cubicBezTo>
                  <a:cubicBezTo>
                    <a:pt x="685" y="187"/>
                    <a:pt x="685" y="187"/>
                    <a:pt x="685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7"/>
            <p:cNvSpPr/>
            <p:nvPr/>
          </p:nvSpPr>
          <p:spPr bwMode="auto">
            <a:xfrm>
              <a:off x="4100" y="2868"/>
              <a:ext cx="56" cy="108"/>
            </a:xfrm>
            <a:custGeom>
              <a:avLst/>
              <a:gdLst>
                <a:gd name="T0" fmla="*/ 0 w 56"/>
                <a:gd name="T1" fmla="*/ 8 h 108"/>
                <a:gd name="T2" fmla="*/ 22 w 56"/>
                <a:gd name="T3" fmla="*/ 0 h 108"/>
                <a:gd name="T4" fmla="*/ 56 w 56"/>
                <a:gd name="T5" fmla="*/ 101 h 108"/>
                <a:gd name="T6" fmla="*/ 35 w 56"/>
                <a:gd name="T7" fmla="*/ 108 h 108"/>
                <a:gd name="T8" fmla="*/ 0 w 56"/>
                <a:gd name="T9" fmla="*/ 8 h 108"/>
                <a:gd name="T10" fmla="*/ 0 w 56"/>
                <a:gd name="T11" fmla="*/ 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08">
                  <a:moveTo>
                    <a:pt x="0" y="8"/>
                  </a:moveTo>
                  <a:lnTo>
                    <a:pt x="22" y="0"/>
                  </a:lnTo>
                  <a:lnTo>
                    <a:pt x="56" y="101"/>
                  </a:lnTo>
                  <a:lnTo>
                    <a:pt x="35" y="10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8"/>
            <p:cNvSpPr>
              <a:spLocks noEditPoints="1"/>
            </p:cNvSpPr>
            <p:nvPr/>
          </p:nvSpPr>
          <p:spPr bwMode="auto">
            <a:xfrm>
              <a:off x="4091" y="2859"/>
              <a:ext cx="74" cy="126"/>
            </a:xfrm>
            <a:custGeom>
              <a:avLst/>
              <a:gdLst>
                <a:gd name="T0" fmla="*/ 3 w 74"/>
                <a:gd name="T1" fmla="*/ 19 h 126"/>
                <a:gd name="T2" fmla="*/ 9 w 74"/>
                <a:gd name="T3" fmla="*/ 17 h 126"/>
                <a:gd name="T4" fmla="*/ 12 w 74"/>
                <a:gd name="T5" fmla="*/ 23 h 126"/>
                <a:gd name="T6" fmla="*/ 9 w 74"/>
                <a:gd name="T7" fmla="*/ 17 h 126"/>
                <a:gd name="T8" fmla="*/ 3 w 74"/>
                <a:gd name="T9" fmla="*/ 19 h 126"/>
                <a:gd name="T10" fmla="*/ 0 w 74"/>
                <a:gd name="T11" fmla="*/ 12 h 126"/>
                <a:gd name="T12" fmla="*/ 35 w 74"/>
                <a:gd name="T13" fmla="*/ 0 h 126"/>
                <a:gd name="T14" fmla="*/ 74 w 74"/>
                <a:gd name="T15" fmla="*/ 113 h 126"/>
                <a:gd name="T16" fmla="*/ 40 w 74"/>
                <a:gd name="T17" fmla="*/ 126 h 126"/>
                <a:gd name="T18" fmla="*/ 3 w 74"/>
                <a:gd name="T19" fmla="*/ 19 h 126"/>
                <a:gd name="T20" fmla="*/ 3 w 74"/>
                <a:gd name="T21" fmla="*/ 19 h 126"/>
                <a:gd name="T22" fmla="*/ 49 w 74"/>
                <a:gd name="T23" fmla="*/ 108 h 126"/>
                <a:gd name="T24" fmla="*/ 56 w 74"/>
                <a:gd name="T25" fmla="*/ 106 h 126"/>
                <a:gd name="T26" fmla="*/ 26 w 74"/>
                <a:gd name="T27" fmla="*/ 18 h 126"/>
                <a:gd name="T28" fmla="*/ 18 w 74"/>
                <a:gd name="T29" fmla="*/ 20 h 126"/>
                <a:gd name="T30" fmla="*/ 49 w 74"/>
                <a:gd name="T31" fmla="*/ 108 h 126"/>
                <a:gd name="T32" fmla="*/ 49 w 74"/>
                <a:gd name="T33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26">
                  <a:moveTo>
                    <a:pt x="3" y="19"/>
                  </a:moveTo>
                  <a:lnTo>
                    <a:pt x="9" y="17"/>
                  </a:lnTo>
                  <a:lnTo>
                    <a:pt x="12" y="23"/>
                  </a:lnTo>
                  <a:lnTo>
                    <a:pt x="9" y="1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35" y="0"/>
                  </a:lnTo>
                  <a:lnTo>
                    <a:pt x="74" y="113"/>
                  </a:lnTo>
                  <a:lnTo>
                    <a:pt x="40" y="126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9" y="108"/>
                  </a:moveTo>
                  <a:lnTo>
                    <a:pt x="56" y="106"/>
                  </a:lnTo>
                  <a:lnTo>
                    <a:pt x="26" y="18"/>
                  </a:lnTo>
                  <a:lnTo>
                    <a:pt x="18" y="20"/>
                  </a:lnTo>
                  <a:lnTo>
                    <a:pt x="49" y="108"/>
                  </a:lnTo>
                  <a:lnTo>
                    <a:pt x="49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9"/>
            <p:cNvSpPr/>
            <p:nvPr/>
          </p:nvSpPr>
          <p:spPr bwMode="auto">
            <a:xfrm>
              <a:off x="3510" y="2679"/>
              <a:ext cx="791" cy="416"/>
            </a:xfrm>
            <a:custGeom>
              <a:avLst/>
              <a:gdLst>
                <a:gd name="T0" fmla="*/ 677 w 704"/>
                <a:gd name="T1" fmla="*/ 371 h 371"/>
                <a:gd name="T2" fmla="*/ 563 w 704"/>
                <a:gd name="T3" fmla="*/ 342 h 371"/>
                <a:gd name="T4" fmla="*/ 563 w 704"/>
                <a:gd name="T5" fmla="*/ 342 h 371"/>
                <a:gd name="T6" fmla="*/ 325 w 704"/>
                <a:gd name="T7" fmla="*/ 246 h 371"/>
                <a:gd name="T8" fmla="*/ 325 w 704"/>
                <a:gd name="T9" fmla="*/ 246 h 371"/>
                <a:gd name="T10" fmla="*/ 73 w 704"/>
                <a:gd name="T11" fmla="*/ 157 h 371"/>
                <a:gd name="T12" fmla="*/ 73 w 704"/>
                <a:gd name="T13" fmla="*/ 157 h 371"/>
                <a:gd name="T14" fmla="*/ 71 w 704"/>
                <a:gd name="T15" fmla="*/ 157 h 371"/>
                <a:gd name="T16" fmla="*/ 71 w 704"/>
                <a:gd name="T17" fmla="*/ 157 h 371"/>
                <a:gd name="T18" fmla="*/ 30 w 704"/>
                <a:gd name="T19" fmla="*/ 182 h 371"/>
                <a:gd name="T20" fmla="*/ 30 w 704"/>
                <a:gd name="T21" fmla="*/ 182 h 371"/>
                <a:gd name="T22" fmla="*/ 19 w 704"/>
                <a:gd name="T23" fmla="*/ 202 h 371"/>
                <a:gd name="T24" fmla="*/ 19 w 704"/>
                <a:gd name="T25" fmla="*/ 202 h 371"/>
                <a:gd name="T26" fmla="*/ 0 w 704"/>
                <a:gd name="T27" fmla="*/ 196 h 371"/>
                <a:gd name="T28" fmla="*/ 69 w 704"/>
                <a:gd name="T29" fmla="*/ 138 h 371"/>
                <a:gd name="T30" fmla="*/ 69 w 704"/>
                <a:gd name="T31" fmla="*/ 138 h 371"/>
                <a:gd name="T32" fmla="*/ 73 w 704"/>
                <a:gd name="T33" fmla="*/ 137 h 371"/>
                <a:gd name="T34" fmla="*/ 73 w 704"/>
                <a:gd name="T35" fmla="*/ 137 h 371"/>
                <a:gd name="T36" fmla="*/ 332 w 704"/>
                <a:gd name="T37" fmla="*/ 228 h 371"/>
                <a:gd name="T38" fmla="*/ 332 w 704"/>
                <a:gd name="T39" fmla="*/ 228 h 371"/>
                <a:gd name="T40" fmla="*/ 568 w 704"/>
                <a:gd name="T41" fmla="*/ 322 h 371"/>
                <a:gd name="T42" fmla="*/ 568 w 704"/>
                <a:gd name="T43" fmla="*/ 322 h 371"/>
                <a:gd name="T44" fmla="*/ 677 w 704"/>
                <a:gd name="T45" fmla="*/ 351 h 371"/>
                <a:gd name="T46" fmla="*/ 677 w 704"/>
                <a:gd name="T47" fmla="*/ 351 h 371"/>
                <a:gd name="T48" fmla="*/ 684 w 704"/>
                <a:gd name="T49" fmla="*/ 350 h 371"/>
                <a:gd name="T50" fmla="*/ 684 w 704"/>
                <a:gd name="T51" fmla="*/ 350 h 371"/>
                <a:gd name="T52" fmla="*/ 684 w 704"/>
                <a:gd name="T53" fmla="*/ 350 h 371"/>
                <a:gd name="T54" fmla="*/ 684 w 704"/>
                <a:gd name="T55" fmla="*/ 350 h 371"/>
                <a:gd name="T56" fmla="*/ 647 w 704"/>
                <a:gd name="T57" fmla="*/ 165 h 371"/>
                <a:gd name="T58" fmla="*/ 647 w 704"/>
                <a:gd name="T59" fmla="*/ 165 h 371"/>
                <a:gd name="T60" fmla="*/ 609 w 704"/>
                <a:gd name="T61" fmla="*/ 5 h 371"/>
                <a:gd name="T62" fmla="*/ 609 w 704"/>
                <a:gd name="T63" fmla="*/ 5 h 371"/>
                <a:gd name="T64" fmla="*/ 629 w 704"/>
                <a:gd name="T65" fmla="*/ 0 h 371"/>
                <a:gd name="T66" fmla="*/ 704 w 704"/>
                <a:gd name="T67" fmla="*/ 350 h 371"/>
                <a:gd name="T68" fmla="*/ 704 w 704"/>
                <a:gd name="T69" fmla="*/ 350 h 371"/>
                <a:gd name="T70" fmla="*/ 704 w 704"/>
                <a:gd name="T71" fmla="*/ 353 h 371"/>
                <a:gd name="T72" fmla="*/ 704 w 704"/>
                <a:gd name="T73" fmla="*/ 353 h 371"/>
                <a:gd name="T74" fmla="*/ 679 w 704"/>
                <a:gd name="T75" fmla="*/ 371 h 371"/>
                <a:gd name="T76" fmla="*/ 679 w 704"/>
                <a:gd name="T77" fmla="*/ 371 h 371"/>
                <a:gd name="T78" fmla="*/ 677 w 704"/>
                <a:gd name="T79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4" h="371">
                  <a:moveTo>
                    <a:pt x="677" y="371"/>
                  </a:moveTo>
                  <a:cubicBezTo>
                    <a:pt x="645" y="371"/>
                    <a:pt x="588" y="347"/>
                    <a:pt x="563" y="342"/>
                  </a:cubicBezTo>
                  <a:cubicBezTo>
                    <a:pt x="563" y="342"/>
                    <a:pt x="563" y="342"/>
                    <a:pt x="563" y="342"/>
                  </a:cubicBezTo>
                  <a:cubicBezTo>
                    <a:pt x="543" y="337"/>
                    <a:pt x="437" y="292"/>
                    <a:pt x="325" y="246"/>
                  </a:cubicBezTo>
                  <a:cubicBezTo>
                    <a:pt x="325" y="246"/>
                    <a:pt x="325" y="246"/>
                    <a:pt x="325" y="246"/>
                  </a:cubicBezTo>
                  <a:cubicBezTo>
                    <a:pt x="214" y="201"/>
                    <a:pt x="97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2" y="157"/>
                    <a:pt x="72" y="157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51" y="160"/>
                    <a:pt x="38" y="171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2" y="192"/>
                    <a:pt x="19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4" y="145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70" y="137"/>
                    <a:pt x="71" y="137"/>
                    <a:pt x="73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108" y="138"/>
                    <a:pt x="220" y="182"/>
                    <a:pt x="332" y="228"/>
                  </a:cubicBezTo>
                  <a:cubicBezTo>
                    <a:pt x="332" y="228"/>
                    <a:pt x="332" y="228"/>
                    <a:pt x="332" y="228"/>
                  </a:cubicBezTo>
                  <a:cubicBezTo>
                    <a:pt x="443" y="273"/>
                    <a:pt x="553" y="320"/>
                    <a:pt x="568" y="322"/>
                  </a:cubicBezTo>
                  <a:cubicBezTo>
                    <a:pt x="568" y="322"/>
                    <a:pt x="568" y="322"/>
                    <a:pt x="568" y="322"/>
                  </a:cubicBezTo>
                  <a:cubicBezTo>
                    <a:pt x="595" y="329"/>
                    <a:pt x="653" y="351"/>
                    <a:pt x="677" y="351"/>
                  </a:cubicBezTo>
                  <a:cubicBezTo>
                    <a:pt x="677" y="351"/>
                    <a:pt x="677" y="351"/>
                    <a:pt x="677" y="351"/>
                  </a:cubicBezTo>
                  <a:cubicBezTo>
                    <a:pt x="681" y="351"/>
                    <a:pt x="683" y="351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36"/>
                    <a:pt x="665" y="247"/>
                    <a:pt x="647" y="165"/>
                  </a:cubicBezTo>
                  <a:cubicBezTo>
                    <a:pt x="647" y="165"/>
                    <a:pt x="647" y="165"/>
                    <a:pt x="647" y="165"/>
                  </a:cubicBezTo>
                  <a:cubicBezTo>
                    <a:pt x="628" y="83"/>
                    <a:pt x="609" y="5"/>
                    <a:pt x="609" y="5"/>
                  </a:cubicBezTo>
                  <a:cubicBezTo>
                    <a:pt x="609" y="5"/>
                    <a:pt x="609" y="5"/>
                    <a:pt x="609" y="5"/>
                  </a:cubicBezTo>
                  <a:cubicBezTo>
                    <a:pt x="629" y="0"/>
                    <a:pt x="629" y="0"/>
                    <a:pt x="629" y="0"/>
                  </a:cubicBezTo>
                  <a:cubicBezTo>
                    <a:pt x="629" y="1"/>
                    <a:pt x="704" y="310"/>
                    <a:pt x="704" y="350"/>
                  </a:cubicBezTo>
                  <a:cubicBezTo>
                    <a:pt x="704" y="350"/>
                    <a:pt x="704" y="350"/>
                    <a:pt x="704" y="350"/>
                  </a:cubicBezTo>
                  <a:cubicBezTo>
                    <a:pt x="704" y="351"/>
                    <a:pt x="704" y="352"/>
                    <a:pt x="704" y="353"/>
                  </a:cubicBezTo>
                  <a:cubicBezTo>
                    <a:pt x="704" y="353"/>
                    <a:pt x="704" y="353"/>
                    <a:pt x="704" y="353"/>
                  </a:cubicBezTo>
                  <a:cubicBezTo>
                    <a:pt x="702" y="366"/>
                    <a:pt x="689" y="371"/>
                    <a:pt x="679" y="371"/>
                  </a:cubicBezTo>
                  <a:cubicBezTo>
                    <a:pt x="679" y="371"/>
                    <a:pt x="679" y="371"/>
                    <a:pt x="679" y="371"/>
                  </a:cubicBezTo>
                  <a:cubicBezTo>
                    <a:pt x="679" y="371"/>
                    <a:pt x="678" y="371"/>
                    <a:pt x="677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0"/>
            <p:cNvSpPr>
              <a:spLocks noEditPoints="1"/>
            </p:cNvSpPr>
            <p:nvPr/>
          </p:nvSpPr>
          <p:spPr bwMode="auto">
            <a:xfrm>
              <a:off x="3502" y="2671"/>
              <a:ext cx="806" cy="430"/>
            </a:xfrm>
            <a:custGeom>
              <a:avLst/>
              <a:gdLst>
                <a:gd name="T0" fmla="*/ 569 w 717"/>
                <a:gd name="T1" fmla="*/ 355 h 384"/>
                <a:gd name="T2" fmla="*/ 329 w 717"/>
                <a:gd name="T3" fmla="*/ 259 h 384"/>
                <a:gd name="T4" fmla="*/ 113 w 717"/>
                <a:gd name="T5" fmla="*/ 178 h 384"/>
                <a:gd name="T6" fmla="*/ 80 w 717"/>
                <a:gd name="T7" fmla="*/ 170 h 384"/>
                <a:gd name="T8" fmla="*/ 79 w 717"/>
                <a:gd name="T9" fmla="*/ 170 h 384"/>
                <a:gd name="T10" fmla="*/ 42 w 717"/>
                <a:gd name="T11" fmla="*/ 192 h 384"/>
                <a:gd name="T12" fmla="*/ 42 w 717"/>
                <a:gd name="T13" fmla="*/ 219 h 384"/>
                <a:gd name="T14" fmla="*/ 16 w 717"/>
                <a:gd name="T15" fmla="*/ 173 h 384"/>
                <a:gd name="T16" fmla="*/ 75 w 717"/>
                <a:gd name="T17" fmla="*/ 139 h 384"/>
                <a:gd name="T18" fmla="*/ 183 w 717"/>
                <a:gd name="T19" fmla="*/ 167 h 384"/>
                <a:gd name="T20" fmla="*/ 341 w 717"/>
                <a:gd name="T21" fmla="*/ 229 h 384"/>
                <a:gd name="T22" fmla="*/ 576 w 717"/>
                <a:gd name="T23" fmla="*/ 324 h 384"/>
                <a:gd name="T24" fmla="*/ 632 w 717"/>
                <a:gd name="T25" fmla="*/ 340 h 384"/>
                <a:gd name="T26" fmla="*/ 684 w 717"/>
                <a:gd name="T27" fmla="*/ 352 h 384"/>
                <a:gd name="T28" fmla="*/ 673 w 717"/>
                <a:gd name="T29" fmla="*/ 290 h 384"/>
                <a:gd name="T30" fmla="*/ 610 w 717"/>
                <a:gd name="T31" fmla="*/ 14 h 384"/>
                <a:gd name="T32" fmla="*/ 641 w 717"/>
                <a:gd name="T33" fmla="*/ 0 h 384"/>
                <a:gd name="T34" fmla="*/ 642 w 717"/>
                <a:gd name="T35" fmla="*/ 7 h 384"/>
                <a:gd name="T36" fmla="*/ 643 w 717"/>
                <a:gd name="T37" fmla="*/ 14 h 384"/>
                <a:gd name="T38" fmla="*/ 649 w 717"/>
                <a:gd name="T39" fmla="*/ 35 h 384"/>
                <a:gd name="T40" fmla="*/ 705 w 717"/>
                <a:gd name="T41" fmla="*/ 285 h 384"/>
                <a:gd name="T42" fmla="*/ 717 w 717"/>
                <a:gd name="T43" fmla="*/ 357 h 384"/>
                <a:gd name="T44" fmla="*/ 705 w 717"/>
                <a:gd name="T45" fmla="*/ 379 h 384"/>
                <a:gd name="T46" fmla="*/ 686 w 717"/>
                <a:gd name="T47" fmla="*/ 384 h 384"/>
                <a:gd name="T48" fmla="*/ 80 w 717"/>
                <a:gd name="T49" fmla="*/ 158 h 384"/>
                <a:gd name="T50" fmla="*/ 117 w 717"/>
                <a:gd name="T51" fmla="*/ 166 h 384"/>
                <a:gd name="T52" fmla="*/ 334 w 717"/>
                <a:gd name="T53" fmla="*/ 248 h 384"/>
                <a:gd name="T54" fmla="*/ 488 w 717"/>
                <a:gd name="T55" fmla="*/ 311 h 384"/>
                <a:gd name="T56" fmla="*/ 685 w 717"/>
                <a:gd name="T57" fmla="*/ 372 h 384"/>
                <a:gd name="T58" fmla="*/ 684 w 717"/>
                <a:gd name="T59" fmla="*/ 384 h 384"/>
                <a:gd name="T60" fmla="*/ 685 w 717"/>
                <a:gd name="T61" fmla="*/ 372 h 384"/>
                <a:gd name="T62" fmla="*/ 686 w 717"/>
                <a:gd name="T63" fmla="*/ 372 h 384"/>
                <a:gd name="T64" fmla="*/ 705 w 717"/>
                <a:gd name="T65" fmla="*/ 359 h 384"/>
                <a:gd name="T66" fmla="*/ 705 w 717"/>
                <a:gd name="T67" fmla="*/ 357 h 384"/>
                <a:gd name="T68" fmla="*/ 668 w 717"/>
                <a:gd name="T69" fmla="*/ 171 h 384"/>
                <a:gd name="T70" fmla="*/ 631 w 717"/>
                <a:gd name="T71" fmla="*/ 15 h 384"/>
                <a:gd name="T72" fmla="*/ 625 w 717"/>
                <a:gd name="T73" fmla="*/ 24 h 384"/>
                <a:gd name="T74" fmla="*/ 659 w 717"/>
                <a:gd name="T75" fmla="*/ 171 h 384"/>
                <a:gd name="T76" fmla="*/ 685 w 717"/>
                <a:gd name="T77" fmla="*/ 288 h 384"/>
                <a:gd name="T78" fmla="*/ 697 w 717"/>
                <a:gd name="T79" fmla="*/ 357 h 384"/>
                <a:gd name="T80" fmla="*/ 693 w 717"/>
                <a:gd name="T81" fmla="*/ 363 h 384"/>
                <a:gd name="T82" fmla="*/ 684 w 717"/>
                <a:gd name="T83" fmla="*/ 364 h 384"/>
                <a:gd name="T84" fmla="*/ 684 w 717"/>
                <a:gd name="T85" fmla="*/ 364 h 384"/>
                <a:gd name="T86" fmla="*/ 573 w 717"/>
                <a:gd name="T87" fmla="*/ 335 h 384"/>
                <a:gd name="T88" fmla="*/ 545 w 717"/>
                <a:gd name="T89" fmla="*/ 325 h 384"/>
                <a:gd name="T90" fmla="*/ 337 w 717"/>
                <a:gd name="T91" fmla="*/ 240 h 384"/>
                <a:gd name="T92" fmla="*/ 178 w 717"/>
                <a:gd name="T93" fmla="*/ 178 h 384"/>
                <a:gd name="T94" fmla="*/ 77 w 717"/>
                <a:gd name="T95" fmla="*/ 150 h 384"/>
                <a:gd name="T96" fmla="*/ 26 w 717"/>
                <a:gd name="T97" fmla="*/ 180 h 384"/>
                <a:gd name="T98" fmla="*/ 23 w 717"/>
                <a:gd name="T99" fmla="*/ 201 h 384"/>
                <a:gd name="T100" fmla="*/ 32 w 717"/>
                <a:gd name="T101" fmla="*/ 185 h 384"/>
                <a:gd name="T102" fmla="*/ 78 w 717"/>
                <a:gd name="T103" fmla="*/ 159 h 384"/>
                <a:gd name="T104" fmla="*/ 80 w 717"/>
                <a:gd name="T105" fmla="*/ 1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7" h="384">
                  <a:moveTo>
                    <a:pt x="684" y="384"/>
                  </a:moveTo>
                  <a:cubicBezTo>
                    <a:pt x="650" y="384"/>
                    <a:pt x="593" y="360"/>
                    <a:pt x="569" y="355"/>
                  </a:cubicBezTo>
                  <a:cubicBezTo>
                    <a:pt x="569" y="355"/>
                    <a:pt x="569" y="355"/>
                    <a:pt x="569" y="355"/>
                  </a:cubicBezTo>
                  <a:cubicBezTo>
                    <a:pt x="558" y="352"/>
                    <a:pt x="526" y="340"/>
                    <a:pt x="483" y="322"/>
                  </a:cubicBezTo>
                  <a:cubicBezTo>
                    <a:pt x="483" y="322"/>
                    <a:pt x="483" y="322"/>
                    <a:pt x="483" y="322"/>
                  </a:cubicBezTo>
                  <a:cubicBezTo>
                    <a:pt x="440" y="304"/>
                    <a:pt x="385" y="282"/>
                    <a:pt x="329" y="259"/>
                  </a:cubicBezTo>
                  <a:cubicBezTo>
                    <a:pt x="329" y="259"/>
                    <a:pt x="329" y="259"/>
                    <a:pt x="329" y="259"/>
                  </a:cubicBezTo>
                  <a:cubicBezTo>
                    <a:pt x="247" y="225"/>
                    <a:pt x="161" y="192"/>
                    <a:pt x="113" y="178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7" y="173"/>
                    <a:pt x="85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60" y="173"/>
                    <a:pt x="49" y="183"/>
                    <a:pt x="4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7" y="198"/>
                    <a:pt x="34" y="204"/>
                    <a:pt x="33" y="208"/>
                  </a:cubicBezTo>
                  <a:cubicBezTo>
                    <a:pt x="33" y="208"/>
                    <a:pt x="33" y="208"/>
                    <a:pt x="33" y="208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2" y="201"/>
                    <a:pt x="5" y="187"/>
                    <a:pt x="16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27" y="158"/>
                    <a:pt x="46" y="143"/>
                    <a:pt x="75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8" y="138"/>
                    <a:pt x="80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99" y="139"/>
                    <a:pt x="136" y="150"/>
                    <a:pt x="183" y="167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229" y="184"/>
                    <a:pt x="285" y="206"/>
                    <a:pt x="341" y="229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425" y="263"/>
                    <a:pt x="508" y="298"/>
                    <a:pt x="550" y="314"/>
                  </a:cubicBezTo>
                  <a:cubicBezTo>
                    <a:pt x="550" y="314"/>
                    <a:pt x="550" y="314"/>
                    <a:pt x="550" y="314"/>
                  </a:cubicBezTo>
                  <a:cubicBezTo>
                    <a:pt x="564" y="320"/>
                    <a:pt x="573" y="323"/>
                    <a:pt x="576" y="324"/>
                  </a:cubicBezTo>
                  <a:cubicBezTo>
                    <a:pt x="576" y="324"/>
                    <a:pt x="576" y="324"/>
                    <a:pt x="576" y="324"/>
                  </a:cubicBezTo>
                  <a:cubicBezTo>
                    <a:pt x="590" y="327"/>
                    <a:pt x="611" y="334"/>
                    <a:pt x="632" y="340"/>
                  </a:cubicBezTo>
                  <a:cubicBezTo>
                    <a:pt x="632" y="340"/>
                    <a:pt x="632" y="340"/>
                    <a:pt x="632" y="340"/>
                  </a:cubicBezTo>
                  <a:cubicBezTo>
                    <a:pt x="653" y="347"/>
                    <a:pt x="673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3" y="342"/>
                    <a:pt x="679" y="319"/>
                    <a:pt x="673" y="290"/>
                  </a:cubicBezTo>
                  <a:cubicBezTo>
                    <a:pt x="673" y="290"/>
                    <a:pt x="673" y="290"/>
                    <a:pt x="673" y="290"/>
                  </a:cubicBezTo>
                  <a:cubicBezTo>
                    <a:pt x="666" y="256"/>
                    <a:pt x="657" y="214"/>
                    <a:pt x="648" y="174"/>
                  </a:cubicBezTo>
                  <a:cubicBezTo>
                    <a:pt x="648" y="174"/>
                    <a:pt x="648" y="174"/>
                    <a:pt x="648" y="174"/>
                  </a:cubicBezTo>
                  <a:cubicBezTo>
                    <a:pt x="630" y="94"/>
                    <a:pt x="612" y="18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08" y="8"/>
                    <a:pt x="608" y="8"/>
                    <a:pt x="608" y="8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8"/>
                    <a:pt x="642" y="8"/>
                  </a:cubicBezTo>
                  <a:cubicBezTo>
                    <a:pt x="642" y="8"/>
                    <a:pt x="642" y="8"/>
                    <a:pt x="642" y="8"/>
                  </a:cubicBezTo>
                  <a:cubicBezTo>
                    <a:pt x="642" y="10"/>
                    <a:pt x="643" y="11"/>
                    <a:pt x="643" y="14"/>
                  </a:cubicBezTo>
                  <a:cubicBezTo>
                    <a:pt x="643" y="14"/>
                    <a:pt x="643" y="14"/>
                    <a:pt x="643" y="14"/>
                  </a:cubicBezTo>
                  <a:cubicBezTo>
                    <a:pt x="645" y="19"/>
                    <a:pt x="646" y="26"/>
                    <a:pt x="649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53" y="53"/>
                    <a:pt x="659" y="78"/>
                    <a:pt x="665" y="107"/>
                  </a:cubicBezTo>
                  <a:cubicBezTo>
                    <a:pt x="665" y="107"/>
                    <a:pt x="665" y="107"/>
                    <a:pt x="665" y="107"/>
                  </a:cubicBezTo>
                  <a:cubicBezTo>
                    <a:pt x="678" y="163"/>
                    <a:pt x="694" y="233"/>
                    <a:pt x="705" y="285"/>
                  </a:cubicBezTo>
                  <a:cubicBezTo>
                    <a:pt x="705" y="285"/>
                    <a:pt x="705" y="285"/>
                    <a:pt x="705" y="285"/>
                  </a:cubicBezTo>
                  <a:cubicBezTo>
                    <a:pt x="712" y="319"/>
                    <a:pt x="717" y="346"/>
                    <a:pt x="717" y="357"/>
                  </a:cubicBezTo>
                  <a:cubicBezTo>
                    <a:pt x="717" y="357"/>
                    <a:pt x="717" y="357"/>
                    <a:pt x="717" y="357"/>
                  </a:cubicBezTo>
                  <a:cubicBezTo>
                    <a:pt x="717" y="358"/>
                    <a:pt x="717" y="359"/>
                    <a:pt x="717" y="360"/>
                  </a:cubicBezTo>
                  <a:cubicBezTo>
                    <a:pt x="717" y="360"/>
                    <a:pt x="717" y="360"/>
                    <a:pt x="717" y="360"/>
                  </a:cubicBezTo>
                  <a:cubicBezTo>
                    <a:pt x="716" y="369"/>
                    <a:pt x="711" y="376"/>
                    <a:pt x="705" y="379"/>
                  </a:cubicBezTo>
                  <a:cubicBezTo>
                    <a:pt x="705" y="379"/>
                    <a:pt x="705" y="379"/>
                    <a:pt x="705" y="379"/>
                  </a:cubicBezTo>
                  <a:cubicBezTo>
                    <a:pt x="699" y="383"/>
                    <a:pt x="692" y="384"/>
                    <a:pt x="686" y="384"/>
                  </a:cubicBezTo>
                  <a:cubicBezTo>
                    <a:pt x="686" y="384"/>
                    <a:pt x="686" y="384"/>
                    <a:pt x="686" y="384"/>
                  </a:cubicBezTo>
                  <a:cubicBezTo>
                    <a:pt x="686" y="384"/>
                    <a:pt x="685" y="384"/>
                    <a:pt x="684" y="384"/>
                  </a:cubicBezTo>
                  <a:close/>
                  <a:moveTo>
                    <a:pt x="80" y="158"/>
                  </a:move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8" y="158"/>
                    <a:pt x="100" y="161"/>
                    <a:pt x="117" y="166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33" y="171"/>
                    <a:pt x="153" y="178"/>
                    <a:pt x="176" y="186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222" y="203"/>
                    <a:pt x="279" y="225"/>
                    <a:pt x="334" y="248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90" y="270"/>
                    <a:pt x="444" y="293"/>
                    <a:pt x="488" y="311"/>
                  </a:cubicBezTo>
                  <a:cubicBezTo>
                    <a:pt x="488" y="311"/>
                    <a:pt x="488" y="311"/>
                    <a:pt x="488" y="311"/>
                  </a:cubicBezTo>
                  <a:cubicBezTo>
                    <a:pt x="531" y="329"/>
                    <a:pt x="563" y="341"/>
                    <a:pt x="572" y="343"/>
                  </a:cubicBezTo>
                  <a:cubicBezTo>
                    <a:pt x="572" y="343"/>
                    <a:pt x="572" y="343"/>
                    <a:pt x="572" y="343"/>
                  </a:cubicBezTo>
                  <a:cubicBezTo>
                    <a:pt x="598" y="349"/>
                    <a:pt x="654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4" y="378"/>
                    <a:pt x="684" y="378"/>
                    <a:pt x="684" y="378"/>
                  </a:cubicBezTo>
                  <a:cubicBezTo>
                    <a:pt x="684" y="384"/>
                    <a:pt x="684" y="384"/>
                    <a:pt x="684" y="384"/>
                  </a:cubicBezTo>
                  <a:cubicBezTo>
                    <a:pt x="684" y="378"/>
                    <a:pt x="684" y="378"/>
                    <a:pt x="684" y="378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6" y="372"/>
                    <a:pt x="686" y="372"/>
                  </a:cubicBezTo>
                  <a:cubicBezTo>
                    <a:pt x="686" y="372"/>
                    <a:pt x="686" y="372"/>
                    <a:pt x="686" y="372"/>
                  </a:cubicBezTo>
                  <a:cubicBezTo>
                    <a:pt x="690" y="372"/>
                    <a:pt x="695" y="371"/>
                    <a:pt x="699" y="369"/>
                  </a:cubicBezTo>
                  <a:cubicBezTo>
                    <a:pt x="699" y="369"/>
                    <a:pt x="699" y="369"/>
                    <a:pt x="699" y="369"/>
                  </a:cubicBezTo>
                  <a:cubicBezTo>
                    <a:pt x="702" y="367"/>
                    <a:pt x="704" y="364"/>
                    <a:pt x="705" y="359"/>
                  </a:cubicBezTo>
                  <a:cubicBezTo>
                    <a:pt x="705" y="359"/>
                    <a:pt x="705" y="359"/>
                    <a:pt x="705" y="359"/>
                  </a:cubicBezTo>
                  <a:cubicBezTo>
                    <a:pt x="705" y="358"/>
                    <a:pt x="705" y="358"/>
                    <a:pt x="705" y="357"/>
                  </a:cubicBezTo>
                  <a:cubicBezTo>
                    <a:pt x="705" y="357"/>
                    <a:pt x="705" y="357"/>
                    <a:pt x="705" y="357"/>
                  </a:cubicBezTo>
                  <a:cubicBezTo>
                    <a:pt x="705" y="349"/>
                    <a:pt x="700" y="322"/>
                    <a:pt x="693" y="288"/>
                  </a:cubicBezTo>
                  <a:cubicBezTo>
                    <a:pt x="693" y="288"/>
                    <a:pt x="693" y="288"/>
                    <a:pt x="693" y="288"/>
                  </a:cubicBezTo>
                  <a:cubicBezTo>
                    <a:pt x="686" y="254"/>
                    <a:pt x="677" y="212"/>
                    <a:pt x="668" y="171"/>
                  </a:cubicBezTo>
                  <a:cubicBezTo>
                    <a:pt x="668" y="171"/>
                    <a:pt x="668" y="171"/>
                    <a:pt x="668" y="171"/>
                  </a:cubicBezTo>
                  <a:cubicBezTo>
                    <a:pt x="652" y="101"/>
                    <a:pt x="636" y="35"/>
                    <a:pt x="631" y="15"/>
                  </a:cubicBezTo>
                  <a:cubicBezTo>
                    <a:pt x="631" y="15"/>
                    <a:pt x="631" y="15"/>
                    <a:pt x="631" y="15"/>
                  </a:cubicBezTo>
                  <a:cubicBezTo>
                    <a:pt x="623" y="17"/>
                    <a:pt x="623" y="17"/>
                    <a:pt x="623" y="17"/>
                  </a:cubicBezTo>
                  <a:cubicBezTo>
                    <a:pt x="624" y="19"/>
                    <a:pt x="625" y="21"/>
                    <a:pt x="625" y="24"/>
                  </a:cubicBezTo>
                  <a:cubicBezTo>
                    <a:pt x="625" y="24"/>
                    <a:pt x="625" y="24"/>
                    <a:pt x="625" y="24"/>
                  </a:cubicBezTo>
                  <a:cubicBezTo>
                    <a:pt x="627" y="33"/>
                    <a:pt x="630" y="45"/>
                    <a:pt x="634" y="60"/>
                  </a:cubicBezTo>
                  <a:cubicBezTo>
                    <a:pt x="634" y="60"/>
                    <a:pt x="634" y="60"/>
                    <a:pt x="634" y="60"/>
                  </a:cubicBezTo>
                  <a:cubicBezTo>
                    <a:pt x="641" y="90"/>
                    <a:pt x="650" y="130"/>
                    <a:pt x="659" y="171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69" y="212"/>
                    <a:pt x="678" y="254"/>
                    <a:pt x="685" y="288"/>
                  </a:cubicBezTo>
                  <a:cubicBezTo>
                    <a:pt x="685" y="288"/>
                    <a:pt x="685" y="288"/>
                    <a:pt x="685" y="288"/>
                  </a:cubicBezTo>
                  <a:cubicBezTo>
                    <a:pt x="692" y="322"/>
                    <a:pt x="697" y="348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62"/>
                    <a:pt x="697" y="362"/>
                    <a:pt x="697" y="362"/>
                  </a:cubicBezTo>
                  <a:cubicBezTo>
                    <a:pt x="693" y="363"/>
                    <a:pt x="693" y="363"/>
                    <a:pt x="693" y="363"/>
                  </a:cubicBezTo>
                  <a:cubicBezTo>
                    <a:pt x="691" y="364"/>
                    <a:pt x="688" y="364"/>
                    <a:pt x="685" y="364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64"/>
                    <a:pt x="685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70" y="364"/>
                    <a:pt x="650" y="358"/>
                    <a:pt x="629" y="352"/>
                  </a:cubicBezTo>
                  <a:cubicBezTo>
                    <a:pt x="629" y="352"/>
                    <a:pt x="629" y="352"/>
                    <a:pt x="629" y="352"/>
                  </a:cubicBezTo>
                  <a:cubicBezTo>
                    <a:pt x="608" y="345"/>
                    <a:pt x="587" y="338"/>
                    <a:pt x="573" y="335"/>
                  </a:cubicBezTo>
                  <a:cubicBezTo>
                    <a:pt x="573" y="335"/>
                    <a:pt x="573" y="335"/>
                    <a:pt x="573" y="335"/>
                  </a:cubicBezTo>
                  <a:cubicBezTo>
                    <a:pt x="569" y="334"/>
                    <a:pt x="560" y="331"/>
                    <a:pt x="545" y="325"/>
                  </a:cubicBezTo>
                  <a:cubicBezTo>
                    <a:pt x="545" y="325"/>
                    <a:pt x="545" y="325"/>
                    <a:pt x="545" y="325"/>
                  </a:cubicBezTo>
                  <a:cubicBezTo>
                    <a:pt x="531" y="320"/>
                    <a:pt x="513" y="312"/>
                    <a:pt x="491" y="303"/>
                  </a:cubicBezTo>
                  <a:cubicBezTo>
                    <a:pt x="491" y="303"/>
                    <a:pt x="491" y="303"/>
                    <a:pt x="491" y="303"/>
                  </a:cubicBezTo>
                  <a:cubicBezTo>
                    <a:pt x="448" y="286"/>
                    <a:pt x="392" y="263"/>
                    <a:pt x="337" y="240"/>
                  </a:cubicBezTo>
                  <a:cubicBezTo>
                    <a:pt x="337" y="240"/>
                    <a:pt x="337" y="240"/>
                    <a:pt x="337" y="240"/>
                  </a:cubicBezTo>
                  <a:cubicBezTo>
                    <a:pt x="281" y="218"/>
                    <a:pt x="225" y="195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32" y="162"/>
                    <a:pt x="95" y="150"/>
                    <a:pt x="80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79" y="150"/>
                    <a:pt x="78" y="150"/>
                    <a:pt x="77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51" y="154"/>
                    <a:pt x="36" y="167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0" y="187"/>
                    <a:pt x="17" y="195"/>
                    <a:pt x="15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5" y="196"/>
                    <a:pt x="28" y="191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1" y="174"/>
                    <a:pt x="55" y="162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58"/>
                    <a:pt x="79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1"/>
            <p:cNvSpPr/>
            <p:nvPr/>
          </p:nvSpPr>
          <p:spPr bwMode="auto">
            <a:xfrm>
              <a:off x="3562" y="2840"/>
              <a:ext cx="44" cy="66"/>
            </a:xfrm>
            <a:custGeom>
              <a:avLst/>
              <a:gdLst>
                <a:gd name="T0" fmla="*/ 0 w 44"/>
                <a:gd name="T1" fmla="*/ 57 h 66"/>
                <a:gd name="T2" fmla="*/ 24 w 44"/>
                <a:gd name="T3" fmla="*/ 0 h 66"/>
                <a:gd name="T4" fmla="*/ 44 w 44"/>
                <a:gd name="T5" fmla="*/ 8 h 66"/>
                <a:gd name="T6" fmla="*/ 20 w 44"/>
                <a:gd name="T7" fmla="*/ 66 h 66"/>
                <a:gd name="T8" fmla="*/ 0 w 44"/>
                <a:gd name="T9" fmla="*/ 57 h 66"/>
                <a:gd name="T10" fmla="*/ 0 w 44"/>
                <a:gd name="T11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6">
                  <a:moveTo>
                    <a:pt x="0" y="57"/>
                  </a:moveTo>
                  <a:lnTo>
                    <a:pt x="24" y="0"/>
                  </a:lnTo>
                  <a:lnTo>
                    <a:pt x="44" y="8"/>
                  </a:lnTo>
                  <a:lnTo>
                    <a:pt x="20" y="6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2"/>
            <p:cNvSpPr>
              <a:spLocks noEditPoints="1"/>
            </p:cNvSpPr>
            <p:nvPr/>
          </p:nvSpPr>
          <p:spPr bwMode="auto">
            <a:xfrm>
              <a:off x="3553" y="2831"/>
              <a:ext cx="62" cy="84"/>
            </a:xfrm>
            <a:custGeom>
              <a:avLst/>
              <a:gdLst>
                <a:gd name="T0" fmla="*/ 6 w 62"/>
                <a:gd name="T1" fmla="*/ 73 h 84"/>
                <a:gd name="T2" fmla="*/ 9 w 62"/>
                <a:gd name="T3" fmla="*/ 66 h 84"/>
                <a:gd name="T4" fmla="*/ 15 w 62"/>
                <a:gd name="T5" fmla="*/ 68 h 84"/>
                <a:gd name="T6" fmla="*/ 9 w 62"/>
                <a:gd name="T7" fmla="*/ 66 h 84"/>
                <a:gd name="T8" fmla="*/ 6 w 62"/>
                <a:gd name="T9" fmla="*/ 73 h 84"/>
                <a:gd name="T10" fmla="*/ 0 w 62"/>
                <a:gd name="T11" fmla="*/ 70 h 84"/>
                <a:gd name="T12" fmla="*/ 29 w 62"/>
                <a:gd name="T13" fmla="*/ 0 h 84"/>
                <a:gd name="T14" fmla="*/ 62 w 62"/>
                <a:gd name="T15" fmla="*/ 14 h 84"/>
                <a:gd name="T16" fmla="*/ 34 w 62"/>
                <a:gd name="T17" fmla="*/ 84 h 84"/>
                <a:gd name="T18" fmla="*/ 6 w 62"/>
                <a:gd name="T19" fmla="*/ 73 h 84"/>
                <a:gd name="T20" fmla="*/ 6 w 62"/>
                <a:gd name="T21" fmla="*/ 73 h 84"/>
                <a:gd name="T22" fmla="*/ 26 w 62"/>
                <a:gd name="T23" fmla="*/ 66 h 84"/>
                <a:gd name="T24" fmla="*/ 45 w 62"/>
                <a:gd name="T25" fmla="*/ 21 h 84"/>
                <a:gd name="T26" fmla="*/ 36 w 62"/>
                <a:gd name="T27" fmla="*/ 18 h 84"/>
                <a:gd name="T28" fmla="*/ 18 w 62"/>
                <a:gd name="T29" fmla="*/ 63 h 84"/>
                <a:gd name="T30" fmla="*/ 26 w 62"/>
                <a:gd name="T31" fmla="*/ 66 h 84"/>
                <a:gd name="T32" fmla="*/ 26 w 62"/>
                <a:gd name="T33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84">
                  <a:moveTo>
                    <a:pt x="6" y="73"/>
                  </a:moveTo>
                  <a:lnTo>
                    <a:pt x="9" y="66"/>
                  </a:lnTo>
                  <a:lnTo>
                    <a:pt x="15" y="68"/>
                  </a:lnTo>
                  <a:lnTo>
                    <a:pt x="9" y="66"/>
                  </a:lnTo>
                  <a:lnTo>
                    <a:pt x="6" y="73"/>
                  </a:lnTo>
                  <a:lnTo>
                    <a:pt x="0" y="70"/>
                  </a:lnTo>
                  <a:lnTo>
                    <a:pt x="29" y="0"/>
                  </a:lnTo>
                  <a:lnTo>
                    <a:pt x="62" y="14"/>
                  </a:lnTo>
                  <a:lnTo>
                    <a:pt x="34" y="84"/>
                  </a:lnTo>
                  <a:lnTo>
                    <a:pt x="6" y="73"/>
                  </a:lnTo>
                  <a:lnTo>
                    <a:pt x="6" y="73"/>
                  </a:lnTo>
                  <a:close/>
                  <a:moveTo>
                    <a:pt x="26" y="66"/>
                  </a:moveTo>
                  <a:lnTo>
                    <a:pt x="45" y="21"/>
                  </a:lnTo>
                  <a:lnTo>
                    <a:pt x="36" y="18"/>
                  </a:lnTo>
                  <a:lnTo>
                    <a:pt x="18" y="63"/>
                  </a:lnTo>
                  <a:lnTo>
                    <a:pt x="26" y="66"/>
                  </a:lnTo>
                  <a:lnTo>
                    <a:pt x="2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66"/>
          <p:cNvSpPr>
            <a:spLocks noEditPoints="1"/>
          </p:cNvSpPr>
          <p:nvPr/>
        </p:nvSpPr>
        <p:spPr bwMode="auto">
          <a:xfrm rot="218059">
            <a:off x="1778078" y="2047788"/>
            <a:ext cx="411150" cy="415435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5" name="Freeform 66"/>
          <p:cNvSpPr>
            <a:spLocks noEditPoints="1"/>
          </p:cNvSpPr>
          <p:nvPr/>
        </p:nvSpPr>
        <p:spPr bwMode="auto">
          <a:xfrm rot="218059">
            <a:off x="1787486" y="4405557"/>
            <a:ext cx="411150" cy="415435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6" name="Freeform 66"/>
          <p:cNvSpPr>
            <a:spLocks noEditPoints="1"/>
          </p:cNvSpPr>
          <p:nvPr/>
        </p:nvSpPr>
        <p:spPr bwMode="auto">
          <a:xfrm rot="218059">
            <a:off x="7523820" y="2075107"/>
            <a:ext cx="411150" cy="415435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7" name="Freeform 66"/>
          <p:cNvSpPr>
            <a:spLocks noEditPoints="1"/>
          </p:cNvSpPr>
          <p:nvPr/>
        </p:nvSpPr>
        <p:spPr bwMode="auto">
          <a:xfrm rot="218059">
            <a:off x="7561221" y="4432927"/>
            <a:ext cx="411150" cy="415435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30959" y="557159"/>
            <a:ext cx="255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椭圆 31"/>
          <p:cNvSpPr/>
          <p:nvPr/>
        </p:nvSpPr>
        <p:spPr>
          <a:xfrm rot="19294917">
            <a:off x="2566680" y="3209551"/>
            <a:ext cx="1822056" cy="180388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椭圆 31"/>
          <p:cNvSpPr/>
          <p:nvPr/>
        </p:nvSpPr>
        <p:spPr>
          <a:xfrm rot="19294917">
            <a:off x="2568162" y="3557603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椭圆 31"/>
          <p:cNvSpPr/>
          <p:nvPr/>
        </p:nvSpPr>
        <p:spPr>
          <a:xfrm rot="19294917">
            <a:off x="3411022" y="3109044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椭圆 31"/>
          <p:cNvSpPr/>
          <p:nvPr/>
        </p:nvSpPr>
        <p:spPr>
          <a:xfrm rot="19294917">
            <a:off x="4173070" y="3666028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椭圆 31"/>
          <p:cNvSpPr/>
          <p:nvPr/>
        </p:nvSpPr>
        <p:spPr>
          <a:xfrm rot="19294917">
            <a:off x="3953088" y="4739372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椭圆 31"/>
          <p:cNvSpPr/>
          <p:nvPr/>
        </p:nvSpPr>
        <p:spPr>
          <a:xfrm rot="19294917">
            <a:off x="2847402" y="4739373"/>
            <a:ext cx="209343" cy="20725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>
            <a:off x="3175521" y="3797295"/>
            <a:ext cx="604373" cy="699511"/>
            <a:chOff x="3330007" y="4546775"/>
            <a:chExt cx="775854" cy="897986"/>
          </a:xfrm>
        </p:grpSpPr>
        <p:grpSp>
          <p:nvGrpSpPr>
            <p:cNvPr id="166" name="组合 165"/>
            <p:cNvGrpSpPr/>
            <p:nvPr/>
          </p:nvGrpSpPr>
          <p:grpSpPr>
            <a:xfrm>
              <a:off x="3330007" y="4546775"/>
              <a:ext cx="775854" cy="897986"/>
              <a:chOff x="3319489" y="2633900"/>
              <a:chExt cx="775854" cy="897986"/>
            </a:xfrm>
          </p:grpSpPr>
          <p:sp>
            <p:nvSpPr>
              <p:cNvPr id="168" name="任意多边形 167"/>
              <p:cNvSpPr/>
              <p:nvPr/>
            </p:nvSpPr>
            <p:spPr>
              <a:xfrm rot="21189825">
                <a:off x="3319489" y="2979375"/>
                <a:ext cx="775854" cy="181074"/>
              </a:xfrm>
              <a:custGeom>
                <a:avLst/>
                <a:gdLst>
                  <a:gd name="connsiteX0" fmla="*/ 0 w 775854"/>
                  <a:gd name="connsiteY0" fmla="*/ 43502 h 98920"/>
                  <a:gd name="connsiteX1" fmla="*/ 415636 w 775854"/>
                  <a:gd name="connsiteY1" fmla="*/ 1938 h 98920"/>
                  <a:gd name="connsiteX2" fmla="*/ 775854 w 775854"/>
                  <a:gd name="connsiteY2" fmla="*/ 98920 h 98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5854" h="98920">
                    <a:moveTo>
                      <a:pt x="0" y="43502"/>
                    </a:moveTo>
                    <a:cubicBezTo>
                      <a:pt x="143163" y="18102"/>
                      <a:pt x="286327" y="-7298"/>
                      <a:pt x="415636" y="1938"/>
                    </a:cubicBezTo>
                    <a:cubicBezTo>
                      <a:pt x="544945" y="11174"/>
                      <a:pt x="660399" y="55047"/>
                      <a:pt x="775854" y="9892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任意多边形 168"/>
              <p:cNvSpPr/>
              <p:nvPr/>
            </p:nvSpPr>
            <p:spPr>
              <a:xfrm>
                <a:off x="3623740" y="3289146"/>
                <a:ext cx="221673" cy="242740"/>
              </a:xfrm>
              <a:custGeom>
                <a:avLst/>
                <a:gdLst>
                  <a:gd name="connsiteX0" fmla="*/ 0 w 221673"/>
                  <a:gd name="connsiteY0" fmla="*/ 238702 h 280266"/>
                  <a:gd name="connsiteX1" fmla="*/ 27709 w 221673"/>
                  <a:gd name="connsiteY1" fmla="*/ 17029 h 280266"/>
                  <a:gd name="connsiteX2" fmla="*/ 166255 w 221673"/>
                  <a:gd name="connsiteY2" fmla="*/ 44739 h 280266"/>
                  <a:gd name="connsiteX3" fmla="*/ 221673 w 221673"/>
                  <a:gd name="connsiteY3" fmla="*/ 280266 h 280266"/>
                  <a:gd name="connsiteX0-1" fmla="*/ 0 w 221673"/>
                  <a:gd name="connsiteY0-2" fmla="*/ 237271 h 242740"/>
                  <a:gd name="connsiteX1-3" fmla="*/ 27709 w 221673"/>
                  <a:gd name="connsiteY1-4" fmla="*/ 15598 h 242740"/>
                  <a:gd name="connsiteX2-5" fmla="*/ 166255 w 221673"/>
                  <a:gd name="connsiteY2-6" fmla="*/ 43308 h 242740"/>
                  <a:gd name="connsiteX3-7" fmla="*/ 221673 w 221673"/>
                  <a:gd name="connsiteY3-8" fmla="*/ 242740 h 2427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21673" h="242740">
                    <a:moveTo>
                      <a:pt x="0" y="237271"/>
                    </a:moveTo>
                    <a:cubicBezTo>
                      <a:pt x="0" y="142598"/>
                      <a:pt x="0" y="47925"/>
                      <a:pt x="27709" y="15598"/>
                    </a:cubicBezTo>
                    <a:cubicBezTo>
                      <a:pt x="55418" y="-16729"/>
                      <a:pt x="133928" y="5451"/>
                      <a:pt x="166255" y="43308"/>
                    </a:cubicBezTo>
                    <a:cubicBezTo>
                      <a:pt x="198582" y="81165"/>
                      <a:pt x="210127" y="146913"/>
                      <a:pt x="221673" y="24274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"/>
              <p:cNvSpPr/>
              <p:nvPr/>
            </p:nvSpPr>
            <p:spPr>
              <a:xfrm>
                <a:off x="3515922" y="2633900"/>
                <a:ext cx="355590" cy="345840"/>
              </a:xfrm>
              <a:custGeom>
                <a:avLst/>
                <a:gdLst>
                  <a:gd name="connsiteX0" fmla="*/ 0 w 471951"/>
                  <a:gd name="connsiteY0" fmla="*/ 235976 h 471951"/>
                  <a:gd name="connsiteX1" fmla="*/ 235976 w 471951"/>
                  <a:gd name="connsiteY1" fmla="*/ 0 h 471951"/>
                  <a:gd name="connsiteX2" fmla="*/ 471952 w 471951"/>
                  <a:gd name="connsiteY2" fmla="*/ 235976 h 471951"/>
                  <a:gd name="connsiteX3" fmla="*/ 235976 w 471951"/>
                  <a:gd name="connsiteY3" fmla="*/ 471952 h 471951"/>
                  <a:gd name="connsiteX4" fmla="*/ 0 w 471951"/>
                  <a:gd name="connsiteY4" fmla="*/ 235976 h 471951"/>
                  <a:gd name="connsiteX0-1" fmla="*/ 210 w 472162"/>
                  <a:gd name="connsiteY0-2" fmla="*/ 224546 h 460522"/>
                  <a:gd name="connsiteX1-3" fmla="*/ 270476 w 472162"/>
                  <a:gd name="connsiteY1-4" fmla="*/ 0 h 460522"/>
                  <a:gd name="connsiteX2-5" fmla="*/ 472162 w 472162"/>
                  <a:gd name="connsiteY2-6" fmla="*/ 224546 h 460522"/>
                  <a:gd name="connsiteX3-7" fmla="*/ 236186 w 472162"/>
                  <a:gd name="connsiteY3-8" fmla="*/ 460522 h 460522"/>
                  <a:gd name="connsiteX4-9" fmla="*/ 210 w 472162"/>
                  <a:gd name="connsiteY4-10" fmla="*/ 224546 h 460522"/>
                  <a:gd name="connsiteX0-11" fmla="*/ 1553 w 473505"/>
                  <a:gd name="connsiteY0-12" fmla="*/ 224546 h 460522"/>
                  <a:gd name="connsiteX1-13" fmla="*/ 271819 w 473505"/>
                  <a:gd name="connsiteY1-14" fmla="*/ 0 h 460522"/>
                  <a:gd name="connsiteX2-15" fmla="*/ 473505 w 473505"/>
                  <a:gd name="connsiteY2-16" fmla="*/ 224546 h 460522"/>
                  <a:gd name="connsiteX3-17" fmla="*/ 191809 w 473505"/>
                  <a:gd name="connsiteY3-18" fmla="*/ 460522 h 460522"/>
                  <a:gd name="connsiteX4-19" fmla="*/ 1553 w 473505"/>
                  <a:gd name="connsiteY4-20" fmla="*/ 224546 h 4605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73505" h="460522">
                    <a:moveTo>
                      <a:pt x="1553" y="224546"/>
                    </a:moveTo>
                    <a:cubicBezTo>
                      <a:pt x="14888" y="147792"/>
                      <a:pt x="141493" y="0"/>
                      <a:pt x="271819" y="0"/>
                    </a:cubicBezTo>
                    <a:cubicBezTo>
                      <a:pt x="402145" y="0"/>
                      <a:pt x="473505" y="94220"/>
                      <a:pt x="473505" y="224546"/>
                    </a:cubicBezTo>
                    <a:cubicBezTo>
                      <a:pt x="473505" y="354872"/>
                      <a:pt x="322135" y="460522"/>
                      <a:pt x="191809" y="460522"/>
                    </a:cubicBezTo>
                    <a:cubicBezTo>
                      <a:pt x="61483" y="460522"/>
                      <a:pt x="-11782" y="301300"/>
                      <a:pt x="1553" y="22454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7" name="任意多边形 166"/>
            <p:cNvSpPr/>
            <p:nvPr/>
          </p:nvSpPr>
          <p:spPr>
            <a:xfrm>
              <a:off x="3542230" y="4878909"/>
              <a:ext cx="339800" cy="386533"/>
            </a:xfrm>
            <a:custGeom>
              <a:avLst/>
              <a:gdLst>
                <a:gd name="connsiteX0" fmla="*/ 39157 w 410413"/>
                <a:gd name="connsiteY0" fmla="*/ 42664 h 419967"/>
                <a:gd name="connsiteX1" fmla="*/ 43167 w 410413"/>
                <a:gd name="connsiteY1" fmla="*/ 359496 h 419967"/>
                <a:gd name="connsiteX2" fmla="*/ 368020 w 410413"/>
                <a:gd name="connsiteY2" fmla="*/ 391580 h 419967"/>
                <a:gd name="connsiteX3" fmla="*/ 372031 w 410413"/>
                <a:gd name="connsiteY3" fmla="*/ 42664 h 419967"/>
                <a:gd name="connsiteX4" fmla="*/ 39157 w 410413"/>
                <a:gd name="connsiteY4" fmla="*/ 42664 h 419967"/>
                <a:gd name="connsiteX0-1" fmla="*/ 31149 w 402405"/>
                <a:gd name="connsiteY0-2" fmla="*/ 42664 h 415226"/>
                <a:gd name="connsiteX1-3" fmla="*/ 35159 w 402405"/>
                <a:gd name="connsiteY1-4" fmla="*/ 359496 h 415226"/>
                <a:gd name="connsiteX2-5" fmla="*/ 360012 w 402405"/>
                <a:gd name="connsiteY2-6" fmla="*/ 391580 h 415226"/>
                <a:gd name="connsiteX3-7" fmla="*/ 364023 w 402405"/>
                <a:gd name="connsiteY3-8" fmla="*/ 42664 h 415226"/>
                <a:gd name="connsiteX4-9" fmla="*/ 31149 w 402405"/>
                <a:gd name="connsiteY4-10" fmla="*/ 42664 h 415226"/>
                <a:gd name="connsiteX0-11" fmla="*/ 31149 w 402405"/>
                <a:gd name="connsiteY0-12" fmla="*/ 42664 h 399222"/>
                <a:gd name="connsiteX1-13" fmla="*/ 35159 w 402405"/>
                <a:gd name="connsiteY1-14" fmla="*/ 359496 h 399222"/>
                <a:gd name="connsiteX2-15" fmla="*/ 360012 w 402405"/>
                <a:gd name="connsiteY2-16" fmla="*/ 391580 h 399222"/>
                <a:gd name="connsiteX3-17" fmla="*/ 364023 w 402405"/>
                <a:gd name="connsiteY3-18" fmla="*/ 42664 h 399222"/>
                <a:gd name="connsiteX4-19" fmla="*/ 31149 w 402405"/>
                <a:gd name="connsiteY4-20" fmla="*/ 42664 h 399222"/>
                <a:gd name="connsiteX0-21" fmla="*/ 31149 w 391132"/>
                <a:gd name="connsiteY0-22" fmla="*/ 29975 h 386533"/>
                <a:gd name="connsiteX1-23" fmla="*/ 35159 w 391132"/>
                <a:gd name="connsiteY1-24" fmla="*/ 346807 h 386533"/>
                <a:gd name="connsiteX2-25" fmla="*/ 360012 w 391132"/>
                <a:gd name="connsiteY2-26" fmla="*/ 378891 h 386533"/>
                <a:gd name="connsiteX3-27" fmla="*/ 364023 w 391132"/>
                <a:gd name="connsiteY3-28" fmla="*/ 29975 h 386533"/>
                <a:gd name="connsiteX4-29" fmla="*/ 31149 w 391132"/>
                <a:gd name="connsiteY4-30" fmla="*/ 29975 h 3865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1132" h="386533">
                  <a:moveTo>
                    <a:pt x="31149" y="29975"/>
                  </a:moveTo>
                  <a:cubicBezTo>
                    <a:pt x="-23662" y="82780"/>
                    <a:pt x="4412" y="308706"/>
                    <a:pt x="35159" y="346807"/>
                  </a:cubicBezTo>
                  <a:cubicBezTo>
                    <a:pt x="65906" y="384908"/>
                    <a:pt x="329264" y="395602"/>
                    <a:pt x="360012" y="378891"/>
                  </a:cubicBezTo>
                  <a:cubicBezTo>
                    <a:pt x="414823" y="326086"/>
                    <a:pt x="384743" y="54706"/>
                    <a:pt x="364023" y="29975"/>
                  </a:cubicBezTo>
                  <a:cubicBezTo>
                    <a:pt x="343303" y="5244"/>
                    <a:pt x="85960" y="-22830"/>
                    <a:pt x="31149" y="29975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1" name="文本框 170"/>
          <p:cNvSpPr txBox="1"/>
          <p:nvPr/>
        </p:nvSpPr>
        <p:spPr>
          <a:xfrm>
            <a:off x="7547143" y="2212324"/>
            <a:ext cx="4585784" cy="37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5539471" y="2169511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3" name="任意多边形 172"/>
          <p:cNvSpPr/>
          <p:nvPr/>
        </p:nvSpPr>
        <p:spPr>
          <a:xfrm>
            <a:off x="7691864" y="2643603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1905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椭圆 31"/>
          <p:cNvSpPr/>
          <p:nvPr/>
        </p:nvSpPr>
        <p:spPr>
          <a:xfrm>
            <a:off x="6238625" y="2235176"/>
            <a:ext cx="120141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1905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Get ready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7547143" y="3015111"/>
            <a:ext cx="4585784" cy="37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176" name="文本框 175"/>
          <p:cNvSpPr txBox="1"/>
          <p:nvPr/>
        </p:nvSpPr>
        <p:spPr>
          <a:xfrm>
            <a:off x="5539471" y="2972298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7" name="任意多边形 176"/>
          <p:cNvSpPr/>
          <p:nvPr/>
        </p:nvSpPr>
        <p:spPr>
          <a:xfrm>
            <a:off x="7691864" y="3446390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1905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31"/>
          <p:cNvSpPr/>
          <p:nvPr/>
        </p:nvSpPr>
        <p:spPr>
          <a:xfrm>
            <a:off x="6238625" y="3037963"/>
            <a:ext cx="120141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1905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Planning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7547143" y="3817898"/>
            <a:ext cx="4585784" cy="37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180" name="文本框 179"/>
          <p:cNvSpPr txBox="1"/>
          <p:nvPr/>
        </p:nvSpPr>
        <p:spPr>
          <a:xfrm>
            <a:off x="5539471" y="3775085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1" name="任意多边形 180"/>
          <p:cNvSpPr/>
          <p:nvPr/>
        </p:nvSpPr>
        <p:spPr>
          <a:xfrm>
            <a:off x="7691864" y="4249177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1905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椭圆 31"/>
          <p:cNvSpPr/>
          <p:nvPr/>
        </p:nvSpPr>
        <p:spPr>
          <a:xfrm>
            <a:off x="6218661" y="3840750"/>
            <a:ext cx="120141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1905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Get ready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7547143" y="4620685"/>
            <a:ext cx="4585784" cy="37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184" name="文本框 183"/>
          <p:cNvSpPr txBox="1"/>
          <p:nvPr/>
        </p:nvSpPr>
        <p:spPr>
          <a:xfrm>
            <a:off x="5539471" y="4577872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5" name="任意多边形 184"/>
          <p:cNvSpPr/>
          <p:nvPr/>
        </p:nvSpPr>
        <p:spPr>
          <a:xfrm>
            <a:off x="7691864" y="5051964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1905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椭圆 31"/>
          <p:cNvSpPr/>
          <p:nvPr/>
        </p:nvSpPr>
        <p:spPr>
          <a:xfrm>
            <a:off x="6238625" y="4643537"/>
            <a:ext cx="120141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1905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Perform</a:t>
            </a:r>
          </a:p>
        </p:txBody>
      </p:sp>
      <p:sp>
        <p:nvSpPr>
          <p:cNvPr id="187" name="文本框 186"/>
          <p:cNvSpPr txBox="1"/>
          <p:nvPr/>
        </p:nvSpPr>
        <p:spPr>
          <a:xfrm>
            <a:off x="7547143" y="5423474"/>
            <a:ext cx="4585784" cy="37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188" name="文本框 187"/>
          <p:cNvSpPr txBox="1"/>
          <p:nvPr/>
        </p:nvSpPr>
        <p:spPr>
          <a:xfrm>
            <a:off x="5539471" y="5380661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05</a:t>
            </a:r>
            <a:endParaRPr lang="zh-CN" altLang="en-US" sz="2800" b="1" spc="300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9" name="任意多边形 188"/>
          <p:cNvSpPr/>
          <p:nvPr/>
        </p:nvSpPr>
        <p:spPr>
          <a:xfrm>
            <a:off x="7691864" y="5854753"/>
            <a:ext cx="3240000" cy="180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1905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椭圆 31"/>
          <p:cNvSpPr/>
          <p:nvPr/>
        </p:nvSpPr>
        <p:spPr>
          <a:xfrm>
            <a:off x="6238625" y="5446326"/>
            <a:ext cx="1201417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1905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Summarize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4057" y="3464390"/>
            <a:ext cx="173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Let's go</a:t>
            </a:r>
            <a:r>
              <a:rPr lang="en-US" altLang="zh-CN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3038777" y="2596268"/>
            <a:ext cx="18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Let's go</a:t>
            </a:r>
            <a:r>
              <a:rPr lang="en-US" altLang="zh-CN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4441930" y="3502783"/>
            <a:ext cx="163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Let's go</a:t>
            </a:r>
            <a:r>
              <a:rPr lang="en-US" altLang="zh-CN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4204163" y="4628516"/>
            <a:ext cx="163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Let's go</a:t>
            </a:r>
            <a:r>
              <a:rPr lang="en-US" altLang="zh-CN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1338970" y="4665029"/>
            <a:ext cx="161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Let's go</a:t>
            </a:r>
            <a:r>
              <a:rPr lang="en-US" altLang="zh-CN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5</a:t>
            </a:r>
            <a:endParaRPr lang="zh-CN" altLang="en-US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490326" y="556530"/>
            <a:ext cx="274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>
            <a:off x="4217089" y="4067685"/>
            <a:ext cx="3762531" cy="86371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 rot="5400000">
            <a:off x="4217090" y="4007727"/>
            <a:ext cx="3762531" cy="86371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31"/>
          <p:cNvSpPr/>
          <p:nvPr/>
        </p:nvSpPr>
        <p:spPr>
          <a:xfrm>
            <a:off x="4777162" y="2728173"/>
            <a:ext cx="1065790" cy="105516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</a:t>
            </a:r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5" name="椭圆 31"/>
          <p:cNvSpPr/>
          <p:nvPr/>
        </p:nvSpPr>
        <p:spPr>
          <a:xfrm>
            <a:off x="6369344" y="2728173"/>
            <a:ext cx="1065790" cy="105516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</a:t>
            </a:r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6" name="椭圆 31"/>
          <p:cNvSpPr/>
          <p:nvPr/>
        </p:nvSpPr>
        <p:spPr>
          <a:xfrm>
            <a:off x="4777162" y="4295256"/>
            <a:ext cx="1065790" cy="105516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</a:t>
            </a:r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7" name="椭圆 31"/>
          <p:cNvSpPr/>
          <p:nvPr/>
        </p:nvSpPr>
        <p:spPr>
          <a:xfrm>
            <a:off x="6410263" y="4303325"/>
            <a:ext cx="1065790" cy="105516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</a:t>
            </a:r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722727" y="2226331"/>
            <a:ext cx="266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strength</a:t>
            </a:r>
            <a:endParaRPr lang="zh-CN" altLang="en-US" sz="2800" b="1" dirty="0">
              <a:solidFill>
                <a:srgbClr val="C0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531881" y="2226331"/>
            <a:ext cx="269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weakness</a:t>
            </a:r>
            <a:endParaRPr lang="zh-CN" altLang="en-US" sz="2800" b="1" dirty="0">
              <a:solidFill>
                <a:srgbClr val="C0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517814" y="4083266"/>
            <a:ext cx="187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threats</a:t>
            </a:r>
            <a:endParaRPr lang="zh-CN" altLang="en-US" sz="2800" b="1" dirty="0">
              <a:solidFill>
                <a:srgbClr val="C0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362075" y="2783396"/>
            <a:ext cx="261947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362075" y="4626264"/>
            <a:ext cx="261947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8100891" y="2783396"/>
            <a:ext cx="261947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8100891" y="4626264"/>
            <a:ext cx="2619473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1863795" y="4083266"/>
            <a:ext cx="268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thes</a:t>
            </a:r>
            <a:endParaRPr lang="zh-CN" altLang="en-US" sz="2800" b="1" dirty="0">
              <a:solidFill>
                <a:srgbClr val="C0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1454005" y="2281660"/>
            <a:ext cx="289473" cy="412561"/>
            <a:chOff x="5700260" y="545431"/>
            <a:chExt cx="3443982" cy="4908418"/>
          </a:xfrm>
        </p:grpSpPr>
        <p:sp>
          <p:nvSpPr>
            <p:cNvPr id="147" name="任意多边形 146"/>
            <p:cNvSpPr/>
            <p:nvPr/>
          </p:nvSpPr>
          <p:spPr>
            <a:xfrm>
              <a:off x="5700260" y="545431"/>
              <a:ext cx="3443982" cy="3930315"/>
            </a:xfrm>
            <a:custGeom>
              <a:avLst/>
              <a:gdLst>
                <a:gd name="connsiteX0" fmla="*/ 1718596 w 4355818"/>
                <a:gd name="connsiteY0" fmla="*/ 4909115 h 4957241"/>
                <a:gd name="connsiteX1" fmla="*/ 2090 w 4355818"/>
                <a:gd name="connsiteY1" fmla="*/ 2262168 h 4957241"/>
                <a:gd name="connsiteX2" fmla="*/ 2023396 w 4355818"/>
                <a:gd name="connsiteY2" fmla="*/ 231 h 4957241"/>
                <a:gd name="connsiteX3" fmla="*/ 4349501 w 4355818"/>
                <a:gd name="connsiteY3" fmla="*/ 2390505 h 4957241"/>
                <a:gd name="connsiteX4" fmla="*/ 2681122 w 4355818"/>
                <a:gd name="connsiteY4" fmla="*/ 4957241 h 4957241"/>
                <a:gd name="connsiteX5" fmla="*/ 1702554 w 4355818"/>
                <a:gd name="connsiteY5" fmla="*/ 4957241 h 4957241"/>
                <a:gd name="connsiteX6" fmla="*/ 1718596 w 4355818"/>
                <a:gd name="connsiteY6" fmla="*/ 4909115 h 4957241"/>
                <a:gd name="connsiteX0-1" fmla="*/ 1718596 w 4355818"/>
                <a:gd name="connsiteY0-2" fmla="*/ 4909721 h 4957847"/>
                <a:gd name="connsiteX1-3" fmla="*/ 2090 w 4355818"/>
                <a:gd name="connsiteY1-4" fmla="*/ 2262774 h 4957847"/>
                <a:gd name="connsiteX2-5" fmla="*/ 2023396 w 4355818"/>
                <a:gd name="connsiteY2-6" fmla="*/ 837 h 4957847"/>
                <a:gd name="connsiteX3-7" fmla="*/ 4349501 w 4355818"/>
                <a:gd name="connsiteY3-8" fmla="*/ 2391111 h 4957847"/>
                <a:gd name="connsiteX4-9" fmla="*/ 2681122 w 4355818"/>
                <a:gd name="connsiteY4-10" fmla="*/ 4957847 h 4957847"/>
                <a:gd name="connsiteX5-11" fmla="*/ 1702554 w 4355818"/>
                <a:gd name="connsiteY5-12" fmla="*/ 4957847 h 4957847"/>
                <a:gd name="connsiteX6-13" fmla="*/ 1718596 w 4355818"/>
                <a:gd name="connsiteY6-14" fmla="*/ 4909721 h 4957847"/>
                <a:gd name="connsiteX0-15" fmla="*/ 1718596 w 4355818"/>
                <a:gd name="connsiteY0-16" fmla="*/ 4910440 h 4958566"/>
                <a:gd name="connsiteX1-17" fmla="*/ 2090 w 4355818"/>
                <a:gd name="connsiteY1-18" fmla="*/ 2263493 h 4958566"/>
                <a:gd name="connsiteX2-19" fmla="*/ 2023396 w 4355818"/>
                <a:gd name="connsiteY2-20" fmla="*/ 1556 h 4958566"/>
                <a:gd name="connsiteX3-21" fmla="*/ 4349501 w 4355818"/>
                <a:gd name="connsiteY3-22" fmla="*/ 2391830 h 4958566"/>
                <a:gd name="connsiteX4-23" fmla="*/ 2681122 w 4355818"/>
                <a:gd name="connsiteY4-24" fmla="*/ 4958566 h 4958566"/>
                <a:gd name="connsiteX5-25" fmla="*/ 1702554 w 4355818"/>
                <a:gd name="connsiteY5-26" fmla="*/ 4958566 h 4958566"/>
                <a:gd name="connsiteX6-27" fmla="*/ 1718596 w 4355818"/>
                <a:gd name="connsiteY6-28" fmla="*/ 4910440 h 4958566"/>
                <a:gd name="connsiteX0-29" fmla="*/ 1721741 w 4355933"/>
                <a:gd name="connsiteY0-30" fmla="*/ 4926470 h 4974596"/>
                <a:gd name="connsiteX1-31" fmla="*/ 5235 w 4355933"/>
                <a:gd name="connsiteY1-32" fmla="*/ 2279523 h 4974596"/>
                <a:gd name="connsiteX2-33" fmla="*/ 2219046 w 4355933"/>
                <a:gd name="connsiteY2-34" fmla="*/ 1544 h 4974596"/>
                <a:gd name="connsiteX3-35" fmla="*/ 4352646 w 4355933"/>
                <a:gd name="connsiteY3-36" fmla="*/ 2407860 h 4974596"/>
                <a:gd name="connsiteX4-37" fmla="*/ 2684267 w 4355933"/>
                <a:gd name="connsiteY4-38" fmla="*/ 4974596 h 4974596"/>
                <a:gd name="connsiteX5-39" fmla="*/ 1705699 w 4355933"/>
                <a:gd name="connsiteY5-40" fmla="*/ 4974596 h 4974596"/>
                <a:gd name="connsiteX6-41" fmla="*/ 1721741 w 4355933"/>
                <a:gd name="connsiteY6-42" fmla="*/ 4926470 h 4974596"/>
                <a:gd name="connsiteX0-43" fmla="*/ 1720842 w 4355710"/>
                <a:gd name="connsiteY0-44" fmla="*/ 4926470 h 4974596"/>
                <a:gd name="connsiteX1-45" fmla="*/ 4336 w 4355710"/>
                <a:gd name="connsiteY1-46" fmla="*/ 2279523 h 4974596"/>
                <a:gd name="connsiteX2-47" fmla="*/ 2170021 w 4355710"/>
                <a:gd name="connsiteY2-48" fmla="*/ 1544 h 4974596"/>
                <a:gd name="connsiteX3-49" fmla="*/ 4351747 w 4355710"/>
                <a:gd name="connsiteY3-50" fmla="*/ 2407860 h 4974596"/>
                <a:gd name="connsiteX4-51" fmla="*/ 2683368 w 4355710"/>
                <a:gd name="connsiteY4-52" fmla="*/ 4974596 h 4974596"/>
                <a:gd name="connsiteX5-53" fmla="*/ 1704800 w 4355710"/>
                <a:gd name="connsiteY5-54" fmla="*/ 4974596 h 4974596"/>
                <a:gd name="connsiteX6-55" fmla="*/ 1720842 w 4355710"/>
                <a:gd name="connsiteY6-56" fmla="*/ 4926470 h 4974596"/>
                <a:gd name="connsiteX0-57" fmla="*/ 1720842 w 4352664"/>
                <a:gd name="connsiteY0-58" fmla="*/ 4926484 h 4974610"/>
                <a:gd name="connsiteX1-59" fmla="*/ 4336 w 4352664"/>
                <a:gd name="connsiteY1-60" fmla="*/ 2279537 h 4974610"/>
                <a:gd name="connsiteX2-61" fmla="*/ 2170021 w 4352664"/>
                <a:gd name="connsiteY2-62" fmla="*/ 1558 h 4974610"/>
                <a:gd name="connsiteX3-63" fmla="*/ 4351747 w 4352664"/>
                <a:gd name="connsiteY3-64" fmla="*/ 2407874 h 4974610"/>
                <a:gd name="connsiteX4-65" fmla="*/ 2683368 w 4352664"/>
                <a:gd name="connsiteY4-66" fmla="*/ 4974610 h 4974610"/>
                <a:gd name="connsiteX5-67" fmla="*/ 1704800 w 4352664"/>
                <a:gd name="connsiteY5-68" fmla="*/ 4974610 h 4974610"/>
                <a:gd name="connsiteX6-69" fmla="*/ 1720842 w 4352664"/>
                <a:gd name="connsiteY6-70" fmla="*/ 4926484 h 4974610"/>
                <a:gd name="connsiteX0-71" fmla="*/ 1727235 w 4359057"/>
                <a:gd name="connsiteY0-72" fmla="*/ 4926484 h 4974610"/>
                <a:gd name="connsiteX1-73" fmla="*/ 10729 w 4359057"/>
                <a:gd name="connsiteY1-74" fmla="*/ 2279537 h 4974610"/>
                <a:gd name="connsiteX2-75" fmla="*/ 2176414 w 4359057"/>
                <a:gd name="connsiteY2-76" fmla="*/ 1558 h 4974610"/>
                <a:gd name="connsiteX3-77" fmla="*/ 4358140 w 4359057"/>
                <a:gd name="connsiteY3-78" fmla="*/ 2407874 h 4974610"/>
                <a:gd name="connsiteX4-79" fmla="*/ 2689761 w 4359057"/>
                <a:gd name="connsiteY4-80" fmla="*/ 4974610 h 4974610"/>
                <a:gd name="connsiteX5-81" fmla="*/ 1711193 w 4359057"/>
                <a:gd name="connsiteY5-82" fmla="*/ 4974610 h 4974610"/>
                <a:gd name="connsiteX6-83" fmla="*/ 1727235 w 4359057"/>
                <a:gd name="connsiteY6-84" fmla="*/ 4926484 h 4974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359057" h="4974610">
                  <a:moveTo>
                    <a:pt x="1727235" y="4926484"/>
                  </a:moveTo>
                  <a:cubicBezTo>
                    <a:pt x="843582" y="4012084"/>
                    <a:pt x="112329" y="3148484"/>
                    <a:pt x="10729" y="2279537"/>
                  </a:cubicBezTo>
                  <a:cubicBezTo>
                    <a:pt x="-90871" y="1410590"/>
                    <a:pt x="521403" y="60380"/>
                    <a:pt x="2176414" y="1558"/>
                  </a:cubicBezTo>
                  <a:cubicBezTo>
                    <a:pt x="3831425" y="-57264"/>
                    <a:pt x="4384876" y="1562990"/>
                    <a:pt x="4358140" y="2407874"/>
                  </a:cubicBezTo>
                  <a:cubicBezTo>
                    <a:pt x="4331404" y="3252758"/>
                    <a:pt x="3120224" y="4536126"/>
                    <a:pt x="2689761" y="4974610"/>
                  </a:cubicBezTo>
                  <a:lnTo>
                    <a:pt x="1711193" y="4974610"/>
                  </a:lnTo>
                  <a:lnTo>
                    <a:pt x="1727235" y="4926484"/>
                  </a:lnTo>
                  <a:close/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7010895" y="4475746"/>
              <a:ext cx="913905" cy="978103"/>
              <a:chOff x="5869765" y="4949067"/>
              <a:chExt cx="1450294" cy="1552171"/>
            </a:xfrm>
          </p:grpSpPr>
          <p:sp>
            <p:nvSpPr>
              <p:cNvPr id="152" name="椭圆 31"/>
              <p:cNvSpPr/>
              <p:nvPr/>
            </p:nvSpPr>
            <p:spPr>
              <a:xfrm>
                <a:off x="5869765" y="5582113"/>
                <a:ext cx="1450294" cy="9191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60438"/>
                  <a:gd name="connsiteY0-334" fmla="*/ 64927 h 653852"/>
                  <a:gd name="connsiteX1-335" fmla="*/ 410712 w 660438"/>
                  <a:gd name="connsiteY1-336" fmla="*/ 15051 h 653852"/>
                  <a:gd name="connsiteX2-337" fmla="*/ 659670 w 660438"/>
                  <a:gd name="connsiteY2-338" fmla="*/ 337329 h 653852"/>
                  <a:gd name="connsiteX3-339" fmla="*/ 331423 w 660438"/>
                  <a:gd name="connsiteY3-340" fmla="*/ 653852 h 653852"/>
                  <a:gd name="connsiteX4-341" fmla="*/ 3176 w 660438"/>
                  <a:gd name="connsiteY4-342" fmla="*/ 337329 h 653852"/>
                  <a:gd name="connsiteX5-343" fmla="*/ 62645 w 660438"/>
                  <a:gd name="connsiteY5-344" fmla="*/ 134413 h 653852"/>
                  <a:gd name="connsiteX6-345" fmla="*/ 128078 w 660438"/>
                  <a:gd name="connsiteY6-346" fmla="*/ 64927 h 653852"/>
                  <a:gd name="connsiteX0-347" fmla="*/ 252136 w 660153"/>
                  <a:gd name="connsiteY0-348" fmla="*/ 22792 h 698557"/>
                  <a:gd name="connsiteX1-349" fmla="*/ 410712 w 660153"/>
                  <a:gd name="connsiteY1-350" fmla="*/ 59756 h 698557"/>
                  <a:gd name="connsiteX2-351" fmla="*/ 659670 w 660153"/>
                  <a:gd name="connsiteY2-352" fmla="*/ 382034 h 698557"/>
                  <a:gd name="connsiteX3-353" fmla="*/ 331423 w 660153"/>
                  <a:gd name="connsiteY3-354" fmla="*/ 698557 h 698557"/>
                  <a:gd name="connsiteX4-355" fmla="*/ 3176 w 660153"/>
                  <a:gd name="connsiteY4-356" fmla="*/ 382034 h 698557"/>
                  <a:gd name="connsiteX5-357" fmla="*/ 62645 w 660153"/>
                  <a:gd name="connsiteY5-358" fmla="*/ 179118 h 698557"/>
                  <a:gd name="connsiteX6-359" fmla="*/ 252136 w 660153"/>
                  <a:gd name="connsiteY6-360" fmla="*/ 22792 h 698557"/>
                  <a:gd name="connsiteX0-361" fmla="*/ 62645 w 660153"/>
                  <a:gd name="connsiteY0-362" fmla="*/ 119362 h 638801"/>
                  <a:gd name="connsiteX1-363" fmla="*/ 410712 w 660153"/>
                  <a:gd name="connsiteY1-364" fmla="*/ 0 h 638801"/>
                  <a:gd name="connsiteX2-365" fmla="*/ 659670 w 660153"/>
                  <a:gd name="connsiteY2-366" fmla="*/ 322278 h 638801"/>
                  <a:gd name="connsiteX3-367" fmla="*/ 331423 w 660153"/>
                  <a:gd name="connsiteY3-368" fmla="*/ 638801 h 638801"/>
                  <a:gd name="connsiteX4-369" fmla="*/ 3176 w 660153"/>
                  <a:gd name="connsiteY4-370" fmla="*/ 322278 h 638801"/>
                  <a:gd name="connsiteX5-371" fmla="*/ 62645 w 660153"/>
                  <a:gd name="connsiteY5-372" fmla="*/ 119362 h 638801"/>
                  <a:gd name="connsiteX0-373" fmla="*/ 62645 w 684431"/>
                  <a:gd name="connsiteY0-374" fmla="*/ 57333 h 576772"/>
                  <a:gd name="connsiteX1-375" fmla="*/ 615409 w 684431"/>
                  <a:gd name="connsiteY1-376" fmla="*/ 0 h 576772"/>
                  <a:gd name="connsiteX2-377" fmla="*/ 659670 w 684431"/>
                  <a:gd name="connsiteY2-378" fmla="*/ 260249 h 576772"/>
                  <a:gd name="connsiteX3-379" fmla="*/ 331423 w 684431"/>
                  <a:gd name="connsiteY3-380" fmla="*/ 576772 h 576772"/>
                  <a:gd name="connsiteX4-381" fmla="*/ 3176 w 684431"/>
                  <a:gd name="connsiteY4-382" fmla="*/ 260249 h 576772"/>
                  <a:gd name="connsiteX5-383" fmla="*/ 62645 w 684431"/>
                  <a:gd name="connsiteY5-384" fmla="*/ 57333 h 576772"/>
                  <a:gd name="connsiteX0-385" fmla="*/ 62645 w 697568"/>
                  <a:gd name="connsiteY0-386" fmla="*/ 80203 h 611576"/>
                  <a:gd name="connsiteX1-387" fmla="*/ 615409 w 697568"/>
                  <a:gd name="connsiteY1-388" fmla="*/ 22870 h 611576"/>
                  <a:gd name="connsiteX2-389" fmla="*/ 665873 w 697568"/>
                  <a:gd name="connsiteY2-390" fmla="*/ 494018 h 611576"/>
                  <a:gd name="connsiteX3-391" fmla="*/ 331423 w 697568"/>
                  <a:gd name="connsiteY3-392" fmla="*/ 599642 h 611576"/>
                  <a:gd name="connsiteX4-393" fmla="*/ 3176 w 697568"/>
                  <a:gd name="connsiteY4-394" fmla="*/ 283119 h 611576"/>
                  <a:gd name="connsiteX5-395" fmla="*/ 62645 w 697568"/>
                  <a:gd name="connsiteY5-396" fmla="*/ 80203 h 611576"/>
                  <a:gd name="connsiteX0-397" fmla="*/ 62645 w 721268"/>
                  <a:gd name="connsiteY0-398" fmla="*/ 80203 h 500519"/>
                  <a:gd name="connsiteX1-399" fmla="*/ 615409 w 721268"/>
                  <a:gd name="connsiteY1-400" fmla="*/ 22870 h 500519"/>
                  <a:gd name="connsiteX2-401" fmla="*/ 665873 w 721268"/>
                  <a:gd name="connsiteY2-402" fmla="*/ 494018 h 500519"/>
                  <a:gd name="connsiteX3-403" fmla="*/ 3176 w 721268"/>
                  <a:gd name="connsiteY3-404" fmla="*/ 283119 h 500519"/>
                  <a:gd name="connsiteX4-405" fmla="*/ 62645 w 721268"/>
                  <a:gd name="connsiteY4-406" fmla="*/ 80203 h 500519"/>
                  <a:gd name="connsiteX0-407" fmla="*/ 26672 w 681225"/>
                  <a:gd name="connsiteY0-408" fmla="*/ 80203 h 543014"/>
                  <a:gd name="connsiteX1-409" fmla="*/ 579436 w 681225"/>
                  <a:gd name="connsiteY1-410" fmla="*/ 22870 h 543014"/>
                  <a:gd name="connsiteX2-411" fmla="*/ 629900 w 681225"/>
                  <a:gd name="connsiteY2-412" fmla="*/ 494018 h 543014"/>
                  <a:gd name="connsiteX3-413" fmla="*/ 23029 w 681225"/>
                  <a:gd name="connsiteY3-414" fmla="*/ 481613 h 543014"/>
                  <a:gd name="connsiteX4-415" fmla="*/ 26672 w 681225"/>
                  <a:gd name="connsiteY4-416" fmla="*/ 80203 h 543014"/>
                  <a:gd name="connsiteX0-417" fmla="*/ 26672 w 681225"/>
                  <a:gd name="connsiteY0-418" fmla="*/ 89749 h 552560"/>
                  <a:gd name="connsiteX1-419" fmla="*/ 579436 w 681225"/>
                  <a:gd name="connsiteY1-420" fmla="*/ 32416 h 552560"/>
                  <a:gd name="connsiteX2-421" fmla="*/ 629900 w 681225"/>
                  <a:gd name="connsiteY2-422" fmla="*/ 503564 h 552560"/>
                  <a:gd name="connsiteX3-423" fmla="*/ 23029 w 681225"/>
                  <a:gd name="connsiteY3-424" fmla="*/ 491159 h 552560"/>
                  <a:gd name="connsiteX4-425" fmla="*/ 26672 w 681225"/>
                  <a:gd name="connsiteY4-426" fmla="*/ 89749 h 552560"/>
                  <a:gd name="connsiteX0-427" fmla="*/ 29374 w 683927"/>
                  <a:gd name="connsiteY0-428" fmla="*/ 94156 h 556967"/>
                  <a:gd name="connsiteX1-429" fmla="*/ 582138 w 683927"/>
                  <a:gd name="connsiteY1-430" fmla="*/ 36823 h 556967"/>
                  <a:gd name="connsiteX2-431" fmla="*/ 632602 w 683927"/>
                  <a:gd name="connsiteY2-432" fmla="*/ 507971 h 556967"/>
                  <a:gd name="connsiteX3-433" fmla="*/ 25731 w 683927"/>
                  <a:gd name="connsiteY3-434" fmla="*/ 495566 h 556967"/>
                  <a:gd name="connsiteX4-435" fmla="*/ 29374 w 683927"/>
                  <a:gd name="connsiteY4-436" fmla="*/ 94156 h 556967"/>
                  <a:gd name="connsiteX0-437" fmla="*/ 46803 w 712301"/>
                  <a:gd name="connsiteY0-438" fmla="*/ 71704 h 532822"/>
                  <a:gd name="connsiteX1-439" fmla="*/ 624379 w 712301"/>
                  <a:gd name="connsiteY1-440" fmla="*/ 39182 h 532822"/>
                  <a:gd name="connsiteX2-441" fmla="*/ 650031 w 712301"/>
                  <a:gd name="connsiteY2-442" fmla="*/ 485519 h 532822"/>
                  <a:gd name="connsiteX3-443" fmla="*/ 43160 w 712301"/>
                  <a:gd name="connsiteY3-444" fmla="*/ 473114 h 532822"/>
                  <a:gd name="connsiteX4-445" fmla="*/ 46803 w 712301"/>
                  <a:gd name="connsiteY4-446" fmla="*/ 71704 h 532822"/>
                  <a:gd name="connsiteX0-447" fmla="*/ 46803 w 697972"/>
                  <a:gd name="connsiteY0-448" fmla="*/ 58429 h 519547"/>
                  <a:gd name="connsiteX1-449" fmla="*/ 624379 w 697972"/>
                  <a:gd name="connsiteY1-450" fmla="*/ 25907 h 519547"/>
                  <a:gd name="connsiteX2-451" fmla="*/ 650031 w 697972"/>
                  <a:gd name="connsiteY2-452" fmla="*/ 472244 h 519547"/>
                  <a:gd name="connsiteX3-453" fmla="*/ 43160 w 697972"/>
                  <a:gd name="connsiteY3-454" fmla="*/ 459839 h 519547"/>
                  <a:gd name="connsiteX4-455" fmla="*/ 46803 w 697972"/>
                  <a:gd name="connsiteY4-456" fmla="*/ 58429 h 519547"/>
                  <a:gd name="connsiteX0-457" fmla="*/ 46803 w 697972"/>
                  <a:gd name="connsiteY0-458" fmla="*/ 58429 h 538344"/>
                  <a:gd name="connsiteX1-459" fmla="*/ 624379 w 697972"/>
                  <a:gd name="connsiteY1-460" fmla="*/ 25907 h 538344"/>
                  <a:gd name="connsiteX2-461" fmla="*/ 650031 w 697972"/>
                  <a:gd name="connsiteY2-462" fmla="*/ 472244 h 538344"/>
                  <a:gd name="connsiteX3-463" fmla="*/ 43160 w 697972"/>
                  <a:gd name="connsiteY3-464" fmla="*/ 459839 h 538344"/>
                  <a:gd name="connsiteX4-465" fmla="*/ 46803 w 697972"/>
                  <a:gd name="connsiteY4-466" fmla="*/ 58429 h 538344"/>
                  <a:gd name="connsiteX0-467" fmla="*/ 53628 w 704797"/>
                  <a:gd name="connsiteY0-468" fmla="*/ 58429 h 522084"/>
                  <a:gd name="connsiteX1-469" fmla="*/ 631204 w 704797"/>
                  <a:gd name="connsiteY1-470" fmla="*/ 25907 h 522084"/>
                  <a:gd name="connsiteX2-471" fmla="*/ 656856 w 704797"/>
                  <a:gd name="connsiteY2-472" fmla="*/ 472244 h 522084"/>
                  <a:gd name="connsiteX3-473" fmla="*/ 49985 w 704797"/>
                  <a:gd name="connsiteY3-474" fmla="*/ 459839 h 522084"/>
                  <a:gd name="connsiteX4-475" fmla="*/ 53628 w 704797"/>
                  <a:gd name="connsiteY4-476" fmla="*/ 58429 h 522084"/>
                  <a:gd name="connsiteX0-477" fmla="*/ 53628 w 695352"/>
                  <a:gd name="connsiteY0-478" fmla="*/ 44808 h 508463"/>
                  <a:gd name="connsiteX1-479" fmla="*/ 631204 w 695352"/>
                  <a:gd name="connsiteY1-480" fmla="*/ 12286 h 508463"/>
                  <a:gd name="connsiteX2-481" fmla="*/ 656856 w 695352"/>
                  <a:gd name="connsiteY2-482" fmla="*/ 458623 h 508463"/>
                  <a:gd name="connsiteX3-483" fmla="*/ 49985 w 695352"/>
                  <a:gd name="connsiteY3-484" fmla="*/ 446218 h 508463"/>
                  <a:gd name="connsiteX4-485" fmla="*/ 53628 w 695352"/>
                  <a:gd name="connsiteY4-486" fmla="*/ 44808 h 508463"/>
                  <a:gd name="connsiteX0-487" fmla="*/ 27233 w 668957"/>
                  <a:gd name="connsiteY0-488" fmla="*/ 33309 h 496964"/>
                  <a:gd name="connsiteX1-489" fmla="*/ 604809 w 668957"/>
                  <a:gd name="connsiteY1-490" fmla="*/ 787 h 496964"/>
                  <a:gd name="connsiteX2-491" fmla="*/ 630461 w 668957"/>
                  <a:gd name="connsiteY2-492" fmla="*/ 447124 h 496964"/>
                  <a:gd name="connsiteX3-493" fmla="*/ 23590 w 668957"/>
                  <a:gd name="connsiteY3-494" fmla="*/ 434719 h 496964"/>
                  <a:gd name="connsiteX4-495" fmla="*/ 27233 w 668957"/>
                  <a:gd name="connsiteY4-496" fmla="*/ 33309 h 496964"/>
                  <a:gd name="connsiteX0-497" fmla="*/ 56383 w 708074"/>
                  <a:gd name="connsiteY0-498" fmla="*/ 44807 h 508462"/>
                  <a:gd name="connsiteX1-499" fmla="*/ 672500 w 708074"/>
                  <a:gd name="connsiteY1-500" fmla="*/ 12285 h 508462"/>
                  <a:gd name="connsiteX2-501" fmla="*/ 659611 w 708074"/>
                  <a:gd name="connsiteY2-502" fmla="*/ 458622 h 508462"/>
                  <a:gd name="connsiteX3-503" fmla="*/ 52740 w 708074"/>
                  <a:gd name="connsiteY3-504" fmla="*/ 446217 h 508462"/>
                  <a:gd name="connsiteX4-505" fmla="*/ 56383 w 708074"/>
                  <a:gd name="connsiteY4-506" fmla="*/ 44807 h 508462"/>
                  <a:gd name="connsiteX0-507" fmla="*/ 29466 w 681157"/>
                  <a:gd name="connsiteY0-508" fmla="*/ 33309 h 496964"/>
                  <a:gd name="connsiteX1-509" fmla="*/ 645583 w 681157"/>
                  <a:gd name="connsiteY1-510" fmla="*/ 787 h 496964"/>
                  <a:gd name="connsiteX2-511" fmla="*/ 632694 w 681157"/>
                  <a:gd name="connsiteY2-512" fmla="*/ 447124 h 496964"/>
                  <a:gd name="connsiteX3-513" fmla="*/ 25823 w 681157"/>
                  <a:gd name="connsiteY3-514" fmla="*/ 434719 h 496964"/>
                  <a:gd name="connsiteX4-515" fmla="*/ 29466 w 681157"/>
                  <a:gd name="connsiteY4-516" fmla="*/ 33309 h 4969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81157" h="496964">
                    <a:moveTo>
                      <a:pt x="29466" y="33309"/>
                    </a:moveTo>
                    <a:cubicBezTo>
                      <a:pt x="66687" y="6579"/>
                      <a:pt x="638715" y="-2974"/>
                      <a:pt x="645583" y="787"/>
                    </a:cubicBezTo>
                    <a:cubicBezTo>
                      <a:pt x="652451" y="4548"/>
                      <a:pt x="729564" y="374802"/>
                      <a:pt x="632694" y="447124"/>
                    </a:cubicBezTo>
                    <a:cubicBezTo>
                      <a:pt x="535824" y="519446"/>
                      <a:pt x="62180" y="511123"/>
                      <a:pt x="25823" y="434719"/>
                    </a:cubicBezTo>
                    <a:cubicBezTo>
                      <a:pt x="-10534" y="358315"/>
                      <a:pt x="-7755" y="60039"/>
                      <a:pt x="29466" y="33309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3" name="组合 152"/>
              <p:cNvGrpSpPr/>
              <p:nvPr/>
            </p:nvGrpSpPr>
            <p:grpSpPr>
              <a:xfrm>
                <a:off x="5869765" y="4949067"/>
                <a:ext cx="1440000" cy="728759"/>
                <a:chOff x="5869765" y="4949067"/>
                <a:chExt cx="1440000" cy="728759"/>
              </a:xfrm>
            </p:grpSpPr>
            <p:sp>
              <p:nvSpPr>
                <p:cNvPr id="154" name="任意多边形 153"/>
                <p:cNvSpPr/>
                <p:nvPr/>
              </p:nvSpPr>
              <p:spPr>
                <a:xfrm>
                  <a:off x="5987407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任意多边形 154"/>
                <p:cNvSpPr/>
                <p:nvPr/>
              </p:nvSpPr>
              <p:spPr>
                <a:xfrm>
                  <a:off x="6511686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>
                  <a:off x="7189844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椭圆 31"/>
                <p:cNvSpPr/>
                <p:nvPr/>
              </p:nvSpPr>
              <p:spPr>
                <a:xfrm>
                  <a:off x="5869765" y="5486403"/>
                  <a:ext cx="1440000" cy="191423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95220 w 721339"/>
                    <a:gd name="connsiteY0-478" fmla="*/ 66938 h 536957"/>
                    <a:gd name="connsiteX1-479" fmla="*/ 635419 w 721339"/>
                    <a:gd name="connsiteY1-480" fmla="*/ 42846 h 536957"/>
                    <a:gd name="connsiteX2-481" fmla="*/ 661071 w 721339"/>
                    <a:gd name="connsiteY2-482" fmla="*/ 489183 h 536957"/>
                    <a:gd name="connsiteX3-483" fmla="*/ 54200 w 721339"/>
                    <a:gd name="connsiteY3-484" fmla="*/ 476778 h 536957"/>
                    <a:gd name="connsiteX4-485" fmla="*/ 95220 w 721339"/>
                    <a:gd name="connsiteY4-486" fmla="*/ 66938 h 536957"/>
                    <a:gd name="connsiteX0-487" fmla="*/ 97719 w 723838"/>
                    <a:gd name="connsiteY0-488" fmla="*/ 55834 h 525853"/>
                    <a:gd name="connsiteX1-489" fmla="*/ 637918 w 723838"/>
                    <a:gd name="connsiteY1-490" fmla="*/ 31742 h 525853"/>
                    <a:gd name="connsiteX2-491" fmla="*/ 663570 w 723838"/>
                    <a:gd name="connsiteY2-492" fmla="*/ 478079 h 525853"/>
                    <a:gd name="connsiteX3-493" fmla="*/ 56699 w 723838"/>
                    <a:gd name="connsiteY3-494" fmla="*/ 465674 h 525853"/>
                    <a:gd name="connsiteX4-495" fmla="*/ 97719 w 723838"/>
                    <a:gd name="connsiteY4-496" fmla="*/ 55834 h 525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23838" h="525853">
                      <a:moveTo>
                        <a:pt x="97719" y="55834"/>
                      </a:moveTo>
                      <a:cubicBezTo>
                        <a:pt x="203084" y="25657"/>
                        <a:pt x="543610" y="-38632"/>
                        <a:pt x="637918" y="31742"/>
                      </a:cubicBezTo>
                      <a:cubicBezTo>
                        <a:pt x="732226" y="102116"/>
                        <a:pt x="760440" y="405757"/>
                        <a:pt x="663570" y="478079"/>
                      </a:cubicBezTo>
                      <a:cubicBezTo>
                        <a:pt x="566700" y="550401"/>
                        <a:pt x="151007" y="536048"/>
                        <a:pt x="56699" y="465674"/>
                      </a:cubicBezTo>
                      <a:cubicBezTo>
                        <a:pt x="-37609" y="395300"/>
                        <a:pt x="-7646" y="86011"/>
                        <a:pt x="97719" y="558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49" name="任意多边形 148"/>
            <p:cNvSpPr/>
            <p:nvPr/>
          </p:nvSpPr>
          <p:spPr>
            <a:xfrm>
              <a:off x="6543419" y="636428"/>
              <a:ext cx="628025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任意多边形 149"/>
            <p:cNvSpPr/>
            <p:nvPr/>
          </p:nvSpPr>
          <p:spPr>
            <a:xfrm flipH="1">
              <a:off x="7423457" y="593252"/>
              <a:ext cx="169750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任意多边形 150"/>
            <p:cNvSpPr/>
            <p:nvPr/>
          </p:nvSpPr>
          <p:spPr>
            <a:xfrm flipH="1">
              <a:off x="7723941" y="636427"/>
              <a:ext cx="661847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  <a:gd name="connsiteX0-9" fmla="*/ 396664 w 450611"/>
                <a:gd name="connsiteY0-10" fmla="*/ 3141785 h 3141785"/>
                <a:gd name="connsiteX1-11" fmla="*/ 450611 w 450611"/>
                <a:gd name="connsiteY1-12" fmla="*/ 0 h 3141785"/>
                <a:gd name="connsiteX0-13" fmla="*/ 333668 w 387615"/>
                <a:gd name="connsiteY0-14" fmla="*/ 3141785 h 3141785"/>
                <a:gd name="connsiteX1-15" fmla="*/ 387615 w 387615"/>
                <a:gd name="connsiteY1-16" fmla="*/ 0 h 3141785"/>
                <a:gd name="connsiteX0-17" fmla="*/ 299672 w 353619"/>
                <a:gd name="connsiteY0-18" fmla="*/ 3141785 h 3141785"/>
                <a:gd name="connsiteX1-19" fmla="*/ 353619 w 353619"/>
                <a:gd name="connsiteY1-20" fmla="*/ 0 h 3141785"/>
                <a:gd name="connsiteX0-21" fmla="*/ 301871 w 355818"/>
                <a:gd name="connsiteY0-22" fmla="*/ 3141785 h 3141785"/>
                <a:gd name="connsiteX1-23" fmla="*/ 355818 w 355818"/>
                <a:gd name="connsiteY1-24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55818" h="3141785">
                  <a:moveTo>
                    <a:pt x="301871" y="3141785"/>
                  </a:moveTo>
                  <a:cubicBezTo>
                    <a:pt x="-24369" y="2246924"/>
                    <a:pt x="-191258" y="1234831"/>
                    <a:pt x="355818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1449962" y="4142803"/>
            <a:ext cx="289473" cy="412561"/>
            <a:chOff x="5700260" y="545431"/>
            <a:chExt cx="3443982" cy="4908418"/>
          </a:xfrm>
        </p:grpSpPr>
        <p:sp>
          <p:nvSpPr>
            <p:cNvPr id="159" name="任意多边形 158"/>
            <p:cNvSpPr/>
            <p:nvPr/>
          </p:nvSpPr>
          <p:spPr>
            <a:xfrm>
              <a:off x="5700260" y="545431"/>
              <a:ext cx="3443982" cy="3930315"/>
            </a:xfrm>
            <a:custGeom>
              <a:avLst/>
              <a:gdLst>
                <a:gd name="connsiteX0" fmla="*/ 1718596 w 4355818"/>
                <a:gd name="connsiteY0" fmla="*/ 4909115 h 4957241"/>
                <a:gd name="connsiteX1" fmla="*/ 2090 w 4355818"/>
                <a:gd name="connsiteY1" fmla="*/ 2262168 h 4957241"/>
                <a:gd name="connsiteX2" fmla="*/ 2023396 w 4355818"/>
                <a:gd name="connsiteY2" fmla="*/ 231 h 4957241"/>
                <a:gd name="connsiteX3" fmla="*/ 4349501 w 4355818"/>
                <a:gd name="connsiteY3" fmla="*/ 2390505 h 4957241"/>
                <a:gd name="connsiteX4" fmla="*/ 2681122 w 4355818"/>
                <a:gd name="connsiteY4" fmla="*/ 4957241 h 4957241"/>
                <a:gd name="connsiteX5" fmla="*/ 1702554 w 4355818"/>
                <a:gd name="connsiteY5" fmla="*/ 4957241 h 4957241"/>
                <a:gd name="connsiteX6" fmla="*/ 1718596 w 4355818"/>
                <a:gd name="connsiteY6" fmla="*/ 4909115 h 4957241"/>
                <a:gd name="connsiteX0-1" fmla="*/ 1718596 w 4355818"/>
                <a:gd name="connsiteY0-2" fmla="*/ 4909721 h 4957847"/>
                <a:gd name="connsiteX1-3" fmla="*/ 2090 w 4355818"/>
                <a:gd name="connsiteY1-4" fmla="*/ 2262774 h 4957847"/>
                <a:gd name="connsiteX2-5" fmla="*/ 2023396 w 4355818"/>
                <a:gd name="connsiteY2-6" fmla="*/ 837 h 4957847"/>
                <a:gd name="connsiteX3-7" fmla="*/ 4349501 w 4355818"/>
                <a:gd name="connsiteY3-8" fmla="*/ 2391111 h 4957847"/>
                <a:gd name="connsiteX4-9" fmla="*/ 2681122 w 4355818"/>
                <a:gd name="connsiteY4-10" fmla="*/ 4957847 h 4957847"/>
                <a:gd name="connsiteX5-11" fmla="*/ 1702554 w 4355818"/>
                <a:gd name="connsiteY5-12" fmla="*/ 4957847 h 4957847"/>
                <a:gd name="connsiteX6-13" fmla="*/ 1718596 w 4355818"/>
                <a:gd name="connsiteY6-14" fmla="*/ 4909721 h 4957847"/>
                <a:gd name="connsiteX0-15" fmla="*/ 1718596 w 4355818"/>
                <a:gd name="connsiteY0-16" fmla="*/ 4910440 h 4958566"/>
                <a:gd name="connsiteX1-17" fmla="*/ 2090 w 4355818"/>
                <a:gd name="connsiteY1-18" fmla="*/ 2263493 h 4958566"/>
                <a:gd name="connsiteX2-19" fmla="*/ 2023396 w 4355818"/>
                <a:gd name="connsiteY2-20" fmla="*/ 1556 h 4958566"/>
                <a:gd name="connsiteX3-21" fmla="*/ 4349501 w 4355818"/>
                <a:gd name="connsiteY3-22" fmla="*/ 2391830 h 4958566"/>
                <a:gd name="connsiteX4-23" fmla="*/ 2681122 w 4355818"/>
                <a:gd name="connsiteY4-24" fmla="*/ 4958566 h 4958566"/>
                <a:gd name="connsiteX5-25" fmla="*/ 1702554 w 4355818"/>
                <a:gd name="connsiteY5-26" fmla="*/ 4958566 h 4958566"/>
                <a:gd name="connsiteX6-27" fmla="*/ 1718596 w 4355818"/>
                <a:gd name="connsiteY6-28" fmla="*/ 4910440 h 4958566"/>
                <a:gd name="connsiteX0-29" fmla="*/ 1721741 w 4355933"/>
                <a:gd name="connsiteY0-30" fmla="*/ 4926470 h 4974596"/>
                <a:gd name="connsiteX1-31" fmla="*/ 5235 w 4355933"/>
                <a:gd name="connsiteY1-32" fmla="*/ 2279523 h 4974596"/>
                <a:gd name="connsiteX2-33" fmla="*/ 2219046 w 4355933"/>
                <a:gd name="connsiteY2-34" fmla="*/ 1544 h 4974596"/>
                <a:gd name="connsiteX3-35" fmla="*/ 4352646 w 4355933"/>
                <a:gd name="connsiteY3-36" fmla="*/ 2407860 h 4974596"/>
                <a:gd name="connsiteX4-37" fmla="*/ 2684267 w 4355933"/>
                <a:gd name="connsiteY4-38" fmla="*/ 4974596 h 4974596"/>
                <a:gd name="connsiteX5-39" fmla="*/ 1705699 w 4355933"/>
                <a:gd name="connsiteY5-40" fmla="*/ 4974596 h 4974596"/>
                <a:gd name="connsiteX6-41" fmla="*/ 1721741 w 4355933"/>
                <a:gd name="connsiteY6-42" fmla="*/ 4926470 h 4974596"/>
                <a:gd name="connsiteX0-43" fmla="*/ 1720842 w 4355710"/>
                <a:gd name="connsiteY0-44" fmla="*/ 4926470 h 4974596"/>
                <a:gd name="connsiteX1-45" fmla="*/ 4336 w 4355710"/>
                <a:gd name="connsiteY1-46" fmla="*/ 2279523 h 4974596"/>
                <a:gd name="connsiteX2-47" fmla="*/ 2170021 w 4355710"/>
                <a:gd name="connsiteY2-48" fmla="*/ 1544 h 4974596"/>
                <a:gd name="connsiteX3-49" fmla="*/ 4351747 w 4355710"/>
                <a:gd name="connsiteY3-50" fmla="*/ 2407860 h 4974596"/>
                <a:gd name="connsiteX4-51" fmla="*/ 2683368 w 4355710"/>
                <a:gd name="connsiteY4-52" fmla="*/ 4974596 h 4974596"/>
                <a:gd name="connsiteX5-53" fmla="*/ 1704800 w 4355710"/>
                <a:gd name="connsiteY5-54" fmla="*/ 4974596 h 4974596"/>
                <a:gd name="connsiteX6-55" fmla="*/ 1720842 w 4355710"/>
                <a:gd name="connsiteY6-56" fmla="*/ 4926470 h 4974596"/>
                <a:gd name="connsiteX0-57" fmla="*/ 1720842 w 4352664"/>
                <a:gd name="connsiteY0-58" fmla="*/ 4926484 h 4974610"/>
                <a:gd name="connsiteX1-59" fmla="*/ 4336 w 4352664"/>
                <a:gd name="connsiteY1-60" fmla="*/ 2279537 h 4974610"/>
                <a:gd name="connsiteX2-61" fmla="*/ 2170021 w 4352664"/>
                <a:gd name="connsiteY2-62" fmla="*/ 1558 h 4974610"/>
                <a:gd name="connsiteX3-63" fmla="*/ 4351747 w 4352664"/>
                <a:gd name="connsiteY3-64" fmla="*/ 2407874 h 4974610"/>
                <a:gd name="connsiteX4-65" fmla="*/ 2683368 w 4352664"/>
                <a:gd name="connsiteY4-66" fmla="*/ 4974610 h 4974610"/>
                <a:gd name="connsiteX5-67" fmla="*/ 1704800 w 4352664"/>
                <a:gd name="connsiteY5-68" fmla="*/ 4974610 h 4974610"/>
                <a:gd name="connsiteX6-69" fmla="*/ 1720842 w 4352664"/>
                <a:gd name="connsiteY6-70" fmla="*/ 4926484 h 4974610"/>
                <a:gd name="connsiteX0-71" fmla="*/ 1727235 w 4359057"/>
                <a:gd name="connsiteY0-72" fmla="*/ 4926484 h 4974610"/>
                <a:gd name="connsiteX1-73" fmla="*/ 10729 w 4359057"/>
                <a:gd name="connsiteY1-74" fmla="*/ 2279537 h 4974610"/>
                <a:gd name="connsiteX2-75" fmla="*/ 2176414 w 4359057"/>
                <a:gd name="connsiteY2-76" fmla="*/ 1558 h 4974610"/>
                <a:gd name="connsiteX3-77" fmla="*/ 4358140 w 4359057"/>
                <a:gd name="connsiteY3-78" fmla="*/ 2407874 h 4974610"/>
                <a:gd name="connsiteX4-79" fmla="*/ 2689761 w 4359057"/>
                <a:gd name="connsiteY4-80" fmla="*/ 4974610 h 4974610"/>
                <a:gd name="connsiteX5-81" fmla="*/ 1711193 w 4359057"/>
                <a:gd name="connsiteY5-82" fmla="*/ 4974610 h 4974610"/>
                <a:gd name="connsiteX6-83" fmla="*/ 1727235 w 4359057"/>
                <a:gd name="connsiteY6-84" fmla="*/ 4926484 h 4974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359057" h="4974610">
                  <a:moveTo>
                    <a:pt x="1727235" y="4926484"/>
                  </a:moveTo>
                  <a:cubicBezTo>
                    <a:pt x="843582" y="4012084"/>
                    <a:pt x="112329" y="3148484"/>
                    <a:pt x="10729" y="2279537"/>
                  </a:cubicBezTo>
                  <a:cubicBezTo>
                    <a:pt x="-90871" y="1410590"/>
                    <a:pt x="521403" y="60380"/>
                    <a:pt x="2176414" y="1558"/>
                  </a:cubicBezTo>
                  <a:cubicBezTo>
                    <a:pt x="3831425" y="-57264"/>
                    <a:pt x="4384876" y="1562990"/>
                    <a:pt x="4358140" y="2407874"/>
                  </a:cubicBezTo>
                  <a:cubicBezTo>
                    <a:pt x="4331404" y="3252758"/>
                    <a:pt x="3120224" y="4536126"/>
                    <a:pt x="2689761" y="4974610"/>
                  </a:cubicBezTo>
                  <a:lnTo>
                    <a:pt x="1711193" y="4974610"/>
                  </a:lnTo>
                  <a:lnTo>
                    <a:pt x="1727235" y="4926484"/>
                  </a:lnTo>
                  <a:close/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7010895" y="4475746"/>
              <a:ext cx="913905" cy="978103"/>
              <a:chOff x="5869765" y="4949067"/>
              <a:chExt cx="1450294" cy="1552171"/>
            </a:xfrm>
          </p:grpSpPr>
          <p:sp>
            <p:nvSpPr>
              <p:cNvPr id="164" name="椭圆 31"/>
              <p:cNvSpPr/>
              <p:nvPr/>
            </p:nvSpPr>
            <p:spPr>
              <a:xfrm>
                <a:off x="5869765" y="5582113"/>
                <a:ext cx="1450294" cy="9191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60438"/>
                  <a:gd name="connsiteY0-334" fmla="*/ 64927 h 653852"/>
                  <a:gd name="connsiteX1-335" fmla="*/ 410712 w 660438"/>
                  <a:gd name="connsiteY1-336" fmla="*/ 15051 h 653852"/>
                  <a:gd name="connsiteX2-337" fmla="*/ 659670 w 660438"/>
                  <a:gd name="connsiteY2-338" fmla="*/ 337329 h 653852"/>
                  <a:gd name="connsiteX3-339" fmla="*/ 331423 w 660438"/>
                  <a:gd name="connsiteY3-340" fmla="*/ 653852 h 653852"/>
                  <a:gd name="connsiteX4-341" fmla="*/ 3176 w 660438"/>
                  <a:gd name="connsiteY4-342" fmla="*/ 337329 h 653852"/>
                  <a:gd name="connsiteX5-343" fmla="*/ 62645 w 660438"/>
                  <a:gd name="connsiteY5-344" fmla="*/ 134413 h 653852"/>
                  <a:gd name="connsiteX6-345" fmla="*/ 128078 w 660438"/>
                  <a:gd name="connsiteY6-346" fmla="*/ 64927 h 653852"/>
                  <a:gd name="connsiteX0-347" fmla="*/ 252136 w 660153"/>
                  <a:gd name="connsiteY0-348" fmla="*/ 22792 h 698557"/>
                  <a:gd name="connsiteX1-349" fmla="*/ 410712 w 660153"/>
                  <a:gd name="connsiteY1-350" fmla="*/ 59756 h 698557"/>
                  <a:gd name="connsiteX2-351" fmla="*/ 659670 w 660153"/>
                  <a:gd name="connsiteY2-352" fmla="*/ 382034 h 698557"/>
                  <a:gd name="connsiteX3-353" fmla="*/ 331423 w 660153"/>
                  <a:gd name="connsiteY3-354" fmla="*/ 698557 h 698557"/>
                  <a:gd name="connsiteX4-355" fmla="*/ 3176 w 660153"/>
                  <a:gd name="connsiteY4-356" fmla="*/ 382034 h 698557"/>
                  <a:gd name="connsiteX5-357" fmla="*/ 62645 w 660153"/>
                  <a:gd name="connsiteY5-358" fmla="*/ 179118 h 698557"/>
                  <a:gd name="connsiteX6-359" fmla="*/ 252136 w 660153"/>
                  <a:gd name="connsiteY6-360" fmla="*/ 22792 h 698557"/>
                  <a:gd name="connsiteX0-361" fmla="*/ 62645 w 660153"/>
                  <a:gd name="connsiteY0-362" fmla="*/ 119362 h 638801"/>
                  <a:gd name="connsiteX1-363" fmla="*/ 410712 w 660153"/>
                  <a:gd name="connsiteY1-364" fmla="*/ 0 h 638801"/>
                  <a:gd name="connsiteX2-365" fmla="*/ 659670 w 660153"/>
                  <a:gd name="connsiteY2-366" fmla="*/ 322278 h 638801"/>
                  <a:gd name="connsiteX3-367" fmla="*/ 331423 w 660153"/>
                  <a:gd name="connsiteY3-368" fmla="*/ 638801 h 638801"/>
                  <a:gd name="connsiteX4-369" fmla="*/ 3176 w 660153"/>
                  <a:gd name="connsiteY4-370" fmla="*/ 322278 h 638801"/>
                  <a:gd name="connsiteX5-371" fmla="*/ 62645 w 660153"/>
                  <a:gd name="connsiteY5-372" fmla="*/ 119362 h 638801"/>
                  <a:gd name="connsiteX0-373" fmla="*/ 62645 w 684431"/>
                  <a:gd name="connsiteY0-374" fmla="*/ 57333 h 576772"/>
                  <a:gd name="connsiteX1-375" fmla="*/ 615409 w 684431"/>
                  <a:gd name="connsiteY1-376" fmla="*/ 0 h 576772"/>
                  <a:gd name="connsiteX2-377" fmla="*/ 659670 w 684431"/>
                  <a:gd name="connsiteY2-378" fmla="*/ 260249 h 576772"/>
                  <a:gd name="connsiteX3-379" fmla="*/ 331423 w 684431"/>
                  <a:gd name="connsiteY3-380" fmla="*/ 576772 h 576772"/>
                  <a:gd name="connsiteX4-381" fmla="*/ 3176 w 684431"/>
                  <a:gd name="connsiteY4-382" fmla="*/ 260249 h 576772"/>
                  <a:gd name="connsiteX5-383" fmla="*/ 62645 w 684431"/>
                  <a:gd name="connsiteY5-384" fmla="*/ 57333 h 576772"/>
                  <a:gd name="connsiteX0-385" fmla="*/ 62645 w 697568"/>
                  <a:gd name="connsiteY0-386" fmla="*/ 80203 h 611576"/>
                  <a:gd name="connsiteX1-387" fmla="*/ 615409 w 697568"/>
                  <a:gd name="connsiteY1-388" fmla="*/ 22870 h 611576"/>
                  <a:gd name="connsiteX2-389" fmla="*/ 665873 w 697568"/>
                  <a:gd name="connsiteY2-390" fmla="*/ 494018 h 611576"/>
                  <a:gd name="connsiteX3-391" fmla="*/ 331423 w 697568"/>
                  <a:gd name="connsiteY3-392" fmla="*/ 599642 h 611576"/>
                  <a:gd name="connsiteX4-393" fmla="*/ 3176 w 697568"/>
                  <a:gd name="connsiteY4-394" fmla="*/ 283119 h 611576"/>
                  <a:gd name="connsiteX5-395" fmla="*/ 62645 w 697568"/>
                  <a:gd name="connsiteY5-396" fmla="*/ 80203 h 611576"/>
                  <a:gd name="connsiteX0-397" fmla="*/ 62645 w 721268"/>
                  <a:gd name="connsiteY0-398" fmla="*/ 80203 h 500519"/>
                  <a:gd name="connsiteX1-399" fmla="*/ 615409 w 721268"/>
                  <a:gd name="connsiteY1-400" fmla="*/ 22870 h 500519"/>
                  <a:gd name="connsiteX2-401" fmla="*/ 665873 w 721268"/>
                  <a:gd name="connsiteY2-402" fmla="*/ 494018 h 500519"/>
                  <a:gd name="connsiteX3-403" fmla="*/ 3176 w 721268"/>
                  <a:gd name="connsiteY3-404" fmla="*/ 283119 h 500519"/>
                  <a:gd name="connsiteX4-405" fmla="*/ 62645 w 721268"/>
                  <a:gd name="connsiteY4-406" fmla="*/ 80203 h 500519"/>
                  <a:gd name="connsiteX0-407" fmla="*/ 26672 w 681225"/>
                  <a:gd name="connsiteY0-408" fmla="*/ 80203 h 543014"/>
                  <a:gd name="connsiteX1-409" fmla="*/ 579436 w 681225"/>
                  <a:gd name="connsiteY1-410" fmla="*/ 22870 h 543014"/>
                  <a:gd name="connsiteX2-411" fmla="*/ 629900 w 681225"/>
                  <a:gd name="connsiteY2-412" fmla="*/ 494018 h 543014"/>
                  <a:gd name="connsiteX3-413" fmla="*/ 23029 w 681225"/>
                  <a:gd name="connsiteY3-414" fmla="*/ 481613 h 543014"/>
                  <a:gd name="connsiteX4-415" fmla="*/ 26672 w 681225"/>
                  <a:gd name="connsiteY4-416" fmla="*/ 80203 h 543014"/>
                  <a:gd name="connsiteX0-417" fmla="*/ 26672 w 681225"/>
                  <a:gd name="connsiteY0-418" fmla="*/ 89749 h 552560"/>
                  <a:gd name="connsiteX1-419" fmla="*/ 579436 w 681225"/>
                  <a:gd name="connsiteY1-420" fmla="*/ 32416 h 552560"/>
                  <a:gd name="connsiteX2-421" fmla="*/ 629900 w 681225"/>
                  <a:gd name="connsiteY2-422" fmla="*/ 503564 h 552560"/>
                  <a:gd name="connsiteX3-423" fmla="*/ 23029 w 681225"/>
                  <a:gd name="connsiteY3-424" fmla="*/ 491159 h 552560"/>
                  <a:gd name="connsiteX4-425" fmla="*/ 26672 w 681225"/>
                  <a:gd name="connsiteY4-426" fmla="*/ 89749 h 552560"/>
                  <a:gd name="connsiteX0-427" fmla="*/ 29374 w 683927"/>
                  <a:gd name="connsiteY0-428" fmla="*/ 94156 h 556967"/>
                  <a:gd name="connsiteX1-429" fmla="*/ 582138 w 683927"/>
                  <a:gd name="connsiteY1-430" fmla="*/ 36823 h 556967"/>
                  <a:gd name="connsiteX2-431" fmla="*/ 632602 w 683927"/>
                  <a:gd name="connsiteY2-432" fmla="*/ 507971 h 556967"/>
                  <a:gd name="connsiteX3-433" fmla="*/ 25731 w 683927"/>
                  <a:gd name="connsiteY3-434" fmla="*/ 495566 h 556967"/>
                  <a:gd name="connsiteX4-435" fmla="*/ 29374 w 683927"/>
                  <a:gd name="connsiteY4-436" fmla="*/ 94156 h 556967"/>
                  <a:gd name="connsiteX0-437" fmla="*/ 46803 w 712301"/>
                  <a:gd name="connsiteY0-438" fmla="*/ 71704 h 532822"/>
                  <a:gd name="connsiteX1-439" fmla="*/ 624379 w 712301"/>
                  <a:gd name="connsiteY1-440" fmla="*/ 39182 h 532822"/>
                  <a:gd name="connsiteX2-441" fmla="*/ 650031 w 712301"/>
                  <a:gd name="connsiteY2-442" fmla="*/ 485519 h 532822"/>
                  <a:gd name="connsiteX3-443" fmla="*/ 43160 w 712301"/>
                  <a:gd name="connsiteY3-444" fmla="*/ 473114 h 532822"/>
                  <a:gd name="connsiteX4-445" fmla="*/ 46803 w 712301"/>
                  <a:gd name="connsiteY4-446" fmla="*/ 71704 h 532822"/>
                  <a:gd name="connsiteX0-447" fmla="*/ 46803 w 697972"/>
                  <a:gd name="connsiteY0-448" fmla="*/ 58429 h 519547"/>
                  <a:gd name="connsiteX1-449" fmla="*/ 624379 w 697972"/>
                  <a:gd name="connsiteY1-450" fmla="*/ 25907 h 519547"/>
                  <a:gd name="connsiteX2-451" fmla="*/ 650031 w 697972"/>
                  <a:gd name="connsiteY2-452" fmla="*/ 472244 h 519547"/>
                  <a:gd name="connsiteX3-453" fmla="*/ 43160 w 697972"/>
                  <a:gd name="connsiteY3-454" fmla="*/ 459839 h 519547"/>
                  <a:gd name="connsiteX4-455" fmla="*/ 46803 w 697972"/>
                  <a:gd name="connsiteY4-456" fmla="*/ 58429 h 519547"/>
                  <a:gd name="connsiteX0-457" fmla="*/ 46803 w 697972"/>
                  <a:gd name="connsiteY0-458" fmla="*/ 58429 h 538344"/>
                  <a:gd name="connsiteX1-459" fmla="*/ 624379 w 697972"/>
                  <a:gd name="connsiteY1-460" fmla="*/ 25907 h 538344"/>
                  <a:gd name="connsiteX2-461" fmla="*/ 650031 w 697972"/>
                  <a:gd name="connsiteY2-462" fmla="*/ 472244 h 538344"/>
                  <a:gd name="connsiteX3-463" fmla="*/ 43160 w 697972"/>
                  <a:gd name="connsiteY3-464" fmla="*/ 459839 h 538344"/>
                  <a:gd name="connsiteX4-465" fmla="*/ 46803 w 697972"/>
                  <a:gd name="connsiteY4-466" fmla="*/ 58429 h 538344"/>
                  <a:gd name="connsiteX0-467" fmla="*/ 53628 w 704797"/>
                  <a:gd name="connsiteY0-468" fmla="*/ 58429 h 522084"/>
                  <a:gd name="connsiteX1-469" fmla="*/ 631204 w 704797"/>
                  <a:gd name="connsiteY1-470" fmla="*/ 25907 h 522084"/>
                  <a:gd name="connsiteX2-471" fmla="*/ 656856 w 704797"/>
                  <a:gd name="connsiteY2-472" fmla="*/ 472244 h 522084"/>
                  <a:gd name="connsiteX3-473" fmla="*/ 49985 w 704797"/>
                  <a:gd name="connsiteY3-474" fmla="*/ 459839 h 522084"/>
                  <a:gd name="connsiteX4-475" fmla="*/ 53628 w 704797"/>
                  <a:gd name="connsiteY4-476" fmla="*/ 58429 h 522084"/>
                  <a:gd name="connsiteX0-477" fmla="*/ 53628 w 695352"/>
                  <a:gd name="connsiteY0-478" fmla="*/ 44808 h 508463"/>
                  <a:gd name="connsiteX1-479" fmla="*/ 631204 w 695352"/>
                  <a:gd name="connsiteY1-480" fmla="*/ 12286 h 508463"/>
                  <a:gd name="connsiteX2-481" fmla="*/ 656856 w 695352"/>
                  <a:gd name="connsiteY2-482" fmla="*/ 458623 h 508463"/>
                  <a:gd name="connsiteX3-483" fmla="*/ 49985 w 695352"/>
                  <a:gd name="connsiteY3-484" fmla="*/ 446218 h 508463"/>
                  <a:gd name="connsiteX4-485" fmla="*/ 53628 w 695352"/>
                  <a:gd name="connsiteY4-486" fmla="*/ 44808 h 508463"/>
                  <a:gd name="connsiteX0-487" fmla="*/ 27233 w 668957"/>
                  <a:gd name="connsiteY0-488" fmla="*/ 33309 h 496964"/>
                  <a:gd name="connsiteX1-489" fmla="*/ 604809 w 668957"/>
                  <a:gd name="connsiteY1-490" fmla="*/ 787 h 496964"/>
                  <a:gd name="connsiteX2-491" fmla="*/ 630461 w 668957"/>
                  <a:gd name="connsiteY2-492" fmla="*/ 447124 h 496964"/>
                  <a:gd name="connsiteX3-493" fmla="*/ 23590 w 668957"/>
                  <a:gd name="connsiteY3-494" fmla="*/ 434719 h 496964"/>
                  <a:gd name="connsiteX4-495" fmla="*/ 27233 w 668957"/>
                  <a:gd name="connsiteY4-496" fmla="*/ 33309 h 496964"/>
                  <a:gd name="connsiteX0-497" fmla="*/ 56383 w 708074"/>
                  <a:gd name="connsiteY0-498" fmla="*/ 44807 h 508462"/>
                  <a:gd name="connsiteX1-499" fmla="*/ 672500 w 708074"/>
                  <a:gd name="connsiteY1-500" fmla="*/ 12285 h 508462"/>
                  <a:gd name="connsiteX2-501" fmla="*/ 659611 w 708074"/>
                  <a:gd name="connsiteY2-502" fmla="*/ 458622 h 508462"/>
                  <a:gd name="connsiteX3-503" fmla="*/ 52740 w 708074"/>
                  <a:gd name="connsiteY3-504" fmla="*/ 446217 h 508462"/>
                  <a:gd name="connsiteX4-505" fmla="*/ 56383 w 708074"/>
                  <a:gd name="connsiteY4-506" fmla="*/ 44807 h 508462"/>
                  <a:gd name="connsiteX0-507" fmla="*/ 29466 w 681157"/>
                  <a:gd name="connsiteY0-508" fmla="*/ 33309 h 496964"/>
                  <a:gd name="connsiteX1-509" fmla="*/ 645583 w 681157"/>
                  <a:gd name="connsiteY1-510" fmla="*/ 787 h 496964"/>
                  <a:gd name="connsiteX2-511" fmla="*/ 632694 w 681157"/>
                  <a:gd name="connsiteY2-512" fmla="*/ 447124 h 496964"/>
                  <a:gd name="connsiteX3-513" fmla="*/ 25823 w 681157"/>
                  <a:gd name="connsiteY3-514" fmla="*/ 434719 h 496964"/>
                  <a:gd name="connsiteX4-515" fmla="*/ 29466 w 681157"/>
                  <a:gd name="connsiteY4-516" fmla="*/ 33309 h 4969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81157" h="496964">
                    <a:moveTo>
                      <a:pt x="29466" y="33309"/>
                    </a:moveTo>
                    <a:cubicBezTo>
                      <a:pt x="66687" y="6579"/>
                      <a:pt x="638715" y="-2974"/>
                      <a:pt x="645583" y="787"/>
                    </a:cubicBezTo>
                    <a:cubicBezTo>
                      <a:pt x="652451" y="4548"/>
                      <a:pt x="729564" y="374802"/>
                      <a:pt x="632694" y="447124"/>
                    </a:cubicBezTo>
                    <a:cubicBezTo>
                      <a:pt x="535824" y="519446"/>
                      <a:pt x="62180" y="511123"/>
                      <a:pt x="25823" y="434719"/>
                    </a:cubicBezTo>
                    <a:cubicBezTo>
                      <a:pt x="-10534" y="358315"/>
                      <a:pt x="-7755" y="60039"/>
                      <a:pt x="29466" y="33309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5" name="组合 194"/>
              <p:cNvGrpSpPr/>
              <p:nvPr/>
            </p:nvGrpSpPr>
            <p:grpSpPr>
              <a:xfrm>
                <a:off x="5869765" y="4949067"/>
                <a:ext cx="1440000" cy="728759"/>
                <a:chOff x="5869765" y="4949067"/>
                <a:chExt cx="1440000" cy="728759"/>
              </a:xfrm>
            </p:grpSpPr>
            <p:sp>
              <p:nvSpPr>
                <p:cNvPr id="196" name="任意多边形 195"/>
                <p:cNvSpPr/>
                <p:nvPr/>
              </p:nvSpPr>
              <p:spPr>
                <a:xfrm>
                  <a:off x="5987407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任意多边形 196"/>
                <p:cNvSpPr/>
                <p:nvPr/>
              </p:nvSpPr>
              <p:spPr>
                <a:xfrm>
                  <a:off x="6511686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" name="任意多边形 197"/>
                <p:cNvSpPr/>
                <p:nvPr/>
              </p:nvSpPr>
              <p:spPr>
                <a:xfrm>
                  <a:off x="7189844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椭圆 31"/>
                <p:cNvSpPr/>
                <p:nvPr/>
              </p:nvSpPr>
              <p:spPr>
                <a:xfrm>
                  <a:off x="5869765" y="5486403"/>
                  <a:ext cx="1440000" cy="191423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95220 w 721339"/>
                    <a:gd name="connsiteY0-478" fmla="*/ 66938 h 536957"/>
                    <a:gd name="connsiteX1-479" fmla="*/ 635419 w 721339"/>
                    <a:gd name="connsiteY1-480" fmla="*/ 42846 h 536957"/>
                    <a:gd name="connsiteX2-481" fmla="*/ 661071 w 721339"/>
                    <a:gd name="connsiteY2-482" fmla="*/ 489183 h 536957"/>
                    <a:gd name="connsiteX3-483" fmla="*/ 54200 w 721339"/>
                    <a:gd name="connsiteY3-484" fmla="*/ 476778 h 536957"/>
                    <a:gd name="connsiteX4-485" fmla="*/ 95220 w 721339"/>
                    <a:gd name="connsiteY4-486" fmla="*/ 66938 h 536957"/>
                    <a:gd name="connsiteX0-487" fmla="*/ 97719 w 723838"/>
                    <a:gd name="connsiteY0-488" fmla="*/ 55834 h 525853"/>
                    <a:gd name="connsiteX1-489" fmla="*/ 637918 w 723838"/>
                    <a:gd name="connsiteY1-490" fmla="*/ 31742 h 525853"/>
                    <a:gd name="connsiteX2-491" fmla="*/ 663570 w 723838"/>
                    <a:gd name="connsiteY2-492" fmla="*/ 478079 h 525853"/>
                    <a:gd name="connsiteX3-493" fmla="*/ 56699 w 723838"/>
                    <a:gd name="connsiteY3-494" fmla="*/ 465674 h 525853"/>
                    <a:gd name="connsiteX4-495" fmla="*/ 97719 w 723838"/>
                    <a:gd name="connsiteY4-496" fmla="*/ 55834 h 525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23838" h="525853">
                      <a:moveTo>
                        <a:pt x="97719" y="55834"/>
                      </a:moveTo>
                      <a:cubicBezTo>
                        <a:pt x="203084" y="25657"/>
                        <a:pt x="543610" y="-38632"/>
                        <a:pt x="637918" y="31742"/>
                      </a:cubicBezTo>
                      <a:cubicBezTo>
                        <a:pt x="732226" y="102116"/>
                        <a:pt x="760440" y="405757"/>
                        <a:pt x="663570" y="478079"/>
                      </a:cubicBezTo>
                      <a:cubicBezTo>
                        <a:pt x="566700" y="550401"/>
                        <a:pt x="151007" y="536048"/>
                        <a:pt x="56699" y="465674"/>
                      </a:cubicBezTo>
                      <a:cubicBezTo>
                        <a:pt x="-37609" y="395300"/>
                        <a:pt x="-7646" y="86011"/>
                        <a:pt x="97719" y="558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61" name="任意多边形 160"/>
            <p:cNvSpPr/>
            <p:nvPr/>
          </p:nvSpPr>
          <p:spPr>
            <a:xfrm>
              <a:off x="6543419" y="636428"/>
              <a:ext cx="628025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任意多边形 161"/>
            <p:cNvSpPr/>
            <p:nvPr/>
          </p:nvSpPr>
          <p:spPr>
            <a:xfrm flipH="1">
              <a:off x="7423457" y="593252"/>
              <a:ext cx="169750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任意多边形 162"/>
            <p:cNvSpPr/>
            <p:nvPr/>
          </p:nvSpPr>
          <p:spPr>
            <a:xfrm flipH="1">
              <a:off x="7723941" y="636427"/>
              <a:ext cx="661847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  <a:gd name="connsiteX0-9" fmla="*/ 396664 w 450611"/>
                <a:gd name="connsiteY0-10" fmla="*/ 3141785 h 3141785"/>
                <a:gd name="connsiteX1-11" fmla="*/ 450611 w 450611"/>
                <a:gd name="connsiteY1-12" fmla="*/ 0 h 3141785"/>
                <a:gd name="connsiteX0-13" fmla="*/ 333668 w 387615"/>
                <a:gd name="connsiteY0-14" fmla="*/ 3141785 h 3141785"/>
                <a:gd name="connsiteX1-15" fmla="*/ 387615 w 387615"/>
                <a:gd name="connsiteY1-16" fmla="*/ 0 h 3141785"/>
                <a:gd name="connsiteX0-17" fmla="*/ 299672 w 353619"/>
                <a:gd name="connsiteY0-18" fmla="*/ 3141785 h 3141785"/>
                <a:gd name="connsiteX1-19" fmla="*/ 353619 w 353619"/>
                <a:gd name="connsiteY1-20" fmla="*/ 0 h 3141785"/>
                <a:gd name="connsiteX0-21" fmla="*/ 301871 w 355818"/>
                <a:gd name="connsiteY0-22" fmla="*/ 3141785 h 3141785"/>
                <a:gd name="connsiteX1-23" fmla="*/ 355818 w 355818"/>
                <a:gd name="connsiteY1-24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55818" h="3141785">
                  <a:moveTo>
                    <a:pt x="301871" y="3141785"/>
                  </a:moveTo>
                  <a:cubicBezTo>
                    <a:pt x="-24369" y="2246924"/>
                    <a:pt x="-191258" y="1234831"/>
                    <a:pt x="355818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8212891" y="2315612"/>
            <a:ext cx="289473" cy="412561"/>
            <a:chOff x="5700260" y="545431"/>
            <a:chExt cx="3443982" cy="4908418"/>
          </a:xfrm>
        </p:grpSpPr>
        <p:sp>
          <p:nvSpPr>
            <p:cNvPr id="201" name="任意多边形 200"/>
            <p:cNvSpPr/>
            <p:nvPr/>
          </p:nvSpPr>
          <p:spPr>
            <a:xfrm>
              <a:off x="5700260" y="545431"/>
              <a:ext cx="3443982" cy="3930315"/>
            </a:xfrm>
            <a:custGeom>
              <a:avLst/>
              <a:gdLst>
                <a:gd name="connsiteX0" fmla="*/ 1718596 w 4355818"/>
                <a:gd name="connsiteY0" fmla="*/ 4909115 h 4957241"/>
                <a:gd name="connsiteX1" fmla="*/ 2090 w 4355818"/>
                <a:gd name="connsiteY1" fmla="*/ 2262168 h 4957241"/>
                <a:gd name="connsiteX2" fmla="*/ 2023396 w 4355818"/>
                <a:gd name="connsiteY2" fmla="*/ 231 h 4957241"/>
                <a:gd name="connsiteX3" fmla="*/ 4349501 w 4355818"/>
                <a:gd name="connsiteY3" fmla="*/ 2390505 h 4957241"/>
                <a:gd name="connsiteX4" fmla="*/ 2681122 w 4355818"/>
                <a:gd name="connsiteY4" fmla="*/ 4957241 h 4957241"/>
                <a:gd name="connsiteX5" fmla="*/ 1702554 w 4355818"/>
                <a:gd name="connsiteY5" fmla="*/ 4957241 h 4957241"/>
                <a:gd name="connsiteX6" fmla="*/ 1718596 w 4355818"/>
                <a:gd name="connsiteY6" fmla="*/ 4909115 h 4957241"/>
                <a:gd name="connsiteX0-1" fmla="*/ 1718596 w 4355818"/>
                <a:gd name="connsiteY0-2" fmla="*/ 4909721 h 4957847"/>
                <a:gd name="connsiteX1-3" fmla="*/ 2090 w 4355818"/>
                <a:gd name="connsiteY1-4" fmla="*/ 2262774 h 4957847"/>
                <a:gd name="connsiteX2-5" fmla="*/ 2023396 w 4355818"/>
                <a:gd name="connsiteY2-6" fmla="*/ 837 h 4957847"/>
                <a:gd name="connsiteX3-7" fmla="*/ 4349501 w 4355818"/>
                <a:gd name="connsiteY3-8" fmla="*/ 2391111 h 4957847"/>
                <a:gd name="connsiteX4-9" fmla="*/ 2681122 w 4355818"/>
                <a:gd name="connsiteY4-10" fmla="*/ 4957847 h 4957847"/>
                <a:gd name="connsiteX5-11" fmla="*/ 1702554 w 4355818"/>
                <a:gd name="connsiteY5-12" fmla="*/ 4957847 h 4957847"/>
                <a:gd name="connsiteX6-13" fmla="*/ 1718596 w 4355818"/>
                <a:gd name="connsiteY6-14" fmla="*/ 4909721 h 4957847"/>
                <a:gd name="connsiteX0-15" fmla="*/ 1718596 w 4355818"/>
                <a:gd name="connsiteY0-16" fmla="*/ 4910440 h 4958566"/>
                <a:gd name="connsiteX1-17" fmla="*/ 2090 w 4355818"/>
                <a:gd name="connsiteY1-18" fmla="*/ 2263493 h 4958566"/>
                <a:gd name="connsiteX2-19" fmla="*/ 2023396 w 4355818"/>
                <a:gd name="connsiteY2-20" fmla="*/ 1556 h 4958566"/>
                <a:gd name="connsiteX3-21" fmla="*/ 4349501 w 4355818"/>
                <a:gd name="connsiteY3-22" fmla="*/ 2391830 h 4958566"/>
                <a:gd name="connsiteX4-23" fmla="*/ 2681122 w 4355818"/>
                <a:gd name="connsiteY4-24" fmla="*/ 4958566 h 4958566"/>
                <a:gd name="connsiteX5-25" fmla="*/ 1702554 w 4355818"/>
                <a:gd name="connsiteY5-26" fmla="*/ 4958566 h 4958566"/>
                <a:gd name="connsiteX6-27" fmla="*/ 1718596 w 4355818"/>
                <a:gd name="connsiteY6-28" fmla="*/ 4910440 h 4958566"/>
                <a:gd name="connsiteX0-29" fmla="*/ 1721741 w 4355933"/>
                <a:gd name="connsiteY0-30" fmla="*/ 4926470 h 4974596"/>
                <a:gd name="connsiteX1-31" fmla="*/ 5235 w 4355933"/>
                <a:gd name="connsiteY1-32" fmla="*/ 2279523 h 4974596"/>
                <a:gd name="connsiteX2-33" fmla="*/ 2219046 w 4355933"/>
                <a:gd name="connsiteY2-34" fmla="*/ 1544 h 4974596"/>
                <a:gd name="connsiteX3-35" fmla="*/ 4352646 w 4355933"/>
                <a:gd name="connsiteY3-36" fmla="*/ 2407860 h 4974596"/>
                <a:gd name="connsiteX4-37" fmla="*/ 2684267 w 4355933"/>
                <a:gd name="connsiteY4-38" fmla="*/ 4974596 h 4974596"/>
                <a:gd name="connsiteX5-39" fmla="*/ 1705699 w 4355933"/>
                <a:gd name="connsiteY5-40" fmla="*/ 4974596 h 4974596"/>
                <a:gd name="connsiteX6-41" fmla="*/ 1721741 w 4355933"/>
                <a:gd name="connsiteY6-42" fmla="*/ 4926470 h 4974596"/>
                <a:gd name="connsiteX0-43" fmla="*/ 1720842 w 4355710"/>
                <a:gd name="connsiteY0-44" fmla="*/ 4926470 h 4974596"/>
                <a:gd name="connsiteX1-45" fmla="*/ 4336 w 4355710"/>
                <a:gd name="connsiteY1-46" fmla="*/ 2279523 h 4974596"/>
                <a:gd name="connsiteX2-47" fmla="*/ 2170021 w 4355710"/>
                <a:gd name="connsiteY2-48" fmla="*/ 1544 h 4974596"/>
                <a:gd name="connsiteX3-49" fmla="*/ 4351747 w 4355710"/>
                <a:gd name="connsiteY3-50" fmla="*/ 2407860 h 4974596"/>
                <a:gd name="connsiteX4-51" fmla="*/ 2683368 w 4355710"/>
                <a:gd name="connsiteY4-52" fmla="*/ 4974596 h 4974596"/>
                <a:gd name="connsiteX5-53" fmla="*/ 1704800 w 4355710"/>
                <a:gd name="connsiteY5-54" fmla="*/ 4974596 h 4974596"/>
                <a:gd name="connsiteX6-55" fmla="*/ 1720842 w 4355710"/>
                <a:gd name="connsiteY6-56" fmla="*/ 4926470 h 4974596"/>
                <a:gd name="connsiteX0-57" fmla="*/ 1720842 w 4352664"/>
                <a:gd name="connsiteY0-58" fmla="*/ 4926484 h 4974610"/>
                <a:gd name="connsiteX1-59" fmla="*/ 4336 w 4352664"/>
                <a:gd name="connsiteY1-60" fmla="*/ 2279537 h 4974610"/>
                <a:gd name="connsiteX2-61" fmla="*/ 2170021 w 4352664"/>
                <a:gd name="connsiteY2-62" fmla="*/ 1558 h 4974610"/>
                <a:gd name="connsiteX3-63" fmla="*/ 4351747 w 4352664"/>
                <a:gd name="connsiteY3-64" fmla="*/ 2407874 h 4974610"/>
                <a:gd name="connsiteX4-65" fmla="*/ 2683368 w 4352664"/>
                <a:gd name="connsiteY4-66" fmla="*/ 4974610 h 4974610"/>
                <a:gd name="connsiteX5-67" fmla="*/ 1704800 w 4352664"/>
                <a:gd name="connsiteY5-68" fmla="*/ 4974610 h 4974610"/>
                <a:gd name="connsiteX6-69" fmla="*/ 1720842 w 4352664"/>
                <a:gd name="connsiteY6-70" fmla="*/ 4926484 h 4974610"/>
                <a:gd name="connsiteX0-71" fmla="*/ 1727235 w 4359057"/>
                <a:gd name="connsiteY0-72" fmla="*/ 4926484 h 4974610"/>
                <a:gd name="connsiteX1-73" fmla="*/ 10729 w 4359057"/>
                <a:gd name="connsiteY1-74" fmla="*/ 2279537 h 4974610"/>
                <a:gd name="connsiteX2-75" fmla="*/ 2176414 w 4359057"/>
                <a:gd name="connsiteY2-76" fmla="*/ 1558 h 4974610"/>
                <a:gd name="connsiteX3-77" fmla="*/ 4358140 w 4359057"/>
                <a:gd name="connsiteY3-78" fmla="*/ 2407874 h 4974610"/>
                <a:gd name="connsiteX4-79" fmla="*/ 2689761 w 4359057"/>
                <a:gd name="connsiteY4-80" fmla="*/ 4974610 h 4974610"/>
                <a:gd name="connsiteX5-81" fmla="*/ 1711193 w 4359057"/>
                <a:gd name="connsiteY5-82" fmla="*/ 4974610 h 4974610"/>
                <a:gd name="connsiteX6-83" fmla="*/ 1727235 w 4359057"/>
                <a:gd name="connsiteY6-84" fmla="*/ 4926484 h 4974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359057" h="4974610">
                  <a:moveTo>
                    <a:pt x="1727235" y="4926484"/>
                  </a:moveTo>
                  <a:cubicBezTo>
                    <a:pt x="843582" y="4012084"/>
                    <a:pt x="112329" y="3148484"/>
                    <a:pt x="10729" y="2279537"/>
                  </a:cubicBezTo>
                  <a:cubicBezTo>
                    <a:pt x="-90871" y="1410590"/>
                    <a:pt x="521403" y="60380"/>
                    <a:pt x="2176414" y="1558"/>
                  </a:cubicBezTo>
                  <a:cubicBezTo>
                    <a:pt x="3831425" y="-57264"/>
                    <a:pt x="4384876" y="1562990"/>
                    <a:pt x="4358140" y="2407874"/>
                  </a:cubicBezTo>
                  <a:cubicBezTo>
                    <a:pt x="4331404" y="3252758"/>
                    <a:pt x="3120224" y="4536126"/>
                    <a:pt x="2689761" y="4974610"/>
                  </a:cubicBezTo>
                  <a:lnTo>
                    <a:pt x="1711193" y="4974610"/>
                  </a:lnTo>
                  <a:lnTo>
                    <a:pt x="1727235" y="4926484"/>
                  </a:lnTo>
                  <a:close/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7010895" y="4475746"/>
              <a:ext cx="913905" cy="978103"/>
              <a:chOff x="5869765" y="4949067"/>
              <a:chExt cx="1450294" cy="1552171"/>
            </a:xfrm>
          </p:grpSpPr>
          <p:sp>
            <p:nvSpPr>
              <p:cNvPr id="206" name="椭圆 31"/>
              <p:cNvSpPr/>
              <p:nvPr/>
            </p:nvSpPr>
            <p:spPr>
              <a:xfrm>
                <a:off x="5869765" y="5582113"/>
                <a:ext cx="1450294" cy="9191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60438"/>
                  <a:gd name="connsiteY0-334" fmla="*/ 64927 h 653852"/>
                  <a:gd name="connsiteX1-335" fmla="*/ 410712 w 660438"/>
                  <a:gd name="connsiteY1-336" fmla="*/ 15051 h 653852"/>
                  <a:gd name="connsiteX2-337" fmla="*/ 659670 w 660438"/>
                  <a:gd name="connsiteY2-338" fmla="*/ 337329 h 653852"/>
                  <a:gd name="connsiteX3-339" fmla="*/ 331423 w 660438"/>
                  <a:gd name="connsiteY3-340" fmla="*/ 653852 h 653852"/>
                  <a:gd name="connsiteX4-341" fmla="*/ 3176 w 660438"/>
                  <a:gd name="connsiteY4-342" fmla="*/ 337329 h 653852"/>
                  <a:gd name="connsiteX5-343" fmla="*/ 62645 w 660438"/>
                  <a:gd name="connsiteY5-344" fmla="*/ 134413 h 653852"/>
                  <a:gd name="connsiteX6-345" fmla="*/ 128078 w 660438"/>
                  <a:gd name="connsiteY6-346" fmla="*/ 64927 h 653852"/>
                  <a:gd name="connsiteX0-347" fmla="*/ 252136 w 660153"/>
                  <a:gd name="connsiteY0-348" fmla="*/ 22792 h 698557"/>
                  <a:gd name="connsiteX1-349" fmla="*/ 410712 w 660153"/>
                  <a:gd name="connsiteY1-350" fmla="*/ 59756 h 698557"/>
                  <a:gd name="connsiteX2-351" fmla="*/ 659670 w 660153"/>
                  <a:gd name="connsiteY2-352" fmla="*/ 382034 h 698557"/>
                  <a:gd name="connsiteX3-353" fmla="*/ 331423 w 660153"/>
                  <a:gd name="connsiteY3-354" fmla="*/ 698557 h 698557"/>
                  <a:gd name="connsiteX4-355" fmla="*/ 3176 w 660153"/>
                  <a:gd name="connsiteY4-356" fmla="*/ 382034 h 698557"/>
                  <a:gd name="connsiteX5-357" fmla="*/ 62645 w 660153"/>
                  <a:gd name="connsiteY5-358" fmla="*/ 179118 h 698557"/>
                  <a:gd name="connsiteX6-359" fmla="*/ 252136 w 660153"/>
                  <a:gd name="connsiteY6-360" fmla="*/ 22792 h 698557"/>
                  <a:gd name="connsiteX0-361" fmla="*/ 62645 w 660153"/>
                  <a:gd name="connsiteY0-362" fmla="*/ 119362 h 638801"/>
                  <a:gd name="connsiteX1-363" fmla="*/ 410712 w 660153"/>
                  <a:gd name="connsiteY1-364" fmla="*/ 0 h 638801"/>
                  <a:gd name="connsiteX2-365" fmla="*/ 659670 w 660153"/>
                  <a:gd name="connsiteY2-366" fmla="*/ 322278 h 638801"/>
                  <a:gd name="connsiteX3-367" fmla="*/ 331423 w 660153"/>
                  <a:gd name="connsiteY3-368" fmla="*/ 638801 h 638801"/>
                  <a:gd name="connsiteX4-369" fmla="*/ 3176 w 660153"/>
                  <a:gd name="connsiteY4-370" fmla="*/ 322278 h 638801"/>
                  <a:gd name="connsiteX5-371" fmla="*/ 62645 w 660153"/>
                  <a:gd name="connsiteY5-372" fmla="*/ 119362 h 638801"/>
                  <a:gd name="connsiteX0-373" fmla="*/ 62645 w 684431"/>
                  <a:gd name="connsiteY0-374" fmla="*/ 57333 h 576772"/>
                  <a:gd name="connsiteX1-375" fmla="*/ 615409 w 684431"/>
                  <a:gd name="connsiteY1-376" fmla="*/ 0 h 576772"/>
                  <a:gd name="connsiteX2-377" fmla="*/ 659670 w 684431"/>
                  <a:gd name="connsiteY2-378" fmla="*/ 260249 h 576772"/>
                  <a:gd name="connsiteX3-379" fmla="*/ 331423 w 684431"/>
                  <a:gd name="connsiteY3-380" fmla="*/ 576772 h 576772"/>
                  <a:gd name="connsiteX4-381" fmla="*/ 3176 w 684431"/>
                  <a:gd name="connsiteY4-382" fmla="*/ 260249 h 576772"/>
                  <a:gd name="connsiteX5-383" fmla="*/ 62645 w 684431"/>
                  <a:gd name="connsiteY5-384" fmla="*/ 57333 h 576772"/>
                  <a:gd name="connsiteX0-385" fmla="*/ 62645 w 697568"/>
                  <a:gd name="connsiteY0-386" fmla="*/ 80203 h 611576"/>
                  <a:gd name="connsiteX1-387" fmla="*/ 615409 w 697568"/>
                  <a:gd name="connsiteY1-388" fmla="*/ 22870 h 611576"/>
                  <a:gd name="connsiteX2-389" fmla="*/ 665873 w 697568"/>
                  <a:gd name="connsiteY2-390" fmla="*/ 494018 h 611576"/>
                  <a:gd name="connsiteX3-391" fmla="*/ 331423 w 697568"/>
                  <a:gd name="connsiteY3-392" fmla="*/ 599642 h 611576"/>
                  <a:gd name="connsiteX4-393" fmla="*/ 3176 w 697568"/>
                  <a:gd name="connsiteY4-394" fmla="*/ 283119 h 611576"/>
                  <a:gd name="connsiteX5-395" fmla="*/ 62645 w 697568"/>
                  <a:gd name="connsiteY5-396" fmla="*/ 80203 h 611576"/>
                  <a:gd name="connsiteX0-397" fmla="*/ 62645 w 721268"/>
                  <a:gd name="connsiteY0-398" fmla="*/ 80203 h 500519"/>
                  <a:gd name="connsiteX1-399" fmla="*/ 615409 w 721268"/>
                  <a:gd name="connsiteY1-400" fmla="*/ 22870 h 500519"/>
                  <a:gd name="connsiteX2-401" fmla="*/ 665873 w 721268"/>
                  <a:gd name="connsiteY2-402" fmla="*/ 494018 h 500519"/>
                  <a:gd name="connsiteX3-403" fmla="*/ 3176 w 721268"/>
                  <a:gd name="connsiteY3-404" fmla="*/ 283119 h 500519"/>
                  <a:gd name="connsiteX4-405" fmla="*/ 62645 w 721268"/>
                  <a:gd name="connsiteY4-406" fmla="*/ 80203 h 500519"/>
                  <a:gd name="connsiteX0-407" fmla="*/ 26672 w 681225"/>
                  <a:gd name="connsiteY0-408" fmla="*/ 80203 h 543014"/>
                  <a:gd name="connsiteX1-409" fmla="*/ 579436 w 681225"/>
                  <a:gd name="connsiteY1-410" fmla="*/ 22870 h 543014"/>
                  <a:gd name="connsiteX2-411" fmla="*/ 629900 w 681225"/>
                  <a:gd name="connsiteY2-412" fmla="*/ 494018 h 543014"/>
                  <a:gd name="connsiteX3-413" fmla="*/ 23029 w 681225"/>
                  <a:gd name="connsiteY3-414" fmla="*/ 481613 h 543014"/>
                  <a:gd name="connsiteX4-415" fmla="*/ 26672 w 681225"/>
                  <a:gd name="connsiteY4-416" fmla="*/ 80203 h 543014"/>
                  <a:gd name="connsiteX0-417" fmla="*/ 26672 w 681225"/>
                  <a:gd name="connsiteY0-418" fmla="*/ 89749 h 552560"/>
                  <a:gd name="connsiteX1-419" fmla="*/ 579436 w 681225"/>
                  <a:gd name="connsiteY1-420" fmla="*/ 32416 h 552560"/>
                  <a:gd name="connsiteX2-421" fmla="*/ 629900 w 681225"/>
                  <a:gd name="connsiteY2-422" fmla="*/ 503564 h 552560"/>
                  <a:gd name="connsiteX3-423" fmla="*/ 23029 w 681225"/>
                  <a:gd name="connsiteY3-424" fmla="*/ 491159 h 552560"/>
                  <a:gd name="connsiteX4-425" fmla="*/ 26672 w 681225"/>
                  <a:gd name="connsiteY4-426" fmla="*/ 89749 h 552560"/>
                  <a:gd name="connsiteX0-427" fmla="*/ 29374 w 683927"/>
                  <a:gd name="connsiteY0-428" fmla="*/ 94156 h 556967"/>
                  <a:gd name="connsiteX1-429" fmla="*/ 582138 w 683927"/>
                  <a:gd name="connsiteY1-430" fmla="*/ 36823 h 556967"/>
                  <a:gd name="connsiteX2-431" fmla="*/ 632602 w 683927"/>
                  <a:gd name="connsiteY2-432" fmla="*/ 507971 h 556967"/>
                  <a:gd name="connsiteX3-433" fmla="*/ 25731 w 683927"/>
                  <a:gd name="connsiteY3-434" fmla="*/ 495566 h 556967"/>
                  <a:gd name="connsiteX4-435" fmla="*/ 29374 w 683927"/>
                  <a:gd name="connsiteY4-436" fmla="*/ 94156 h 556967"/>
                  <a:gd name="connsiteX0-437" fmla="*/ 46803 w 712301"/>
                  <a:gd name="connsiteY0-438" fmla="*/ 71704 h 532822"/>
                  <a:gd name="connsiteX1-439" fmla="*/ 624379 w 712301"/>
                  <a:gd name="connsiteY1-440" fmla="*/ 39182 h 532822"/>
                  <a:gd name="connsiteX2-441" fmla="*/ 650031 w 712301"/>
                  <a:gd name="connsiteY2-442" fmla="*/ 485519 h 532822"/>
                  <a:gd name="connsiteX3-443" fmla="*/ 43160 w 712301"/>
                  <a:gd name="connsiteY3-444" fmla="*/ 473114 h 532822"/>
                  <a:gd name="connsiteX4-445" fmla="*/ 46803 w 712301"/>
                  <a:gd name="connsiteY4-446" fmla="*/ 71704 h 532822"/>
                  <a:gd name="connsiteX0-447" fmla="*/ 46803 w 697972"/>
                  <a:gd name="connsiteY0-448" fmla="*/ 58429 h 519547"/>
                  <a:gd name="connsiteX1-449" fmla="*/ 624379 w 697972"/>
                  <a:gd name="connsiteY1-450" fmla="*/ 25907 h 519547"/>
                  <a:gd name="connsiteX2-451" fmla="*/ 650031 w 697972"/>
                  <a:gd name="connsiteY2-452" fmla="*/ 472244 h 519547"/>
                  <a:gd name="connsiteX3-453" fmla="*/ 43160 w 697972"/>
                  <a:gd name="connsiteY3-454" fmla="*/ 459839 h 519547"/>
                  <a:gd name="connsiteX4-455" fmla="*/ 46803 w 697972"/>
                  <a:gd name="connsiteY4-456" fmla="*/ 58429 h 519547"/>
                  <a:gd name="connsiteX0-457" fmla="*/ 46803 w 697972"/>
                  <a:gd name="connsiteY0-458" fmla="*/ 58429 h 538344"/>
                  <a:gd name="connsiteX1-459" fmla="*/ 624379 w 697972"/>
                  <a:gd name="connsiteY1-460" fmla="*/ 25907 h 538344"/>
                  <a:gd name="connsiteX2-461" fmla="*/ 650031 w 697972"/>
                  <a:gd name="connsiteY2-462" fmla="*/ 472244 h 538344"/>
                  <a:gd name="connsiteX3-463" fmla="*/ 43160 w 697972"/>
                  <a:gd name="connsiteY3-464" fmla="*/ 459839 h 538344"/>
                  <a:gd name="connsiteX4-465" fmla="*/ 46803 w 697972"/>
                  <a:gd name="connsiteY4-466" fmla="*/ 58429 h 538344"/>
                  <a:gd name="connsiteX0-467" fmla="*/ 53628 w 704797"/>
                  <a:gd name="connsiteY0-468" fmla="*/ 58429 h 522084"/>
                  <a:gd name="connsiteX1-469" fmla="*/ 631204 w 704797"/>
                  <a:gd name="connsiteY1-470" fmla="*/ 25907 h 522084"/>
                  <a:gd name="connsiteX2-471" fmla="*/ 656856 w 704797"/>
                  <a:gd name="connsiteY2-472" fmla="*/ 472244 h 522084"/>
                  <a:gd name="connsiteX3-473" fmla="*/ 49985 w 704797"/>
                  <a:gd name="connsiteY3-474" fmla="*/ 459839 h 522084"/>
                  <a:gd name="connsiteX4-475" fmla="*/ 53628 w 704797"/>
                  <a:gd name="connsiteY4-476" fmla="*/ 58429 h 522084"/>
                  <a:gd name="connsiteX0-477" fmla="*/ 53628 w 695352"/>
                  <a:gd name="connsiteY0-478" fmla="*/ 44808 h 508463"/>
                  <a:gd name="connsiteX1-479" fmla="*/ 631204 w 695352"/>
                  <a:gd name="connsiteY1-480" fmla="*/ 12286 h 508463"/>
                  <a:gd name="connsiteX2-481" fmla="*/ 656856 w 695352"/>
                  <a:gd name="connsiteY2-482" fmla="*/ 458623 h 508463"/>
                  <a:gd name="connsiteX3-483" fmla="*/ 49985 w 695352"/>
                  <a:gd name="connsiteY3-484" fmla="*/ 446218 h 508463"/>
                  <a:gd name="connsiteX4-485" fmla="*/ 53628 w 695352"/>
                  <a:gd name="connsiteY4-486" fmla="*/ 44808 h 508463"/>
                  <a:gd name="connsiteX0-487" fmla="*/ 27233 w 668957"/>
                  <a:gd name="connsiteY0-488" fmla="*/ 33309 h 496964"/>
                  <a:gd name="connsiteX1-489" fmla="*/ 604809 w 668957"/>
                  <a:gd name="connsiteY1-490" fmla="*/ 787 h 496964"/>
                  <a:gd name="connsiteX2-491" fmla="*/ 630461 w 668957"/>
                  <a:gd name="connsiteY2-492" fmla="*/ 447124 h 496964"/>
                  <a:gd name="connsiteX3-493" fmla="*/ 23590 w 668957"/>
                  <a:gd name="connsiteY3-494" fmla="*/ 434719 h 496964"/>
                  <a:gd name="connsiteX4-495" fmla="*/ 27233 w 668957"/>
                  <a:gd name="connsiteY4-496" fmla="*/ 33309 h 496964"/>
                  <a:gd name="connsiteX0-497" fmla="*/ 56383 w 708074"/>
                  <a:gd name="connsiteY0-498" fmla="*/ 44807 h 508462"/>
                  <a:gd name="connsiteX1-499" fmla="*/ 672500 w 708074"/>
                  <a:gd name="connsiteY1-500" fmla="*/ 12285 h 508462"/>
                  <a:gd name="connsiteX2-501" fmla="*/ 659611 w 708074"/>
                  <a:gd name="connsiteY2-502" fmla="*/ 458622 h 508462"/>
                  <a:gd name="connsiteX3-503" fmla="*/ 52740 w 708074"/>
                  <a:gd name="connsiteY3-504" fmla="*/ 446217 h 508462"/>
                  <a:gd name="connsiteX4-505" fmla="*/ 56383 w 708074"/>
                  <a:gd name="connsiteY4-506" fmla="*/ 44807 h 508462"/>
                  <a:gd name="connsiteX0-507" fmla="*/ 29466 w 681157"/>
                  <a:gd name="connsiteY0-508" fmla="*/ 33309 h 496964"/>
                  <a:gd name="connsiteX1-509" fmla="*/ 645583 w 681157"/>
                  <a:gd name="connsiteY1-510" fmla="*/ 787 h 496964"/>
                  <a:gd name="connsiteX2-511" fmla="*/ 632694 w 681157"/>
                  <a:gd name="connsiteY2-512" fmla="*/ 447124 h 496964"/>
                  <a:gd name="connsiteX3-513" fmla="*/ 25823 w 681157"/>
                  <a:gd name="connsiteY3-514" fmla="*/ 434719 h 496964"/>
                  <a:gd name="connsiteX4-515" fmla="*/ 29466 w 681157"/>
                  <a:gd name="connsiteY4-516" fmla="*/ 33309 h 4969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81157" h="496964">
                    <a:moveTo>
                      <a:pt x="29466" y="33309"/>
                    </a:moveTo>
                    <a:cubicBezTo>
                      <a:pt x="66687" y="6579"/>
                      <a:pt x="638715" y="-2974"/>
                      <a:pt x="645583" y="787"/>
                    </a:cubicBezTo>
                    <a:cubicBezTo>
                      <a:pt x="652451" y="4548"/>
                      <a:pt x="729564" y="374802"/>
                      <a:pt x="632694" y="447124"/>
                    </a:cubicBezTo>
                    <a:cubicBezTo>
                      <a:pt x="535824" y="519446"/>
                      <a:pt x="62180" y="511123"/>
                      <a:pt x="25823" y="434719"/>
                    </a:cubicBezTo>
                    <a:cubicBezTo>
                      <a:pt x="-10534" y="358315"/>
                      <a:pt x="-7755" y="60039"/>
                      <a:pt x="29466" y="33309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7" name="组合 206"/>
              <p:cNvGrpSpPr/>
              <p:nvPr/>
            </p:nvGrpSpPr>
            <p:grpSpPr>
              <a:xfrm>
                <a:off x="5869765" y="4949067"/>
                <a:ext cx="1440000" cy="728759"/>
                <a:chOff x="5869765" y="4949067"/>
                <a:chExt cx="1440000" cy="728759"/>
              </a:xfrm>
            </p:grpSpPr>
            <p:sp>
              <p:nvSpPr>
                <p:cNvPr id="208" name="任意多边形 207"/>
                <p:cNvSpPr/>
                <p:nvPr/>
              </p:nvSpPr>
              <p:spPr>
                <a:xfrm>
                  <a:off x="5987407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9" name="任意多边形 208"/>
                <p:cNvSpPr/>
                <p:nvPr/>
              </p:nvSpPr>
              <p:spPr>
                <a:xfrm>
                  <a:off x="6511686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0" name="任意多边形 209"/>
                <p:cNvSpPr/>
                <p:nvPr/>
              </p:nvSpPr>
              <p:spPr>
                <a:xfrm>
                  <a:off x="7189844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椭圆 31"/>
                <p:cNvSpPr/>
                <p:nvPr/>
              </p:nvSpPr>
              <p:spPr>
                <a:xfrm>
                  <a:off x="5869765" y="5486403"/>
                  <a:ext cx="1440000" cy="191423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95220 w 721339"/>
                    <a:gd name="connsiteY0-478" fmla="*/ 66938 h 536957"/>
                    <a:gd name="connsiteX1-479" fmla="*/ 635419 w 721339"/>
                    <a:gd name="connsiteY1-480" fmla="*/ 42846 h 536957"/>
                    <a:gd name="connsiteX2-481" fmla="*/ 661071 w 721339"/>
                    <a:gd name="connsiteY2-482" fmla="*/ 489183 h 536957"/>
                    <a:gd name="connsiteX3-483" fmla="*/ 54200 w 721339"/>
                    <a:gd name="connsiteY3-484" fmla="*/ 476778 h 536957"/>
                    <a:gd name="connsiteX4-485" fmla="*/ 95220 w 721339"/>
                    <a:gd name="connsiteY4-486" fmla="*/ 66938 h 536957"/>
                    <a:gd name="connsiteX0-487" fmla="*/ 97719 w 723838"/>
                    <a:gd name="connsiteY0-488" fmla="*/ 55834 h 525853"/>
                    <a:gd name="connsiteX1-489" fmla="*/ 637918 w 723838"/>
                    <a:gd name="connsiteY1-490" fmla="*/ 31742 h 525853"/>
                    <a:gd name="connsiteX2-491" fmla="*/ 663570 w 723838"/>
                    <a:gd name="connsiteY2-492" fmla="*/ 478079 h 525853"/>
                    <a:gd name="connsiteX3-493" fmla="*/ 56699 w 723838"/>
                    <a:gd name="connsiteY3-494" fmla="*/ 465674 h 525853"/>
                    <a:gd name="connsiteX4-495" fmla="*/ 97719 w 723838"/>
                    <a:gd name="connsiteY4-496" fmla="*/ 55834 h 525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23838" h="525853">
                      <a:moveTo>
                        <a:pt x="97719" y="55834"/>
                      </a:moveTo>
                      <a:cubicBezTo>
                        <a:pt x="203084" y="25657"/>
                        <a:pt x="543610" y="-38632"/>
                        <a:pt x="637918" y="31742"/>
                      </a:cubicBezTo>
                      <a:cubicBezTo>
                        <a:pt x="732226" y="102116"/>
                        <a:pt x="760440" y="405757"/>
                        <a:pt x="663570" y="478079"/>
                      </a:cubicBezTo>
                      <a:cubicBezTo>
                        <a:pt x="566700" y="550401"/>
                        <a:pt x="151007" y="536048"/>
                        <a:pt x="56699" y="465674"/>
                      </a:cubicBezTo>
                      <a:cubicBezTo>
                        <a:pt x="-37609" y="395300"/>
                        <a:pt x="-7646" y="86011"/>
                        <a:pt x="97719" y="558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03" name="任意多边形 202"/>
            <p:cNvSpPr/>
            <p:nvPr/>
          </p:nvSpPr>
          <p:spPr>
            <a:xfrm>
              <a:off x="6543419" y="636428"/>
              <a:ext cx="628025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任意多边形 203"/>
            <p:cNvSpPr/>
            <p:nvPr/>
          </p:nvSpPr>
          <p:spPr>
            <a:xfrm flipH="1">
              <a:off x="7423457" y="593252"/>
              <a:ext cx="169750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>
            <a:xfrm flipH="1">
              <a:off x="7723941" y="636427"/>
              <a:ext cx="661847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  <a:gd name="connsiteX0-9" fmla="*/ 396664 w 450611"/>
                <a:gd name="connsiteY0-10" fmla="*/ 3141785 h 3141785"/>
                <a:gd name="connsiteX1-11" fmla="*/ 450611 w 450611"/>
                <a:gd name="connsiteY1-12" fmla="*/ 0 h 3141785"/>
                <a:gd name="connsiteX0-13" fmla="*/ 333668 w 387615"/>
                <a:gd name="connsiteY0-14" fmla="*/ 3141785 h 3141785"/>
                <a:gd name="connsiteX1-15" fmla="*/ 387615 w 387615"/>
                <a:gd name="connsiteY1-16" fmla="*/ 0 h 3141785"/>
                <a:gd name="connsiteX0-17" fmla="*/ 299672 w 353619"/>
                <a:gd name="connsiteY0-18" fmla="*/ 3141785 h 3141785"/>
                <a:gd name="connsiteX1-19" fmla="*/ 353619 w 353619"/>
                <a:gd name="connsiteY1-20" fmla="*/ 0 h 3141785"/>
                <a:gd name="connsiteX0-21" fmla="*/ 301871 w 355818"/>
                <a:gd name="connsiteY0-22" fmla="*/ 3141785 h 3141785"/>
                <a:gd name="connsiteX1-23" fmla="*/ 355818 w 355818"/>
                <a:gd name="connsiteY1-24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55818" h="3141785">
                  <a:moveTo>
                    <a:pt x="301871" y="3141785"/>
                  </a:moveTo>
                  <a:cubicBezTo>
                    <a:pt x="-24369" y="2246924"/>
                    <a:pt x="-191258" y="1234831"/>
                    <a:pt x="355818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8220126" y="4118767"/>
            <a:ext cx="289473" cy="412561"/>
            <a:chOff x="5700260" y="545431"/>
            <a:chExt cx="3443982" cy="4908418"/>
          </a:xfrm>
        </p:grpSpPr>
        <p:sp>
          <p:nvSpPr>
            <p:cNvPr id="213" name="任意多边形 212"/>
            <p:cNvSpPr/>
            <p:nvPr/>
          </p:nvSpPr>
          <p:spPr>
            <a:xfrm>
              <a:off x="5700260" y="545431"/>
              <a:ext cx="3443982" cy="3930315"/>
            </a:xfrm>
            <a:custGeom>
              <a:avLst/>
              <a:gdLst>
                <a:gd name="connsiteX0" fmla="*/ 1718596 w 4355818"/>
                <a:gd name="connsiteY0" fmla="*/ 4909115 h 4957241"/>
                <a:gd name="connsiteX1" fmla="*/ 2090 w 4355818"/>
                <a:gd name="connsiteY1" fmla="*/ 2262168 h 4957241"/>
                <a:gd name="connsiteX2" fmla="*/ 2023396 w 4355818"/>
                <a:gd name="connsiteY2" fmla="*/ 231 h 4957241"/>
                <a:gd name="connsiteX3" fmla="*/ 4349501 w 4355818"/>
                <a:gd name="connsiteY3" fmla="*/ 2390505 h 4957241"/>
                <a:gd name="connsiteX4" fmla="*/ 2681122 w 4355818"/>
                <a:gd name="connsiteY4" fmla="*/ 4957241 h 4957241"/>
                <a:gd name="connsiteX5" fmla="*/ 1702554 w 4355818"/>
                <a:gd name="connsiteY5" fmla="*/ 4957241 h 4957241"/>
                <a:gd name="connsiteX6" fmla="*/ 1718596 w 4355818"/>
                <a:gd name="connsiteY6" fmla="*/ 4909115 h 4957241"/>
                <a:gd name="connsiteX0-1" fmla="*/ 1718596 w 4355818"/>
                <a:gd name="connsiteY0-2" fmla="*/ 4909721 h 4957847"/>
                <a:gd name="connsiteX1-3" fmla="*/ 2090 w 4355818"/>
                <a:gd name="connsiteY1-4" fmla="*/ 2262774 h 4957847"/>
                <a:gd name="connsiteX2-5" fmla="*/ 2023396 w 4355818"/>
                <a:gd name="connsiteY2-6" fmla="*/ 837 h 4957847"/>
                <a:gd name="connsiteX3-7" fmla="*/ 4349501 w 4355818"/>
                <a:gd name="connsiteY3-8" fmla="*/ 2391111 h 4957847"/>
                <a:gd name="connsiteX4-9" fmla="*/ 2681122 w 4355818"/>
                <a:gd name="connsiteY4-10" fmla="*/ 4957847 h 4957847"/>
                <a:gd name="connsiteX5-11" fmla="*/ 1702554 w 4355818"/>
                <a:gd name="connsiteY5-12" fmla="*/ 4957847 h 4957847"/>
                <a:gd name="connsiteX6-13" fmla="*/ 1718596 w 4355818"/>
                <a:gd name="connsiteY6-14" fmla="*/ 4909721 h 4957847"/>
                <a:gd name="connsiteX0-15" fmla="*/ 1718596 w 4355818"/>
                <a:gd name="connsiteY0-16" fmla="*/ 4910440 h 4958566"/>
                <a:gd name="connsiteX1-17" fmla="*/ 2090 w 4355818"/>
                <a:gd name="connsiteY1-18" fmla="*/ 2263493 h 4958566"/>
                <a:gd name="connsiteX2-19" fmla="*/ 2023396 w 4355818"/>
                <a:gd name="connsiteY2-20" fmla="*/ 1556 h 4958566"/>
                <a:gd name="connsiteX3-21" fmla="*/ 4349501 w 4355818"/>
                <a:gd name="connsiteY3-22" fmla="*/ 2391830 h 4958566"/>
                <a:gd name="connsiteX4-23" fmla="*/ 2681122 w 4355818"/>
                <a:gd name="connsiteY4-24" fmla="*/ 4958566 h 4958566"/>
                <a:gd name="connsiteX5-25" fmla="*/ 1702554 w 4355818"/>
                <a:gd name="connsiteY5-26" fmla="*/ 4958566 h 4958566"/>
                <a:gd name="connsiteX6-27" fmla="*/ 1718596 w 4355818"/>
                <a:gd name="connsiteY6-28" fmla="*/ 4910440 h 4958566"/>
                <a:gd name="connsiteX0-29" fmla="*/ 1721741 w 4355933"/>
                <a:gd name="connsiteY0-30" fmla="*/ 4926470 h 4974596"/>
                <a:gd name="connsiteX1-31" fmla="*/ 5235 w 4355933"/>
                <a:gd name="connsiteY1-32" fmla="*/ 2279523 h 4974596"/>
                <a:gd name="connsiteX2-33" fmla="*/ 2219046 w 4355933"/>
                <a:gd name="connsiteY2-34" fmla="*/ 1544 h 4974596"/>
                <a:gd name="connsiteX3-35" fmla="*/ 4352646 w 4355933"/>
                <a:gd name="connsiteY3-36" fmla="*/ 2407860 h 4974596"/>
                <a:gd name="connsiteX4-37" fmla="*/ 2684267 w 4355933"/>
                <a:gd name="connsiteY4-38" fmla="*/ 4974596 h 4974596"/>
                <a:gd name="connsiteX5-39" fmla="*/ 1705699 w 4355933"/>
                <a:gd name="connsiteY5-40" fmla="*/ 4974596 h 4974596"/>
                <a:gd name="connsiteX6-41" fmla="*/ 1721741 w 4355933"/>
                <a:gd name="connsiteY6-42" fmla="*/ 4926470 h 4974596"/>
                <a:gd name="connsiteX0-43" fmla="*/ 1720842 w 4355710"/>
                <a:gd name="connsiteY0-44" fmla="*/ 4926470 h 4974596"/>
                <a:gd name="connsiteX1-45" fmla="*/ 4336 w 4355710"/>
                <a:gd name="connsiteY1-46" fmla="*/ 2279523 h 4974596"/>
                <a:gd name="connsiteX2-47" fmla="*/ 2170021 w 4355710"/>
                <a:gd name="connsiteY2-48" fmla="*/ 1544 h 4974596"/>
                <a:gd name="connsiteX3-49" fmla="*/ 4351747 w 4355710"/>
                <a:gd name="connsiteY3-50" fmla="*/ 2407860 h 4974596"/>
                <a:gd name="connsiteX4-51" fmla="*/ 2683368 w 4355710"/>
                <a:gd name="connsiteY4-52" fmla="*/ 4974596 h 4974596"/>
                <a:gd name="connsiteX5-53" fmla="*/ 1704800 w 4355710"/>
                <a:gd name="connsiteY5-54" fmla="*/ 4974596 h 4974596"/>
                <a:gd name="connsiteX6-55" fmla="*/ 1720842 w 4355710"/>
                <a:gd name="connsiteY6-56" fmla="*/ 4926470 h 4974596"/>
                <a:gd name="connsiteX0-57" fmla="*/ 1720842 w 4352664"/>
                <a:gd name="connsiteY0-58" fmla="*/ 4926484 h 4974610"/>
                <a:gd name="connsiteX1-59" fmla="*/ 4336 w 4352664"/>
                <a:gd name="connsiteY1-60" fmla="*/ 2279537 h 4974610"/>
                <a:gd name="connsiteX2-61" fmla="*/ 2170021 w 4352664"/>
                <a:gd name="connsiteY2-62" fmla="*/ 1558 h 4974610"/>
                <a:gd name="connsiteX3-63" fmla="*/ 4351747 w 4352664"/>
                <a:gd name="connsiteY3-64" fmla="*/ 2407874 h 4974610"/>
                <a:gd name="connsiteX4-65" fmla="*/ 2683368 w 4352664"/>
                <a:gd name="connsiteY4-66" fmla="*/ 4974610 h 4974610"/>
                <a:gd name="connsiteX5-67" fmla="*/ 1704800 w 4352664"/>
                <a:gd name="connsiteY5-68" fmla="*/ 4974610 h 4974610"/>
                <a:gd name="connsiteX6-69" fmla="*/ 1720842 w 4352664"/>
                <a:gd name="connsiteY6-70" fmla="*/ 4926484 h 4974610"/>
                <a:gd name="connsiteX0-71" fmla="*/ 1727235 w 4359057"/>
                <a:gd name="connsiteY0-72" fmla="*/ 4926484 h 4974610"/>
                <a:gd name="connsiteX1-73" fmla="*/ 10729 w 4359057"/>
                <a:gd name="connsiteY1-74" fmla="*/ 2279537 h 4974610"/>
                <a:gd name="connsiteX2-75" fmla="*/ 2176414 w 4359057"/>
                <a:gd name="connsiteY2-76" fmla="*/ 1558 h 4974610"/>
                <a:gd name="connsiteX3-77" fmla="*/ 4358140 w 4359057"/>
                <a:gd name="connsiteY3-78" fmla="*/ 2407874 h 4974610"/>
                <a:gd name="connsiteX4-79" fmla="*/ 2689761 w 4359057"/>
                <a:gd name="connsiteY4-80" fmla="*/ 4974610 h 4974610"/>
                <a:gd name="connsiteX5-81" fmla="*/ 1711193 w 4359057"/>
                <a:gd name="connsiteY5-82" fmla="*/ 4974610 h 4974610"/>
                <a:gd name="connsiteX6-83" fmla="*/ 1727235 w 4359057"/>
                <a:gd name="connsiteY6-84" fmla="*/ 4926484 h 4974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359057" h="4974610">
                  <a:moveTo>
                    <a:pt x="1727235" y="4926484"/>
                  </a:moveTo>
                  <a:cubicBezTo>
                    <a:pt x="843582" y="4012084"/>
                    <a:pt x="112329" y="3148484"/>
                    <a:pt x="10729" y="2279537"/>
                  </a:cubicBezTo>
                  <a:cubicBezTo>
                    <a:pt x="-90871" y="1410590"/>
                    <a:pt x="521403" y="60380"/>
                    <a:pt x="2176414" y="1558"/>
                  </a:cubicBezTo>
                  <a:cubicBezTo>
                    <a:pt x="3831425" y="-57264"/>
                    <a:pt x="4384876" y="1562990"/>
                    <a:pt x="4358140" y="2407874"/>
                  </a:cubicBezTo>
                  <a:cubicBezTo>
                    <a:pt x="4331404" y="3252758"/>
                    <a:pt x="3120224" y="4536126"/>
                    <a:pt x="2689761" y="4974610"/>
                  </a:cubicBezTo>
                  <a:lnTo>
                    <a:pt x="1711193" y="4974610"/>
                  </a:lnTo>
                  <a:lnTo>
                    <a:pt x="1727235" y="4926484"/>
                  </a:lnTo>
                  <a:close/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4" name="组合 213"/>
            <p:cNvGrpSpPr/>
            <p:nvPr/>
          </p:nvGrpSpPr>
          <p:grpSpPr>
            <a:xfrm>
              <a:off x="7010895" y="4475746"/>
              <a:ext cx="913905" cy="978103"/>
              <a:chOff x="5869765" y="4949067"/>
              <a:chExt cx="1450294" cy="1552171"/>
            </a:xfrm>
          </p:grpSpPr>
          <p:sp>
            <p:nvSpPr>
              <p:cNvPr id="218" name="椭圆 31"/>
              <p:cNvSpPr/>
              <p:nvPr/>
            </p:nvSpPr>
            <p:spPr>
              <a:xfrm>
                <a:off x="5869765" y="5582113"/>
                <a:ext cx="1450294" cy="919125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60438"/>
                  <a:gd name="connsiteY0-334" fmla="*/ 64927 h 653852"/>
                  <a:gd name="connsiteX1-335" fmla="*/ 410712 w 660438"/>
                  <a:gd name="connsiteY1-336" fmla="*/ 15051 h 653852"/>
                  <a:gd name="connsiteX2-337" fmla="*/ 659670 w 660438"/>
                  <a:gd name="connsiteY2-338" fmla="*/ 337329 h 653852"/>
                  <a:gd name="connsiteX3-339" fmla="*/ 331423 w 660438"/>
                  <a:gd name="connsiteY3-340" fmla="*/ 653852 h 653852"/>
                  <a:gd name="connsiteX4-341" fmla="*/ 3176 w 660438"/>
                  <a:gd name="connsiteY4-342" fmla="*/ 337329 h 653852"/>
                  <a:gd name="connsiteX5-343" fmla="*/ 62645 w 660438"/>
                  <a:gd name="connsiteY5-344" fmla="*/ 134413 h 653852"/>
                  <a:gd name="connsiteX6-345" fmla="*/ 128078 w 660438"/>
                  <a:gd name="connsiteY6-346" fmla="*/ 64927 h 653852"/>
                  <a:gd name="connsiteX0-347" fmla="*/ 252136 w 660153"/>
                  <a:gd name="connsiteY0-348" fmla="*/ 22792 h 698557"/>
                  <a:gd name="connsiteX1-349" fmla="*/ 410712 w 660153"/>
                  <a:gd name="connsiteY1-350" fmla="*/ 59756 h 698557"/>
                  <a:gd name="connsiteX2-351" fmla="*/ 659670 w 660153"/>
                  <a:gd name="connsiteY2-352" fmla="*/ 382034 h 698557"/>
                  <a:gd name="connsiteX3-353" fmla="*/ 331423 w 660153"/>
                  <a:gd name="connsiteY3-354" fmla="*/ 698557 h 698557"/>
                  <a:gd name="connsiteX4-355" fmla="*/ 3176 w 660153"/>
                  <a:gd name="connsiteY4-356" fmla="*/ 382034 h 698557"/>
                  <a:gd name="connsiteX5-357" fmla="*/ 62645 w 660153"/>
                  <a:gd name="connsiteY5-358" fmla="*/ 179118 h 698557"/>
                  <a:gd name="connsiteX6-359" fmla="*/ 252136 w 660153"/>
                  <a:gd name="connsiteY6-360" fmla="*/ 22792 h 698557"/>
                  <a:gd name="connsiteX0-361" fmla="*/ 62645 w 660153"/>
                  <a:gd name="connsiteY0-362" fmla="*/ 119362 h 638801"/>
                  <a:gd name="connsiteX1-363" fmla="*/ 410712 w 660153"/>
                  <a:gd name="connsiteY1-364" fmla="*/ 0 h 638801"/>
                  <a:gd name="connsiteX2-365" fmla="*/ 659670 w 660153"/>
                  <a:gd name="connsiteY2-366" fmla="*/ 322278 h 638801"/>
                  <a:gd name="connsiteX3-367" fmla="*/ 331423 w 660153"/>
                  <a:gd name="connsiteY3-368" fmla="*/ 638801 h 638801"/>
                  <a:gd name="connsiteX4-369" fmla="*/ 3176 w 660153"/>
                  <a:gd name="connsiteY4-370" fmla="*/ 322278 h 638801"/>
                  <a:gd name="connsiteX5-371" fmla="*/ 62645 w 660153"/>
                  <a:gd name="connsiteY5-372" fmla="*/ 119362 h 638801"/>
                  <a:gd name="connsiteX0-373" fmla="*/ 62645 w 684431"/>
                  <a:gd name="connsiteY0-374" fmla="*/ 57333 h 576772"/>
                  <a:gd name="connsiteX1-375" fmla="*/ 615409 w 684431"/>
                  <a:gd name="connsiteY1-376" fmla="*/ 0 h 576772"/>
                  <a:gd name="connsiteX2-377" fmla="*/ 659670 w 684431"/>
                  <a:gd name="connsiteY2-378" fmla="*/ 260249 h 576772"/>
                  <a:gd name="connsiteX3-379" fmla="*/ 331423 w 684431"/>
                  <a:gd name="connsiteY3-380" fmla="*/ 576772 h 576772"/>
                  <a:gd name="connsiteX4-381" fmla="*/ 3176 w 684431"/>
                  <a:gd name="connsiteY4-382" fmla="*/ 260249 h 576772"/>
                  <a:gd name="connsiteX5-383" fmla="*/ 62645 w 684431"/>
                  <a:gd name="connsiteY5-384" fmla="*/ 57333 h 576772"/>
                  <a:gd name="connsiteX0-385" fmla="*/ 62645 w 697568"/>
                  <a:gd name="connsiteY0-386" fmla="*/ 80203 h 611576"/>
                  <a:gd name="connsiteX1-387" fmla="*/ 615409 w 697568"/>
                  <a:gd name="connsiteY1-388" fmla="*/ 22870 h 611576"/>
                  <a:gd name="connsiteX2-389" fmla="*/ 665873 w 697568"/>
                  <a:gd name="connsiteY2-390" fmla="*/ 494018 h 611576"/>
                  <a:gd name="connsiteX3-391" fmla="*/ 331423 w 697568"/>
                  <a:gd name="connsiteY3-392" fmla="*/ 599642 h 611576"/>
                  <a:gd name="connsiteX4-393" fmla="*/ 3176 w 697568"/>
                  <a:gd name="connsiteY4-394" fmla="*/ 283119 h 611576"/>
                  <a:gd name="connsiteX5-395" fmla="*/ 62645 w 697568"/>
                  <a:gd name="connsiteY5-396" fmla="*/ 80203 h 611576"/>
                  <a:gd name="connsiteX0-397" fmla="*/ 62645 w 721268"/>
                  <a:gd name="connsiteY0-398" fmla="*/ 80203 h 500519"/>
                  <a:gd name="connsiteX1-399" fmla="*/ 615409 w 721268"/>
                  <a:gd name="connsiteY1-400" fmla="*/ 22870 h 500519"/>
                  <a:gd name="connsiteX2-401" fmla="*/ 665873 w 721268"/>
                  <a:gd name="connsiteY2-402" fmla="*/ 494018 h 500519"/>
                  <a:gd name="connsiteX3-403" fmla="*/ 3176 w 721268"/>
                  <a:gd name="connsiteY3-404" fmla="*/ 283119 h 500519"/>
                  <a:gd name="connsiteX4-405" fmla="*/ 62645 w 721268"/>
                  <a:gd name="connsiteY4-406" fmla="*/ 80203 h 500519"/>
                  <a:gd name="connsiteX0-407" fmla="*/ 26672 w 681225"/>
                  <a:gd name="connsiteY0-408" fmla="*/ 80203 h 543014"/>
                  <a:gd name="connsiteX1-409" fmla="*/ 579436 w 681225"/>
                  <a:gd name="connsiteY1-410" fmla="*/ 22870 h 543014"/>
                  <a:gd name="connsiteX2-411" fmla="*/ 629900 w 681225"/>
                  <a:gd name="connsiteY2-412" fmla="*/ 494018 h 543014"/>
                  <a:gd name="connsiteX3-413" fmla="*/ 23029 w 681225"/>
                  <a:gd name="connsiteY3-414" fmla="*/ 481613 h 543014"/>
                  <a:gd name="connsiteX4-415" fmla="*/ 26672 w 681225"/>
                  <a:gd name="connsiteY4-416" fmla="*/ 80203 h 543014"/>
                  <a:gd name="connsiteX0-417" fmla="*/ 26672 w 681225"/>
                  <a:gd name="connsiteY0-418" fmla="*/ 89749 h 552560"/>
                  <a:gd name="connsiteX1-419" fmla="*/ 579436 w 681225"/>
                  <a:gd name="connsiteY1-420" fmla="*/ 32416 h 552560"/>
                  <a:gd name="connsiteX2-421" fmla="*/ 629900 w 681225"/>
                  <a:gd name="connsiteY2-422" fmla="*/ 503564 h 552560"/>
                  <a:gd name="connsiteX3-423" fmla="*/ 23029 w 681225"/>
                  <a:gd name="connsiteY3-424" fmla="*/ 491159 h 552560"/>
                  <a:gd name="connsiteX4-425" fmla="*/ 26672 w 681225"/>
                  <a:gd name="connsiteY4-426" fmla="*/ 89749 h 552560"/>
                  <a:gd name="connsiteX0-427" fmla="*/ 29374 w 683927"/>
                  <a:gd name="connsiteY0-428" fmla="*/ 94156 h 556967"/>
                  <a:gd name="connsiteX1-429" fmla="*/ 582138 w 683927"/>
                  <a:gd name="connsiteY1-430" fmla="*/ 36823 h 556967"/>
                  <a:gd name="connsiteX2-431" fmla="*/ 632602 w 683927"/>
                  <a:gd name="connsiteY2-432" fmla="*/ 507971 h 556967"/>
                  <a:gd name="connsiteX3-433" fmla="*/ 25731 w 683927"/>
                  <a:gd name="connsiteY3-434" fmla="*/ 495566 h 556967"/>
                  <a:gd name="connsiteX4-435" fmla="*/ 29374 w 683927"/>
                  <a:gd name="connsiteY4-436" fmla="*/ 94156 h 556967"/>
                  <a:gd name="connsiteX0-437" fmla="*/ 46803 w 712301"/>
                  <a:gd name="connsiteY0-438" fmla="*/ 71704 h 532822"/>
                  <a:gd name="connsiteX1-439" fmla="*/ 624379 w 712301"/>
                  <a:gd name="connsiteY1-440" fmla="*/ 39182 h 532822"/>
                  <a:gd name="connsiteX2-441" fmla="*/ 650031 w 712301"/>
                  <a:gd name="connsiteY2-442" fmla="*/ 485519 h 532822"/>
                  <a:gd name="connsiteX3-443" fmla="*/ 43160 w 712301"/>
                  <a:gd name="connsiteY3-444" fmla="*/ 473114 h 532822"/>
                  <a:gd name="connsiteX4-445" fmla="*/ 46803 w 712301"/>
                  <a:gd name="connsiteY4-446" fmla="*/ 71704 h 532822"/>
                  <a:gd name="connsiteX0-447" fmla="*/ 46803 w 697972"/>
                  <a:gd name="connsiteY0-448" fmla="*/ 58429 h 519547"/>
                  <a:gd name="connsiteX1-449" fmla="*/ 624379 w 697972"/>
                  <a:gd name="connsiteY1-450" fmla="*/ 25907 h 519547"/>
                  <a:gd name="connsiteX2-451" fmla="*/ 650031 w 697972"/>
                  <a:gd name="connsiteY2-452" fmla="*/ 472244 h 519547"/>
                  <a:gd name="connsiteX3-453" fmla="*/ 43160 w 697972"/>
                  <a:gd name="connsiteY3-454" fmla="*/ 459839 h 519547"/>
                  <a:gd name="connsiteX4-455" fmla="*/ 46803 w 697972"/>
                  <a:gd name="connsiteY4-456" fmla="*/ 58429 h 519547"/>
                  <a:gd name="connsiteX0-457" fmla="*/ 46803 w 697972"/>
                  <a:gd name="connsiteY0-458" fmla="*/ 58429 h 538344"/>
                  <a:gd name="connsiteX1-459" fmla="*/ 624379 w 697972"/>
                  <a:gd name="connsiteY1-460" fmla="*/ 25907 h 538344"/>
                  <a:gd name="connsiteX2-461" fmla="*/ 650031 w 697972"/>
                  <a:gd name="connsiteY2-462" fmla="*/ 472244 h 538344"/>
                  <a:gd name="connsiteX3-463" fmla="*/ 43160 w 697972"/>
                  <a:gd name="connsiteY3-464" fmla="*/ 459839 h 538344"/>
                  <a:gd name="connsiteX4-465" fmla="*/ 46803 w 697972"/>
                  <a:gd name="connsiteY4-466" fmla="*/ 58429 h 538344"/>
                  <a:gd name="connsiteX0-467" fmla="*/ 53628 w 704797"/>
                  <a:gd name="connsiteY0-468" fmla="*/ 58429 h 522084"/>
                  <a:gd name="connsiteX1-469" fmla="*/ 631204 w 704797"/>
                  <a:gd name="connsiteY1-470" fmla="*/ 25907 h 522084"/>
                  <a:gd name="connsiteX2-471" fmla="*/ 656856 w 704797"/>
                  <a:gd name="connsiteY2-472" fmla="*/ 472244 h 522084"/>
                  <a:gd name="connsiteX3-473" fmla="*/ 49985 w 704797"/>
                  <a:gd name="connsiteY3-474" fmla="*/ 459839 h 522084"/>
                  <a:gd name="connsiteX4-475" fmla="*/ 53628 w 704797"/>
                  <a:gd name="connsiteY4-476" fmla="*/ 58429 h 522084"/>
                  <a:gd name="connsiteX0-477" fmla="*/ 53628 w 695352"/>
                  <a:gd name="connsiteY0-478" fmla="*/ 44808 h 508463"/>
                  <a:gd name="connsiteX1-479" fmla="*/ 631204 w 695352"/>
                  <a:gd name="connsiteY1-480" fmla="*/ 12286 h 508463"/>
                  <a:gd name="connsiteX2-481" fmla="*/ 656856 w 695352"/>
                  <a:gd name="connsiteY2-482" fmla="*/ 458623 h 508463"/>
                  <a:gd name="connsiteX3-483" fmla="*/ 49985 w 695352"/>
                  <a:gd name="connsiteY3-484" fmla="*/ 446218 h 508463"/>
                  <a:gd name="connsiteX4-485" fmla="*/ 53628 w 695352"/>
                  <a:gd name="connsiteY4-486" fmla="*/ 44808 h 508463"/>
                  <a:gd name="connsiteX0-487" fmla="*/ 27233 w 668957"/>
                  <a:gd name="connsiteY0-488" fmla="*/ 33309 h 496964"/>
                  <a:gd name="connsiteX1-489" fmla="*/ 604809 w 668957"/>
                  <a:gd name="connsiteY1-490" fmla="*/ 787 h 496964"/>
                  <a:gd name="connsiteX2-491" fmla="*/ 630461 w 668957"/>
                  <a:gd name="connsiteY2-492" fmla="*/ 447124 h 496964"/>
                  <a:gd name="connsiteX3-493" fmla="*/ 23590 w 668957"/>
                  <a:gd name="connsiteY3-494" fmla="*/ 434719 h 496964"/>
                  <a:gd name="connsiteX4-495" fmla="*/ 27233 w 668957"/>
                  <a:gd name="connsiteY4-496" fmla="*/ 33309 h 496964"/>
                  <a:gd name="connsiteX0-497" fmla="*/ 56383 w 708074"/>
                  <a:gd name="connsiteY0-498" fmla="*/ 44807 h 508462"/>
                  <a:gd name="connsiteX1-499" fmla="*/ 672500 w 708074"/>
                  <a:gd name="connsiteY1-500" fmla="*/ 12285 h 508462"/>
                  <a:gd name="connsiteX2-501" fmla="*/ 659611 w 708074"/>
                  <a:gd name="connsiteY2-502" fmla="*/ 458622 h 508462"/>
                  <a:gd name="connsiteX3-503" fmla="*/ 52740 w 708074"/>
                  <a:gd name="connsiteY3-504" fmla="*/ 446217 h 508462"/>
                  <a:gd name="connsiteX4-505" fmla="*/ 56383 w 708074"/>
                  <a:gd name="connsiteY4-506" fmla="*/ 44807 h 508462"/>
                  <a:gd name="connsiteX0-507" fmla="*/ 29466 w 681157"/>
                  <a:gd name="connsiteY0-508" fmla="*/ 33309 h 496964"/>
                  <a:gd name="connsiteX1-509" fmla="*/ 645583 w 681157"/>
                  <a:gd name="connsiteY1-510" fmla="*/ 787 h 496964"/>
                  <a:gd name="connsiteX2-511" fmla="*/ 632694 w 681157"/>
                  <a:gd name="connsiteY2-512" fmla="*/ 447124 h 496964"/>
                  <a:gd name="connsiteX3-513" fmla="*/ 25823 w 681157"/>
                  <a:gd name="connsiteY3-514" fmla="*/ 434719 h 496964"/>
                  <a:gd name="connsiteX4-515" fmla="*/ 29466 w 681157"/>
                  <a:gd name="connsiteY4-516" fmla="*/ 33309 h 4969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81157" h="496964">
                    <a:moveTo>
                      <a:pt x="29466" y="33309"/>
                    </a:moveTo>
                    <a:cubicBezTo>
                      <a:pt x="66687" y="6579"/>
                      <a:pt x="638715" y="-2974"/>
                      <a:pt x="645583" y="787"/>
                    </a:cubicBezTo>
                    <a:cubicBezTo>
                      <a:pt x="652451" y="4548"/>
                      <a:pt x="729564" y="374802"/>
                      <a:pt x="632694" y="447124"/>
                    </a:cubicBezTo>
                    <a:cubicBezTo>
                      <a:pt x="535824" y="519446"/>
                      <a:pt x="62180" y="511123"/>
                      <a:pt x="25823" y="434719"/>
                    </a:cubicBezTo>
                    <a:cubicBezTo>
                      <a:pt x="-10534" y="358315"/>
                      <a:pt x="-7755" y="60039"/>
                      <a:pt x="29466" y="33309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9" name="组合 218"/>
              <p:cNvGrpSpPr/>
              <p:nvPr/>
            </p:nvGrpSpPr>
            <p:grpSpPr>
              <a:xfrm>
                <a:off x="5869765" y="4949067"/>
                <a:ext cx="1440000" cy="728759"/>
                <a:chOff x="5869765" y="4949067"/>
                <a:chExt cx="1440000" cy="728759"/>
              </a:xfrm>
            </p:grpSpPr>
            <p:sp>
              <p:nvSpPr>
                <p:cNvPr id="220" name="任意多边形 219"/>
                <p:cNvSpPr/>
                <p:nvPr/>
              </p:nvSpPr>
              <p:spPr>
                <a:xfrm>
                  <a:off x="5987407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1" name="任意多边形 220"/>
                <p:cNvSpPr/>
                <p:nvPr/>
              </p:nvSpPr>
              <p:spPr>
                <a:xfrm>
                  <a:off x="6511686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2" name="任意多边形 221"/>
                <p:cNvSpPr/>
                <p:nvPr/>
              </p:nvSpPr>
              <p:spPr>
                <a:xfrm>
                  <a:off x="7189844" y="4949067"/>
                  <a:ext cx="11723" cy="633046"/>
                </a:xfrm>
                <a:custGeom>
                  <a:avLst/>
                  <a:gdLst>
                    <a:gd name="connsiteX0" fmla="*/ 0 w 11723"/>
                    <a:gd name="connsiteY0" fmla="*/ 633046 h 633046"/>
                    <a:gd name="connsiteX1" fmla="*/ 11723 w 11723"/>
                    <a:gd name="connsiteY1" fmla="*/ 246184 h 633046"/>
                    <a:gd name="connsiteX2" fmla="*/ 0 w 11723"/>
                    <a:gd name="connsiteY2" fmla="*/ 0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23" h="633046">
                      <a:moveTo>
                        <a:pt x="0" y="633046"/>
                      </a:moveTo>
                      <a:cubicBezTo>
                        <a:pt x="5861" y="492369"/>
                        <a:pt x="11723" y="351692"/>
                        <a:pt x="11723" y="246184"/>
                      </a:cubicBezTo>
                      <a:cubicBezTo>
                        <a:pt x="11723" y="140676"/>
                        <a:pt x="5861" y="70338"/>
                        <a:pt x="0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3" name="椭圆 31"/>
                <p:cNvSpPr/>
                <p:nvPr/>
              </p:nvSpPr>
              <p:spPr>
                <a:xfrm>
                  <a:off x="5869765" y="5486403"/>
                  <a:ext cx="1440000" cy="191423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95220 w 721339"/>
                    <a:gd name="connsiteY0-478" fmla="*/ 66938 h 536957"/>
                    <a:gd name="connsiteX1-479" fmla="*/ 635419 w 721339"/>
                    <a:gd name="connsiteY1-480" fmla="*/ 42846 h 536957"/>
                    <a:gd name="connsiteX2-481" fmla="*/ 661071 w 721339"/>
                    <a:gd name="connsiteY2-482" fmla="*/ 489183 h 536957"/>
                    <a:gd name="connsiteX3-483" fmla="*/ 54200 w 721339"/>
                    <a:gd name="connsiteY3-484" fmla="*/ 476778 h 536957"/>
                    <a:gd name="connsiteX4-485" fmla="*/ 95220 w 721339"/>
                    <a:gd name="connsiteY4-486" fmla="*/ 66938 h 536957"/>
                    <a:gd name="connsiteX0-487" fmla="*/ 97719 w 723838"/>
                    <a:gd name="connsiteY0-488" fmla="*/ 55834 h 525853"/>
                    <a:gd name="connsiteX1-489" fmla="*/ 637918 w 723838"/>
                    <a:gd name="connsiteY1-490" fmla="*/ 31742 h 525853"/>
                    <a:gd name="connsiteX2-491" fmla="*/ 663570 w 723838"/>
                    <a:gd name="connsiteY2-492" fmla="*/ 478079 h 525853"/>
                    <a:gd name="connsiteX3-493" fmla="*/ 56699 w 723838"/>
                    <a:gd name="connsiteY3-494" fmla="*/ 465674 h 525853"/>
                    <a:gd name="connsiteX4-495" fmla="*/ 97719 w 723838"/>
                    <a:gd name="connsiteY4-496" fmla="*/ 55834 h 525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23838" h="525853">
                      <a:moveTo>
                        <a:pt x="97719" y="55834"/>
                      </a:moveTo>
                      <a:cubicBezTo>
                        <a:pt x="203084" y="25657"/>
                        <a:pt x="543610" y="-38632"/>
                        <a:pt x="637918" y="31742"/>
                      </a:cubicBezTo>
                      <a:cubicBezTo>
                        <a:pt x="732226" y="102116"/>
                        <a:pt x="760440" y="405757"/>
                        <a:pt x="663570" y="478079"/>
                      </a:cubicBezTo>
                      <a:cubicBezTo>
                        <a:pt x="566700" y="550401"/>
                        <a:pt x="151007" y="536048"/>
                        <a:pt x="56699" y="465674"/>
                      </a:cubicBezTo>
                      <a:cubicBezTo>
                        <a:pt x="-37609" y="395300"/>
                        <a:pt x="-7646" y="86011"/>
                        <a:pt x="97719" y="558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15" name="任意多边形 214"/>
            <p:cNvSpPr/>
            <p:nvPr/>
          </p:nvSpPr>
          <p:spPr>
            <a:xfrm>
              <a:off x="6543419" y="636428"/>
              <a:ext cx="628025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任意多边形 215"/>
            <p:cNvSpPr/>
            <p:nvPr/>
          </p:nvSpPr>
          <p:spPr>
            <a:xfrm flipH="1">
              <a:off x="7423457" y="593252"/>
              <a:ext cx="169750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445802" h="3141785">
                  <a:moveTo>
                    <a:pt x="445802" y="3141785"/>
                  </a:moveTo>
                  <a:cubicBezTo>
                    <a:pt x="-132537" y="2094523"/>
                    <a:pt x="-148167" y="1234831"/>
                    <a:pt x="398909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任意多边形 216"/>
            <p:cNvSpPr/>
            <p:nvPr/>
          </p:nvSpPr>
          <p:spPr>
            <a:xfrm flipH="1">
              <a:off x="7723941" y="636427"/>
              <a:ext cx="661847" cy="3839318"/>
            </a:xfrm>
            <a:custGeom>
              <a:avLst/>
              <a:gdLst>
                <a:gd name="connsiteX0" fmla="*/ 46893 w 46893"/>
                <a:gd name="connsiteY0" fmla="*/ 3141785 h 3141785"/>
                <a:gd name="connsiteX1" fmla="*/ 0 w 46893"/>
                <a:gd name="connsiteY1" fmla="*/ 0 h 3141785"/>
                <a:gd name="connsiteX0-1" fmla="*/ 281675 w 281675"/>
                <a:gd name="connsiteY0-2" fmla="*/ 3141785 h 3141785"/>
                <a:gd name="connsiteX1-3" fmla="*/ 234782 w 281675"/>
                <a:gd name="connsiteY1-4" fmla="*/ 0 h 3141785"/>
                <a:gd name="connsiteX0-5" fmla="*/ 445802 w 445802"/>
                <a:gd name="connsiteY0-6" fmla="*/ 3141785 h 3141785"/>
                <a:gd name="connsiteX1-7" fmla="*/ 398909 w 445802"/>
                <a:gd name="connsiteY1-8" fmla="*/ 0 h 3141785"/>
                <a:gd name="connsiteX0-9" fmla="*/ 396664 w 450611"/>
                <a:gd name="connsiteY0-10" fmla="*/ 3141785 h 3141785"/>
                <a:gd name="connsiteX1-11" fmla="*/ 450611 w 450611"/>
                <a:gd name="connsiteY1-12" fmla="*/ 0 h 3141785"/>
                <a:gd name="connsiteX0-13" fmla="*/ 333668 w 387615"/>
                <a:gd name="connsiteY0-14" fmla="*/ 3141785 h 3141785"/>
                <a:gd name="connsiteX1-15" fmla="*/ 387615 w 387615"/>
                <a:gd name="connsiteY1-16" fmla="*/ 0 h 3141785"/>
                <a:gd name="connsiteX0-17" fmla="*/ 299672 w 353619"/>
                <a:gd name="connsiteY0-18" fmla="*/ 3141785 h 3141785"/>
                <a:gd name="connsiteX1-19" fmla="*/ 353619 w 353619"/>
                <a:gd name="connsiteY1-20" fmla="*/ 0 h 3141785"/>
                <a:gd name="connsiteX0-21" fmla="*/ 301871 w 355818"/>
                <a:gd name="connsiteY0-22" fmla="*/ 3141785 h 3141785"/>
                <a:gd name="connsiteX1-23" fmla="*/ 355818 w 355818"/>
                <a:gd name="connsiteY1-24" fmla="*/ 0 h 31417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55818" h="3141785">
                  <a:moveTo>
                    <a:pt x="301871" y="3141785"/>
                  </a:moveTo>
                  <a:cubicBezTo>
                    <a:pt x="-24369" y="2246924"/>
                    <a:pt x="-191258" y="1234831"/>
                    <a:pt x="355818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18843" y="519083"/>
            <a:ext cx="274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>
            <a:off x="1958423" y="1987485"/>
            <a:ext cx="170777" cy="4109980"/>
          </a:xfrm>
          <a:custGeom>
            <a:avLst/>
            <a:gdLst>
              <a:gd name="connsiteX0" fmla="*/ 1142 w 334516"/>
              <a:gd name="connsiteY0" fmla="*/ 508256 h 5195141"/>
              <a:gd name="connsiteX1" fmla="*/ 149732 w 334516"/>
              <a:gd name="connsiteY1" fmla="*/ 4760216 h 5195141"/>
              <a:gd name="connsiteX2" fmla="*/ 332612 w 334516"/>
              <a:gd name="connsiteY2" fmla="*/ 4577336 h 5195141"/>
              <a:gd name="connsiteX3" fmla="*/ 229742 w 334516"/>
              <a:gd name="connsiteY3" fmla="*/ 531116 h 5195141"/>
              <a:gd name="connsiteX4" fmla="*/ 1142 w 334516"/>
              <a:gd name="connsiteY4" fmla="*/ 508256 h 5195141"/>
              <a:gd name="connsiteX0-1" fmla="*/ 725 w 334099"/>
              <a:gd name="connsiteY0-2" fmla="*/ 508256 h 5164770"/>
              <a:gd name="connsiteX1-3" fmla="*/ 149315 w 334099"/>
              <a:gd name="connsiteY1-4" fmla="*/ 4760216 h 5164770"/>
              <a:gd name="connsiteX2-5" fmla="*/ 332195 w 334099"/>
              <a:gd name="connsiteY2-6" fmla="*/ 4577336 h 5164770"/>
              <a:gd name="connsiteX3-7" fmla="*/ 229325 w 334099"/>
              <a:gd name="connsiteY3-8" fmla="*/ 531116 h 5164770"/>
              <a:gd name="connsiteX4-9" fmla="*/ 725 w 334099"/>
              <a:gd name="connsiteY4-10" fmla="*/ 508256 h 5164770"/>
              <a:gd name="connsiteX0-11" fmla="*/ 5231 w 338605"/>
              <a:gd name="connsiteY0-12" fmla="*/ 508256 h 5164770"/>
              <a:gd name="connsiteX1-13" fmla="*/ 61921 w 338605"/>
              <a:gd name="connsiteY1-14" fmla="*/ 4760216 h 5164770"/>
              <a:gd name="connsiteX2-15" fmla="*/ 336701 w 338605"/>
              <a:gd name="connsiteY2-16" fmla="*/ 4577336 h 5164770"/>
              <a:gd name="connsiteX3-17" fmla="*/ 233831 w 338605"/>
              <a:gd name="connsiteY3-18" fmla="*/ 531116 h 5164770"/>
              <a:gd name="connsiteX4-19" fmla="*/ 5231 w 338605"/>
              <a:gd name="connsiteY4-20" fmla="*/ 508256 h 5164770"/>
              <a:gd name="connsiteX0-21" fmla="*/ 1317 w 334691"/>
              <a:gd name="connsiteY0-22" fmla="*/ 509201 h 5174270"/>
              <a:gd name="connsiteX1-23" fmla="*/ 126931 w 334691"/>
              <a:gd name="connsiteY1-24" fmla="*/ 4775919 h 5174270"/>
              <a:gd name="connsiteX2-25" fmla="*/ 332787 w 334691"/>
              <a:gd name="connsiteY2-26" fmla="*/ 4578281 h 5174270"/>
              <a:gd name="connsiteX3-27" fmla="*/ 229917 w 334691"/>
              <a:gd name="connsiteY3-28" fmla="*/ 532061 h 5174270"/>
              <a:gd name="connsiteX4-29" fmla="*/ 1317 w 334691"/>
              <a:gd name="connsiteY4-30" fmla="*/ 509201 h 51742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4691" h="5174270">
                <a:moveTo>
                  <a:pt x="1317" y="509201"/>
                </a:moveTo>
                <a:cubicBezTo>
                  <a:pt x="-15847" y="1216511"/>
                  <a:pt x="140611" y="4171533"/>
                  <a:pt x="126931" y="4775919"/>
                </a:cubicBezTo>
                <a:cubicBezTo>
                  <a:pt x="113251" y="5380305"/>
                  <a:pt x="319452" y="5283131"/>
                  <a:pt x="332787" y="4578281"/>
                </a:cubicBezTo>
                <a:cubicBezTo>
                  <a:pt x="346122" y="3873431"/>
                  <a:pt x="287067" y="1212146"/>
                  <a:pt x="229917" y="532061"/>
                </a:cubicBezTo>
                <a:cubicBezTo>
                  <a:pt x="172767" y="-148024"/>
                  <a:pt x="18481" y="-198109"/>
                  <a:pt x="1317" y="509201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>
            <a:off x="3112922" y="1991633"/>
            <a:ext cx="182209" cy="4101339"/>
          </a:xfrm>
          <a:custGeom>
            <a:avLst/>
            <a:gdLst>
              <a:gd name="connsiteX0" fmla="*/ 1142 w 334516"/>
              <a:gd name="connsiteY0" fmla="*/ 508256 h 5195141"/>
              <a:gd name="connsiteX1" fmla="*/ 149732 w 334516"/>
              <a:gd name="connsiteY1" fmla="*/ 4760216 h 5195141"/>
              <a:gd name="connsiteX2" fmla="*/ 332612 w 334516"/>
              <a:gd name="connsiteY2" fmla="*/ 4577336 h 5195141"/>
              <a:gd name="connsiteX3" fmla="*/ 229742 w 334516"/>
              <a:gd name="connsiteY3" fmla="*/ 531116 h 5195141"/>
              <a:gd name="connsiteX4" fmla="*/ 1142 w 334516"/>
              <a:gd name="connsiteY4" fmla="*/ 508256 h 5195141"/>
              <a:gd name="connsiteX0-1" fmla="*/ 1179 w 357095"/>
              <a:gd name="connsiteY0-2" fmla="*/ 503978 h 5163391"/>
              <a:gd name="connsiteX1-3" fmla="*/ 149769 w 357095"/>
              <a:gd name="connsiteY1-4" fmla="*/ 4755938 h 5163391"/>
              <a:gd name="connsiteX2-5" fmla="*/ 355623 w 357095"/>
              <a:gd name="connsiteY2-6" fmla="*/ 4514024 h 5163391"/>
              <a:gd name="connsiteX3-7" fmla="*/ 229779 w 357095"/>
              <a:gd name="connsiteY3-8" fmla="*/ 526838 h 5163391"/>
              <a:gd name="connsiteX4-9" fmla="*/ 1179 w 357095"/>
              <a:gd name="connsiteY4-10" fmla="*/ 503978 h 51633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7095" h="5163391">
                <a:moveTo>
                  <a:pt x="1179" y="503978"/>
                </a:moveTo>
                <a:cubicBezTo>
                  <a:pt x="-12156" y="1208828"/>
                  <a:pt x="90695" y="4087597"/>
                  <a:pt x="149769" y="4755938"/>
                </a:cubicBezTo>
                <a:cubicBezTo>
                  <a:pt x="208843" y="5424279"/>
                  <a:pt x="342288" y="5218874"/>
                  <a:pt x="355623" y="4514024"/>
                </a:cubicBezTo>
                <a:cubicBezTo>
                  <a:pt x="368958" y="3809174"/>
                  <a:pt x="288853" y="1195179"/>
                  <a:pt x="229779" y="526838"/>
                </a:cubicBezTo>
                <a:cubicBezTo>
                  <a:pt x="170705" y="-141503"/>
                  <a:pt x="14514" y="-200872"/>
                  <a:pt x="1179" y="503978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5400000">
            <a:off x="2559412" y="4985949"/>
            <a:ext cx="133440" cy="1314995"/>
          </a:xfrm>
          <a:custGeom>
            <a:avLst/>
            <a:gdLst>
              <a:gd name="connsiteX0" fmla="*/ 1142 w 334516"/>
              <a:gd name="connsiteY0" fmla="*/ 508256 h 5195141"/>
              <a:gd name="connsiteX1" fmla="*/ 149732 w 334516"/>
              <a:gd name="connsiteY1" fmla="*/ 4760216 h 5195141"/>
              <a:gd name="connsiteX2" fmla="*/ 332612 w 334516"/>
              <a:gd name="connsiteY2" fmla="*/ 4577336 h 5195141"/>
              <a:gd name="connsiteX3" fmla="*/ 229742 w 334516"/>
              <a:gd name="connsiteY3" fmla="*/ 531116 h 5195141"/>
              <a:gd name="connsiteX4" fmla="*/ 1142 w 334516"/>
              <a:gd name="connsiteY4" fmla="*/ 508256 h 51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2103281" y="5114739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en-US" altLang="zh-CN" b="1" spc="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2014</a:t>
            </a:r>
            <a:endParaRPr lang="zh-CN" altLang="en-US" b="1" spc="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0" name="任意多边形 109"/>
          <p:cNvSpPr/>
          <p:nvPr/>
        </p:nvSpPr>
        <p:spPr>
          <a:xfrm rot="5400000">
            <a:off x="2559412" y="4250196"/>
            <a:ext cx="133440" cy="1314995"/>
          </a:xfrm>
          <a:custGeom>
            <a:avLst/>
            <a:gdLst>
              <a:gd name="connsiteX0" fmla="*/ 1142 w 334516"/>
              <a:gd name="connsiteY0" fmla="*/ 508256 h 5195141"/>
              <a:gd name="connsiteX1" fmla="*/ 149732 w 334516"/>
              <a:gd name="connsiteY1" fmla="*/ 4760216 h 5195141"/>
              <a:gd name="connsiteX2" fmla="*/ 332612 w 334516"/>
              <a:gd name="connsiteY2" fmla="*/ 4577336 h 5195141"/>
              <a:gd name="connsiteX3" fmla="*/ 229742 w 334516"/>
              <a:gd name="connsiteY3" fmla="*/ 531116 h 5195141"/>
              <a:gd name="connsiteX4" fmla="*/ 1142 w 334516"/>
              <a:gd name="connsiteY4" fmla="*/ 508256 h 51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2121767" y="4345854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en-US" altLang="zh-CN" b="1" spc="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2015</a:t>
            </a:r>
            <a:endParaRPr lang="zh-CN" altLang="en-US" b="1" spc="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2" name="任意多边形 111"/>
          <p:cNvSpPr/>
          <p:nvPr/>
        </p:nvSpPr>
        <p:spPr>
          <a:xfrm rot="5400000">
            <a:off x="2559412" y="3481310"/>
            <a:ext cx="133440" cy="1314995"/>
          </a:xfrm>
          <a:custGeom>
            <a:avLst/>
            <a:gdLst>
              <a:gd name="connsiteX0" fmla="*/ 1142 w 334516"/>
              <a:gd name="connsiteY0" fmla="*/ 508256 h 5195141"/>
              <a:gd name="connsiteX1" fmla="*/ 149732 w 334516"/>
              <a:gd name="connsiteY1" fmla="*/ 4760216 h 5195141"/>
              <a:gd name="connsiteX2" fmla="*/ 332612 w 334516"/>
              <a:gd name="connsiteY2" fmla="*/ 4577336 h 5195141"/>
              <a:gd name="connsiteX3" fmla="*/ 229742 w 334516"/>
              <a:gd name="connsiteY3" fmla="*/ 531116 h 5195141"/>
              <a:gd name="connsiteX4" fmla="*/ 1142 w 334516"/>
              <a:gd name="connsiteY4" fmla="*/ 508256 h 51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2110243" y="3626436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en-US" altLang="zh-CN" b="1" spc="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2016</a:t>
            </a:r>
            <a:endParaRPr lang="zh-CN" altLang="en-US" b="1" spc="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4" name="任意多边形 113"/>
          <p:cNvSpPr/>
          <p:nvPr/>
        </p:nvSpPr>
        <p:spPr>
          <a:xfrm rot="5400000">
            <a:off x="2549288" y="2761892"/>
            <a:ext cx="133440" cy="1314995"/>
          </a:xfrm>
          <a:custGeom>
            <a:avLst/>
            <a:gdLst>
              <a:gd name="connsiteX0" fmla="*/ 1142 w 334516"/>
              <a:gd name="connsiteY0" fmla="*/ 508256 h 5195141"/>
              <a:gd name="connsiteX1" fmla="*/ 149732 w 334516"/>
              <a:gd name="connsiteY1" fmla="*/ 4760216 h 5195141"/>
              <a:gd name="connsiteX2" fmla="*/ 332612 w 334516"/>
              <a:gd name="connsiteY2" fmla="*/ 4577336 h 5195141"/>
              <a:gd name="connsiteX3" fmla="*/ 229742 w 334516"/>
              <a:gd name="connsiteY3" fmla="*/ 531116 h 5195141"/>
              <a:gd name="connsiteX4" fmla="*/ 1142 w 334516"/>
              <a:gd name="connsiteY4" fmla="*/ 508256 h 51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114"/>
          <p:cNvSpPr txBox="1"/>
          <p:nvPr/>
        </p:nvSpPr>
        <p:spPr>
          <a:xfrm>
            <a:off x="2091007" y="2902001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en-US" altLang="zh-CN" b="1" spc="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2017</a:t>
            </a:r>
            <a:endParaRPr lang="zh-CN" altLang="en-US" b="1" spc="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6" name="任意多边形 115"/>
          <p:cNvSpPr/>
          <p:nvPr/>
        </p:nvSpPr>
        <p:spPr>
          <a:xfrm rot="5400000">
            <a:off x="2549289" y="2037457"/>
            <a:ext cx="133440" cy="1314995"/>
          </a:xfrm>
          <a:custGeom>
            <a:avLst/>
            <a:gdLst>
              <a:gd name="connsiteX0" fmla="*/ 1142 w 334516"/>
              <a:gd name="connsiteY0" fmla="*/ 508256 h 5195141"/>
              <a:gd name="connsiteX1" fmla="*/ 149732 w 334516"/>
              <a:gd name="connsiteY1" fmla="*/ 4760216 h 5195141"/>
              <a:gd name="connsiteX2" fmla="*/ 332612 w 334516"/>
              <a:gd name="connsiteY2" fmla="*/ 4577336 h 5195141"/>
              <a:gd name="connsiteX3" fmla="*/ 229742 w 334516"/>
              <a:gd name="connsiteY3" fmla="*/ 531116 h 5195141"/>
              <a:gd name="connsiteX4" fmla="*/ 1142 w 334516"/>
              <a:gd name="connsiteY4" fmla="*/ 508256 h 51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16" h="5195141">
                <a:moveTo>
                  <a:pt x="1142" y="508256"/>
                </a:moveTo>
                <a:cubicBezTo>
                  <a:pt x="-12193" y="1213106"/>
                  <a:pt x="94487" y="4082036"/>
                  <a:pt x="149732" y="4760216"/>
                </a:cubicBezTo>
                <a:cubicBezTo>
                  <a:pt x="204977" y="5438396"/>
                  <a:pt x="319277" y="5282186"/>
                  <a:pt x="332612" y="4577336"/>
                </a:cubicBezTo>
                <a:cubicBezTo>
                  <a:pt x="345947" y="3872486"/>
                  <a:pt x="286892" y="1211201"/>
                  <a:pt x="229742" y="531116"/>
                </a:cubicBezTo>
                <a:cubicBezTo>
                  <a:pt x="172592" y="-148969"/>
                  <a:pt x="14477" y="-196594"/>
                  <a:pt x="1142" y="508256"/>
                </a:cubicBez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2078134" y="2172467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en-US" altLang="zh-CN" b="1" spc="0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2018</a:t>
            </a:r>
            <a:endParaRPr lang="zh-CN" altLang="en-US" b="1" spc="0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4982934" y="5285005"/>
            <a:ext cx="4301744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4982934" y="4563240"/>
            <a:ext cx="4301744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4982934" y="3841474"/>
            <a:ext cx="4301744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4982934" y="3119708"/>
            <a:ext cx="4301744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4982934" y="2397942"/>
            <a:ext cx="4301744" cy="67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add text here, the language to be concise, express to be clear.</a:t>
            </a:r>
          </a:p>
        </p:txBody>
      </p:sp>
      <p:sp>
        <p:nvSpPr>
          <p:cNvPr id="169" name="文本框 168"/>
          <p:cNvSpPr txBox="1"/>
          <p:nvPr/>
        </p:nvSpPr>
        <p:spPr>
          <a:xfrm>
            <a:off x="3288650" y="5214405"/>
            <a:ext cx="179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Explore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3288650" y="4487521"/>
            <a:ext cx="179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Start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3288650" y="3760638"/>
            <a:ext cx="179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Positioning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3288650" y="3033755"/>
            <a:ext cx="179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Accumulation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3288650" y="2302291"/>
            <a:ext cx="179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Outbreak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1376179" y="2850595"/>
            <a:ext cx="1447190" cy="468527"/>
            <a:chOff x="8990558" y="5480837"/>
            <a:chExt cx="1946394" cy="630144"/>
          </a:xfrm>
        </p:grpSpPr>
        <p:sp>
          <p:nvSpPr>
            <p:cNvPr id="41" name="任意多边形 40"/>
            <p:cNvSpPr/>
            <p:nvPr/>
          </p:nvSpPr>
          <p:spPr>
            <a:xfrm>
              <a:off x="8990558" y="548083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0166930" y="5775851"/>
              <a:ext cx="770022" cy="278233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9778" y="1493605"/>
            <a:ext cx="2105116" cy="3000246"/>
            <a:chOff x="1609523" y="1700462"/>
            <a:chExt cx="2532253" cy="3609007"/>
          </a:xfrm>
        </p:grpSpPr>
        <p:grpSp>
          <p:nvGrpSpPr>
            <p:cNvPr id="5" name="组合 4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34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1" name="任意多边形 30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13742" y="4745161"/>
            <a:ext cx="12078258" cy="2217895"/>
            <a:chOff x="80696" y="5607344"/>
            <a:chExt cx="5802313" cy="1254125"/>
          </a:xfrm>
          <a:solidFill>
            <a:srgbClr val="1F4E79"/>
          </a:solidFill>
        </p:grpSpPr>
        <p:sp>
          <p:nvSpPr>
            <p:cNvPr id="46" name="Freeform 53"/>
            <p:cNvSpPr/>
            <p:nvPr/>
          </p:nvSpPr>
          <p:spPr bwMode="auto">
            <a:xfrm>
              <a:off x="4893996" y="6304256"/>
              <a:ext cx="287338" cy="211138"/>
            </a:xfrm>
            <a:custGeom>
              <a:avLst/>
              <a:gdLst>
                <a:gd name="T0" fmla="*/ 44 w 55"/>
                <a:gd name="T1" fmla="*/ 0 h 40"/>
                <a:gd name="T2" fmla="*/ 25 w 55"/>
                <a:gd name="T3" fmla="*/ 0 h 40"/>
                <a:gd name="T4" fmla="*/ 25 w 55"/>
                <a:gd name="T5" fmla="*/ 28 h 40"/>
                <a:gd name="T6" fmla="*/ 16 w 55"/>
                <a:gd name="T7" fmla="*/ 28 h 40"/>
                <a:gd name="T8" fmla="*/ 16 w 55"/>
                <a:gd name="T9" fmla="*/ 18 h 40"/>
                <a:gd name="T10" fmla="*/ 4 w 55"/>
                <a:gd name="T11" fmla="*/ 18 h 40"/>
                <a:gd name="T12" fmla="*/ 4 w 55"/>
                <a:gd name="T13" fmla="*/ 36 h 40"/>
                <a:gd name="T14" fmla="*/ 0 w 55"/>
                <a:gd name="T15" fmla="*/ 36 h 40"/>
                <a:gd name="T16" fmla="*/ 0 w 55"/>
                <a:gd name="T17" fmla="*/ 40 h 40"/>
                <a:gd name="T18" fmla="*/ 7 w 55"/>
                <a:gd name="T19" fmla="*/ 40 h 40"/>
                <a:gd name="T20" fmla="*/ 7 w 55"/>
                <a:gd name="T21" fmla="*/ 22 h 40"/>
                <a:gd name="T22" fmla="*/ 12 w 55"/>
                <a:gd name="T23" fmla="*/ 22 h 40"/>
                <a:gd name="T24" fmla="*/ 12 w 55"/>
                <a:gd name="T25" fmla="*/ 32 h 40"/>
                <a:gd name="T26" fmla="*/ 28 w 55"/>
                <a:gd name="T27" fmla="*/ 32 h 40"/>
                <a:gd name="T28" fmla="*/ 28 w 55"/>
                <a:gd name="T29" fmla="*/ 4 h 40"/>
                <a:gd name="T30" fmla="*/ 42 w 55"/>
                <a:gd name="T31" fmla="*/ 4 h 40"/>
                <a:gd name="T32" fmla="*/ 42 w 55"/>
                <a:gd name="T33" fmla="*/ 33 h 40"/>
                <a:gd name="T34" fmla="*/ 55 w 55"/>
                <a:gd name="T35" fmla="*/ 33 h 40"/>
                <a:gd name="T36" fmla="*/ 55 w 55"/>
                <a:gd name="T37" fmla="*/ 29 h 40"/>
                <a:gd name="T38" fmla="*/ 46 w 55"/>
                <a:gd name="T39" fmla="*/ 29 h 40"/>
                <a:gd name="T40" fmla="*/ 46 w 55"/>
                <a:gd name="T41" fmla="*/ 0 h 40"/>
                <a:gd name="T42" fmla="*/ 44 w 55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40">
                  <a:moveTo>
                    <a:pt x="4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24"/>
                    <a:pt x="25" y="28"/>
                  </a:cubicBezTo>
                  <a:cubicBezTo>
                    <a:pt x="22" y="28"/>
                    <a:pt x="18" y="28"/>
                    <a:pt x="16" y="28"/>
                  </a:cubicBezTo>
                  <a:cubicBezTo>
                    <a:pt x="16" y="25"/>
                    <a:pt x="16" y="18"/>
                    <a:pt x="1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33"/>
                    <a:pt x="4" y="36"/>
                  </a:cubicBezTo>
                  <a:cubicBezTo>
                    <a:pt x="2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25"/>
                    <a:pt x="7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4"/>
                    <a:pt x="12" y="32"/>
                    <a:pt x="12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8"/>
                    <a:pt x="28" y="4"/>
                  </a:cubicBezTo>
                  <a:cubicBezTo>
                    <a:pt x="31" y="4"/>
                    <a:pt x="39" y="4"/>
                    <a:pt x="42" y="4"/>
                  </a:cubicBezTo>
                  <a:cubicBezTo>
                    <a:pt x="42" y="8"/>
                    <a:pt x="42" y="33"/>
                    <a:pt x="42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49" y="29"/>
                    <a:pt x="46" y="29"/>
                  </a:cubicBezTo>
                  <a:cubicBezTo>
                    <a:pt x="46" y="26"/>
                    <a:pt x="46" y="0"/>
                    <a:pt x="46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210871" y="5880394"/>
              <a:ext cx="492125" cy="923925"/>
            </a:xfrm>
            <a:custGeom>
              <a:avLst/>
              <a:gdLst>
                <a:gd name="T0" fmla="*/ 81 w 94"/>
                <a:gd name="T1" fmla="*/ 18 h 176"/>
                <a:gd name="T2" fmla="*/ 77 w 94"/>
                <a:gd name="T3" fmla="*/ 26 h 176"/>
                <a:gd name="T4" fmla="*/ 71 w 94"/>
                <a:gd name="T5" fmla="*/ 40 h 176"/>
                <a:gd name="T6" fmla="*/ 65 w 94"/>
                <a:gd name="T7" fmla="*/ 38 h 176"/>
                <a:gd name="T8" fmla="*/ 73 w 94"/>
                <a:gd name="T9" fmla="*/ 16 h 176"/>
                <a:gd name="T10" fmla="*/ 74 w 94"/>
                <a:gd name="T11" fmla="*/ 14 h 176"/>
                <a:gd name="T12" fmla="*/ 61 w 94"/>
                <a:gd name="T13" fmla="*/ 10 h 176"/>
                <a:gd name="T14" fmla="*/ 60 w 94"/>
                <a:gd name="T15" fmla="*/ 12 h 176"/>
                <a:gd name="T16" fmla="*/ 50 w 94"/>
                <a:gd name="T17" fmla="*/ 32 h 176"/>
                <a:gd name="T18" fmla="*/ 42 w 94"/>
                <a:gd name="T19" fmla="*/ 30 h 176"/>
                <a:gd name="T20" fmla="*/ 49 w 94"/>
                <a:gd name="T21" fmla="*/ 6 h 176"/>
                <a:gd name="T22" fmla="*/ 50 w 94"/>
                <a:gd name="T23" fmla="*/ 4 h 176"/>
                <a:gd name="T24" fmla="*/ 35 w 94"/>
                <a:gd name="T25" fmla="*/ 0 h 176"/>
                <a:gd name="T26" fmla="*/ 34 w 94"/>
                <a:gd name="T27" fmla="*/ 1 h 176"/>
                <a:gd name="T28" fmla="*/ 0 w 94"/>
                <a:gd name="T29" fmla="*/ 176 h 176"/>
                <a:gd name="T30" fmla="*/ 5 w 94"/>
                <a:gd name="T31" fmla="*/ 176 h 176"/>
                <a:gd name="T32" fmla="*/ 38 w 94"/>
                <a:gd name="T33" fmla="*/ 5 h 176"/>
                <a:gd name="T34" fmla="*/ 42 w 94"/>
                <a:gd name="T35" fmla="*/ 6 h 176"/>
                <a:gd name="T36" fmla="*/ 19 w 94"/>
                <a:gd name="T37" fmla="*/ 132 h 176"/>
                <a:gd name="T38" fmla="*/ 23 w 94"/>
                <a:gd name="T39" fmla="*/ 132 h 176"/>
                <a:gd name="T40" fmla="*/ 37 w 94"/>
                <a:gd name="T41" fmla="*/ 34 h 176"/>
                <a:gd name="T42" fmla="*/ 53 w 94"/>
                <a:gd name="T43" fmla="*/ 38 h 176"/>
                <a:gd name="T44" fmla="*/ 54 w 94"/>
                <a:gd name="T45" fmla="*/ 36 h 176"/>
                <a:gd name="T46" fmla="*/ 63 w 94"/>
                <a:gd name="T47" fmla="*/ 16 h 176"/>
                <a:gd name="T48" fmla="*/ 65 w 94"/>
                <a:gd name="T49" fmla="*/ 16 h 176"/>
                <a:gd name="T50" fmla="*/ 41 w 94"/>
                <a:gd name="T51" fmla="*/ 122 h 176"/>
                <a:gd name="T52" fmla="*/ 45 w 94"/>
                <a:gd name="T53" fmla="*/ 123 h 176"/>
                <a:gd name="T54" fmla="*/ 60 w 94"/>
                <a:gd name="T55" fmla="*/ 41 h 176"/>
                <a:gd name="T56" fmla="*/ 74 w 94"/>
                <a:gd name="T57" fmla="*/ 46 h 176"/>
                <a:gd name="T58" fmla="*/ 75 w 94"/>
                <a:gd name="T59" fmla="*/ 44 h 176"/>
                <a:gd name="T60" fmla="*/ 82 w 94"/>
                <a:gd name="T61" fmla="*/ 28 h 176"/>
                <a:gd name="T62" fmla="*/ 84 w 94"/>
                <a:gd name="T63" fmla="*/ 24 h 176"/>
                <a:gd name="T64" fmla="*/ 85 w 94"/>
                <a:gd name="T65" fmla="*/ 24 h 176"/>
                <a:gd name="T66" fmla="*/ 54 w 94"/>
                <a:gd name="T67" fmla="*/ 139 h 176"/>
                <a:gd name="T68" fmla="*/ 57 w 94"/>
                <a:gd name="T69" fmla="*/ 140 h 176"/>
                <a:gd name="T70" fmla="*/ 80 w 94"/>
                <a:gd name="T71" fmla="*/ 47 h 176"/>
                <a:gd name="T72" fmla="*/ 56 w 94"/>
                <a:gd name="T73" fmla="*/ 176 h 176"/>
                <a:gd name="T74" fmla="*/ 61 w 94"/>
                <a:gd name="T75" fmla="*/ 176 h 176"/>
                <a:gd name="T76" fmla="*/ 93 w 94"/>
                <a:gd name="T77" fmla="*/ 25 h 176"/>
                <a:gd name="T78" fmla="*/ 94 w 94"/>
                <a:gd name="T79" fmla="*/ 23 h 176"/>
                <a:gd name="T80" fmla="*/ 81 w 94"/>
                <a:gd name="T81" fmla="*/ 1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76">
                  <a:moveTo>
                    <a:pt x="81" y="18"/>
                  </a:moveTo>
                  <a:cubicBezTo>
                    <a:pt x="77" y="26"/>
                    <a:pt x="77" y="26"/>
                    <a:pt x="77" y="26"/>
                  </a:cubicBezTo>
                  <a:cubicBezTo>
                    <a:pt x="75" y="30"/>
                    <a:pt x="73" y="34"/>
                    <a:pt x="71" y="40"/>
                  </a:cubicBezTo>
                  <a:cubicBezTo>
                    <a:pt x="69" y="39"/>
                    <a:pt x="67" y="38"/>
                    <a:pt x="65" y="38"/>
                  </a:cubicBezTo>
                  <a:cubicBezTo>
                    <a:pt x="69" y="24"/>
                    <a:pt x="73" y="16"/>
                    <a:pt x="73" y="16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6" y="19"/>
                    <a:pt x="52" y="28"/>
                    <a:pt x="50" y="32"/>
                  </a:cubicBezTo>
                  <a:cubicBezTo>
                    <a:pt x="48" y="32"/>
                    <a:pt x="44" y="31"/>
                    <a:pt x="42" y="30"/>
                  </a:cubicBezTo>
                  <a:cubicBezTo>
                    <a:pt x="44" y="20"/>
                    <a:pt x="49" y="6"/>
                    <a:pt x="49" y="6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0" y="67"/>
                    <a:pt x="0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77"/>
                    <a:pt x="33" y="16"/>
                    <a:pt x="38" y="5"/>
                  </a:cubicBezTo>
                  <a:cubicBezTo>
                    <a:pt x="39" y="6"/>
                    <a:pt x="40" y="6"/>
                    <a:pt x="42" y="6"/>
                  </a:cubicBezTo>
                  <a:cubicBezTo>
                    <a:pt x="38" y="17"/>
                    <a:pt x="24" y="60"/>
                    <a:pt x="19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6" y="88"/>
                    <a:pt x="32" y="55"/>
                    <a:pt x="37" y="34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9" y="24"/>
                    <a:pt x="63" y="16"/>
                  </a:cubicBezTo>
                  <a:cubicBezTo>
                    <a:pt x="64" y="16"/>
                    <a:pt x="65" y="16"/>
                    <a:pt x="65" y="16"/>
                  </a:cubicBezTo>
                  <a:cubicBezTo>
                    <a:pt x="62" y="24"/>
                    <a:pt x="47" y="63"/>
                    <a:pt x="41" y="122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87"/>
                    <a:pt x="55" y="60"/>
                    <a:pt x="60" y="41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7"/>
                    <a:pt x="80" y="32"/>
                    <a:pt x="82" y="28"/>
                  </a:cubicBezTo>
                  <a:cubicBezTo>
                    <a:pt x="82" y="28"/>
                    <a:pt x="83" y="26"/>
                    <a:pt x="84" y="24"/>
                  </a:cubicBezTo>
                  <a:cubicBezTo>
                    <a:pt x="84" y="24"/>
                    <a:pt x="84" y="24"/>
                    <a:pt x="85" y="24"/>
                  </a:cubicBezTo>
                  <a:cubicBezTo>
                    <a:pt x="80" y="35"/>
                    <a:pt x="62" y="79"/>
                    <a:pt x="54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63" y="100"/>
                    <a:pt x="72" y="68"/>
                    <a:pt x="80" y="47"/>
                  </a:cubicBezTo>
                  <a:cubicBezTo>
                    <a:pt x="72" y="73"/>
                    <a:pt x="60" y="118"/>
                    <a:pt x="56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7" y="83"/>
                    <a:pt x="93" y="26"/>
                    <a:pt x="93" y="25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8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"/>
            <p:cNvSpPr/>
            <p:nvPr/>
          </p:nvSpPr>
          <p:spPr bwMode="auto">
            <a:xfrm>
              <a:off x="1117333" y="6447131"/>
              <a:ext cx="214313" cy="357188"/>
            </a:xfrm>
            <a:custGeom>
              <a:avLst/>
              <a:gdLst>
                <a:gd name="T0" fmla="*/ 39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1 w 41"/>
                <a:gd name="T27" fmla="*/ 68 h 68"/>
                <a:gd name="T28" fmla="*/ 33 w 41"/>
                <a:gd name="T29" fmla="*/ 10 h 68"/>
                <a:gd name="T30" fmla="*/ 39 w 41"/>
                <a:gd name="T31" fmla="*/ 10 h 68"/>
                <a:gd name="T32" fmla="*/ 39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9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8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1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6" y="54"/>
                    <a:pt x="33" y="17"/>
                    <a:pt x="33" y="10"/>
                  </a:cubicBezTo>
                  <a:cubicBezTo>
                    <a:pt x="35" y="10"/>
                    <a:pt x="39" y="10"/>
                    <a:pt x="39" y="10"/>
                  </a:cubicBezTo>
                  <a:lnTo>
                    <a:pt x="3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1155162" y="5728762"/>
              <a:ext cx="41275" cy="98425"/>
            </a:xfrm>
            <a:custGeom>
              <a:avLst/>
              <a:gdLst>
                <a:gd name="T0" fmla="*/ 0 w 8"/>
                <a:gd name="T1" fmla="*/ 11 h 19"/>
                <a:gd name="T2" fmla="*/ 2 w 8"/>
                <a:gd name="T3" fmla="*/ 19 h 19"/>
                <a:gd name="T4" fmla="*/ 6 w 8"/>
                <a:gd name="T5" fmla="*/ 16 h 19"/>
                <a:gd name="T6" fmla="*/ 5 w 8"/>
                <a:gd name="T7" fmla="*/ 11 h 19"/>
                <a:gd name="T8" fmla="*/ 8 w 8"/>
                <a:gd name="T9" fmla="*/ 5 h 19"/>
                <a:gd name="T10" fmla="*/ 6 w 8"/>
                <a:gd name="T11" fmla="*/ 0 h 19"/>
                <a:gd name="T12" fmla="*/ 0 w 8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0" y="11"/>
                  </a:moveTo>
                  <a:cubicBezTo>
                    <a:pt x="0" y="14"/>
                    <a:pt x="1" y="17"/>
                    <a:pt x="2" y="1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9"/>
                    <a:pt x="6" y="6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3887" y="5685900"/>
              <a:ext cx="77788" cy="188913"/>
            </a:xfrm>
            <a:custGeom>
              <a:avLst/>
              <a:gdLst>
                <a:gd name="T0" fmla="*/ 0 w 15"/>
                <a:gd name="T1" fmla="*/ 19 h 36"/>
                <a:gd name="T2" fmla="*/ 9 w 15"/>
                <a:gd name="T3" fmla="*/ 36 h 36"/>
                <a:gd name="T4" fmla="*/ 11 w 15"/>
                <a:gd name="T5" fmla="*/ 32 h 36"/>
                <a:gd name="T6" fmla="*/ 5 w 15"/>
                <a:gd name="T7" fmla="*/ 19 h 36"/>
                <a:gd name="T8" fmla="*/ 15 w 15"/>
                <a:gd name="T9" fmla="*/ 5 h 36"/>
                <a:gd name="T10" fmla="*/ 13 w 15"/>
                <a:gd name="T11" fmla="*/ 0 h 36"/>
                <a:gd name="T12" fmla="*/ 0 w 15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19"/>
                  </a:moveTo>
                  <a:cubicBezTo>
                    <a:pt x="0" y="26"/>
                    <a:pt x="3" y="32"/>
                    <a:pt x="9" y="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7" y="29"/>
                    <a:pt x="5" y="25"/>
                    <a:pt x="5" y="19"/>
                  </a:cubicBezTo>
                  <a:cubicBezTo>
                    <a:pt x="5" y="13"/>
                    <a:pt x="9" y="7"/>
                    <a:pt x="15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0" y="1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158608" y="5796256"/>
              <a:ext cx="104775" cy="623888"/>
            </a:xfrm>
            <a:custGeom>
              <a:avLst/>
              <a:gdLst>
                <a:gd name="T0" fmla="*/ 5 w 20"/>
                <a:gd name="T1" fmla="*/ 119 h 119"/>
                <a:gd name="T2" fmla="*/ 9 w 20"/>
                <a:gd name="T3" fmla="*/ 33 h 119"/>
                <a:gd name="T4" fmla="*/ 11 w 20"/>
                <a:gd name="T5" fmla="*/ 33 h 119"/>
                <a:gd name="T6" fmla="*/ 16 w 20"/>
                <a:gd name="T7" fmla="*/ 119 h 119"/>
                <a:gd name="T8" fmla="*/ 20 w 20"/>
                <a:gd name="T9" fmla="*/ 119 h 119"/>
                <a:gd name="T10" fmla="*/ 15 w 20"/>
                <a:gd name="T11" fmla="*/ 32 h 119"/>
                <a:gd name="T12" fmla="*/ 18 w 20"/>
                <a:gd name="T13" fmla="*/ 32 h 119"/>
                <a:gd name="T14" fmla="*/ 18 w 20"/>
                <a:gd name="T15" fmla="*/ 21 h 119"/>
                <a:gd name="T16" fmla="*/ 15 w 20"/>
                <a:gd name="T17" fmla="*/ 21 h 119"/>
                <a:gd name="T18" fmla="*/ 15 w 20"/>
                <a:gd name="T19" fmla="*/ 13 h 119"/>
                <a:gd name="T20" fmla="*/ 13 w 20"/>
                <a:gd name="T21" fmla="*/ 13 h 119"/>
                <a:gd name="T22" fmla="*/ 13 w 20"/>
                <a:gd name="T23" fmla="*/ 13 h 119"/>
                <a:gd name="T24" fmla="*/ 13 w 20"/>
                <a:gd name="T25" fmla="*/ 0 h 119"/>
                <a:gd name="T26" fmla="*/ 8 w 20"/>
                <a:gd name="T27" fmla="*/ 0 h 119"/>
                <a:gd name="T28" fmla="*/ 8 w 20"/>
                <a:gd name="T29" fmla="*/ 13 h 119"/>
                <a:gd name="T30" fmla="*/ 4 w 20"/>
                <a:gd name="T31" fmla="*/ 13 h 119"/>
                <a:gd name="T32" fmla="*/ 4 w 20"/>
                <a:gd name="T33" fmla="*/ 21 h 119"/>
                <a:gd name="T34" fmla="*/ 1 w 20"/>
                <a:gd name="T35" fmla="*/ 21 h 119"/>
                <a:gd name="T36" fmla="*/ 1 w 20"/>
                <a:gd name="T37" fmla="*/ 32 h 119"/>
                <a:gd name="T38" fmla="*/ 4 w 20"/>
                <a:gd name="T39" fmla="*/ 32 h 119"/>
                <a:gd name="T40" fmla="*/ 0 w 20"/>
                <a:gd name="T41" fmla="*/ 119 h 119"/>
                <a:gd name="T42" fmla="*/ 5 w 20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19">
                  <a:moveTo>
                    <a:pt x="5" y="119"/>
                  </a:moveTo>
                  <a:cubicBezTo>
                    <a:pt x="7" y="104"/>
                    <a:pt x="9" y="45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45"/>
                    <a:pt x="14" y="106"/>
                    <a:pt x="16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9" y="106"/>
                    <a:pt x="16" y="45"/>
                    <a:pt x="15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5" y="21"/>
                    <a:pt x="15" y="21"/>
                  </a:cubicBezTo>
                  <a:cubicBezTo>
                    <a:pt x="15" y="18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8"/>
                    <a:pt x="4" y="21"/>
                  </a:cubicBezTo>
                  <a:cubicBezTo>
                    <a:pt x="4" y="21"/>
                    <a:pt x="1" y="21"/>
                    <a:pt x="1" y="2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5"/>
                    <a:pt x="2" y="105"/>
                    <a:pt x="0" y="119"/>
                  </a:cubicBezTo>
                  <a:lnTo>
                    <a:pt x="5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101458" y="6436019"/>
              <a:ext cx="214313" cy="357188"/>
            </a:xfrm>
            <a:custGeom>
              <a:avLst/>
              <a:gdLst>
                <a:gd name="T0" fmla="*/ 38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0 w 41"/>
                <a:gd name="T27" fmla="*/ 68 h 68"/>
                <a:gd name="T28" fmla="*/ 32 w 41"/>
                <a:gd name="T29" fmla="*/ 10 h 68"/>
                <a:gd name="T30" fmla="*/ 38 w 41"/>
                <a:gd name="T31" fmla="*/ 10 h 68"/>
                <a:gd name="T32" fmla="*/ 38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7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6" y="54"/>
                    <a:pt x="33" y="17"/>
                    <a:pt x="32" y="10"/>
                  </a:cubicBezTo>
                  <a:cubicBezTo>
                    <a:pt x="35" y="10"/>
                    <a:pt x="38" y="10"/>
                    <a:pt x="38" y="10"/>
                  </a:cubicBezTo>
                  <a:lnTo>
                    <a:pt x="3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1212312" y="5722413"/>
              <a:ext cx="47625" cy="95250"/>
            </a:xfrm>
            <a:custGeom>
              <a:avLst/>
              <a:gdLst>
                <a:gd name="T0" fmla="*/ 0 w 9"/>
                <a:gd name="T1" fmla="*/ 4 h 18"/>
                <a:gd name="T2" fmla="*/ 4 w 9"/>
                <a:gd name="T3" fmla="*/ 11 h 18"/>
                <a:gd name="T4" fmla="*/ 3 w 9"/>
                <a:gd name="T5" fmla="*/ 15 h 18"/>
                <a:gd name="T6" fmla="*/ 7 w 9"/>
                <a:gd name="T7" fmla="*/ 18 h 18"/>
                <a:gd name="T8" fmla="*/ 9 w 9"/>
                <a:gd name="T9" fmla="*/ 11 h 18"/>
                <a:gd name="T10" fmla="*/ 3 w 9"/>
                <a:gd name="T11" fmla="*/ 0 h 18"/>
                <a:gd name="T12" fmla="*/ 0 w 9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4"/>
                  </a:moveTo>
                  <a:cubicBezTo>
                    <a:pt x="3" y="5"/>
                    <a:pt x="4" y="8"/>
                    <a:pt x="4" y="11"/>
                  </a:cubicBezTo>
                  <a:cubicBezTo>
                    <a:pt x="4" y="12"/>
                    <a:pt x="4" y="14"/>
                    <a:pt x="3" y="1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9" y="13"/>
                    <a:pt x="9" y="11"/>
                  </a:cubicBezTo>
                  <a:cubicBezTo>
                    <a:pt x="9" y="6"/>
                    <a:pt x="7" y="2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1235138" y="5684405"/>
              <a:ext cx="73025" cy="190500"/>
            </a:xfrm>
            <a:custGeom>
              <a:avLst/>
              <a:gdLst>
                <a:gd name="T0" fmla="*/ 0 w 14"/>
                <a:gd name="T1" fmla="*/ 5 h 36"/>
                <a:gd name="T2" fmla="*/ 10 w 14"/>
                <a:gd name="T3" fmla="*/ 20 h 36"/>
                <a:gd name="T4" fmla="*/ 3 w 14"/>
                <a:gd name="T5" fmla="*/ 32 h 36"/>
                <a:gd name="T6" fmla="*/ 6 w 14"/>
                <a:gd name="T7" fmla="*/ 36 h 36"/>
                <a:gd name="T8" fmla="*/ 14 w 14"/>
                <a:gd name="T9" fmla="*/ 20 h 36"/>
                <a:gd name="T10" fmla="*/ 1 w 14"/>
                <a:gd name="T11" fmla="*/ 0 h 36"/>
                <a:gd name="T12" fmla="*/ 0 w 14"/>
                <a:gd name="T1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6" y="7"/>
                    <a:pt x="10" y="13"/>
                    <a:pt x="10" y="20"/>
                  </a:cubicBezTo>
                  <a:cubicBezTo>
                    <a:pt x="10" y="25"/>
                    <a:pt x="7" y="29"/>
                    <a:pt x="3" y="3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1" y="32"/>
                    <a:pt x="14" y="26"/>
                    <a:pt x="14" y="20"/>
                  </a:cubicBezTo>
                  <a:cubicBezTo>
                    <a:pt x="14" y="11"/>
                    <a:pt x="9" y="3"/>
                    <a:pt x="1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/>
            <p:nvPr/>
          </p:nvSpPr>
          <p:spPr bwMode="auto">
            <a:xfrm>
              <a:off x="3181083" y="6351881"/>
              <a:ext cx="1298575" cy="452438"/>
            </a:xfrm>
            <a:custGeom>
              <a:avLst/>
              <a:gdLst>
                <a:gd name="T0" fmla="*/ 237 w 248"/>
                <a:gd name="T1" fmla="*/ 34 h 86"/>
                <a:gd name="T2" fmla="*/ 239 w 248"/>
                <a:gd name="T3" fmla="*/ 20 h 86"/>
                <a:gd name="T4" fmla="*/ 222 w 248"/>
                <a:gd name="T5" fmla="*/ 0 h 86"/>
                <a:gd name="T6" fmla="*/ 212 w 248"/>
                <a:gd name="T7" fmla="*/ 3 h 86"/>
                <a:gd name="T8" fmla="*/ 218 w 248"/>
                <a:gd name="T9" fmla="*/ 9 h 86"/>
                <a:gd name="T10" fmla="*/ 209 w 248"/>
                <a:gd name="T11" fmla="*/ 16 h 86"/>
                <a:gd name="T12" fmla="*/ 207 w 248"/>
                <a:gd name="T13" fmla="*/ 8 h 86"/>
                <a:gd name="T14" fmla="*/ 201 w 248"/>
                <a:gd name="T15" fmla="*/ 14 h 86"/>
                <a:gd name="T16" fmla="*/ 207 w 248"/>
                <a:gd name="T17" fmla="*/ 16 h 86"/>
                <a:gd name="T18" fmla="*/ 203 w 248"/>
                <a:gd name="T19" fmla="*/ 28 h 86"/>
                <a:gd name="T20" fmla="*/ 189 w 248"/>
                <a:gd name="T21" fmla="*/ 32 h 86"/>
                <a:gd name="T22" fmla="*/ 179 w 248"/>
                <a:gd name="T23" fmla="*/ 36 h 86"/>
                <a:gd name="T24" fmla="*/ 169 w 248"/>
                <a:gd name="T25" fmla="*/ 36 h 86"/>
                <a:gd name="T26" fmla="*/ 159 w 248"/>
                <a:gd name="T27" fmla="*/ 36 h 86"/>
                <a:gd name="T28" fmla="*/ 157 w 248"/>
                <a:gd name="T29" fmla="*/ 29 h 86"/>
                <a:gd name="T30" fmla="*/ 155 w 248"/>
                <a:gd name="T31" fmla="*/ 17 h 86"/>
                <a:gd name="T32" fmla="*/ 148 w 248"/>
                <a:gd name="T33" fmla="*/ 13 h 86"/>
                <a:gd name="T34" fmla="*/ 131 w 248"/>
                <a:gd name="T35" fmla="*/ 4 h 86"/>
                <a:gd name="T36" fmla="*/ 101 w 248"/>
                <a:gd name="T37" fmla="*/ 13 h 86"/>
                <a:gd name="T38" fmla="*/ 93 w 248"/>
                <a:gd name="T39" fmla="*/ 17 h 86"/>
                <a:gd name="T40" fmla="*/ 91 w 248"/>
                <a:gd name="T41" fmla="*/ 29 h 86"/>
                <a:gd name="T42" fmla="*/ 90 w 248"/>
                <a:gd name="T43" fmla="*/ 36 h 86"/>
                <a:gd name="T44" fmla="*/ 79 w 248"/>
                <a:gd name="T45" fmla="*/ 36 h 86"/>
                <a:gd name="T46" fmla="*/ 69 w 248"/>
                <a:gd name="T47" fmla="*/ 36 h 86"/>
                <a:gd name="T48" fmla="*/ 59 w 248"/>
                <a:gd name="T49" fmla="*/ 32 h 86"/>
                <a:gd name="T50" fmla="*/ 45 w 248"/>
                <a:gd name="T51" fmla="*/ 28 h 86"/>
                <a:gd name="T52" fmla="*/ 44 w 248"/>
                <a:gd name="T53" fmla="*/ 20 h 86"/>
                <a:gd name="T54" fmla="*/ 42 w 248"/>
                <a:gd name="T55" fmla="*/ 7 h 86"/>
                <a:gd name="T56" fmla="*/ 35 w 248"/>
                <a:gd name="T57" fmla="*/ 11 h 86"/>
                <a:gd name="T58" fmla="*/ 42 w 248"/>
                <a:gd name="T59" fmla="*/ 11 h 86"/>
                <a:gd name="T60" fmla="*/ 29 w 248"/>
                <a:gd name="T61" fmla="*/ 0 h 86"/>
                <a:gd name="T62" fmla="*/ 20 w 248"/>
                <a:gd name="T63" fmla="*/ 3 h 86"/>
                <a:gd name="T64" fmla="*/ 25 w 248"/>
                <a:gd name="T65" fmla="*/ 9 h 86"/>
                <a:gd name="T66" fmla="*/ 12 w 248"/>
                <a:gd name="T67" fmla="*/ 20 h 86"/>
                <a:gd name="T68" fmla="*/ 11 w 248"/>
                <a:gd name="T69" fmla="*/ 34 h 86"/>
                <a:gd name="T70" fmla="*/ 6 w 248"/>
                <a:gd name="T71" fmla="*/ 38 h 86"/>
                <a:gd name="T72" fmla="*/ 3 w 248"/>
                <a:gd name="T73" fmla="*/ 43 h 86"/>
                <a:gd name="T74" fmla="*/ 0 w 248"/>
                <a:gd name="T75" fmla="*/ 72 h 86"/>
                <a:gd name="T76" fmla="*/ 9 w 248"/>
                <a:gd name="T77" fmla="*/ 72 h 86"/>
                <a:gd name="T78" fmla="*/ 11 w 248"/>
                <a:gd name="T79" fmla="*/ 42 h 86"/>
                <a:gd name="T80" fmla="*/ 17 w 248"/>
                <a:gd name="T81" fmla="*/ 21 h 86"/>
                <a:gd name="T82" fmla="*/ 41 w 248"/>
                <a:gd name="T83" fmla="*/ 33 h 86"/>
                <a:gd name="T84" fmla="*/ 96 w 248"/>
                <a:gd name="T85" fmla="*/ 41 h 86"/>
                <a:gd name="T86" fmla="*/ 98 w 248"/>
                <a:gd name="T87" fmla="*/ 29 h 86"/>
                <a:gd name="T88" fmla="*/ 118 w 248"/>
                <a:gd name="T89" fmla="*/ 10 h 86"/>
                <a:gd name="T90" fmla="*/ 129 w 248"/>
                <a:gd name="T91" fmla="*/ 10 h 86"/>
                <a:gd name="T92" fmla="*/ 150 w 248"/>
                <a:gd name="T93" fmla="*/ 22 h 86"/>
                <a:gd name="T94" fmla="*/ 153 w 248"/>
                <a:gd name="T95" fmla="*/ 34 h 86"/>
                <a:gd name="T96" fmla="*/ 198 w 248"/>
                <a:gd name="T97" fmla="*/ 33 h 86"/>
                <a:gd name="T98" fmla="*/ 210 w 248"/>
                <a:gd name="T99" fmla="*/ 21 h 86"/>
                <a:gd name="T100" fmla="*/ 238 w 248"/>
                <a:gd name="T101" fmla="*/ 41 h 86"/>
                <a:gd name="T102" fmla="*/ 239 w 248"/>
                <a:gd name="T103" fmla="*/ 47 h 86"/>
                <a:gd name="T104" fmla="*/ 243 w 248"/>
                <a:gd name="T105" fmla="*/ 86 h 86"/>
                <a:gd name="T106" fmla="*/ 244 w 248"/>
                <a:gd name="T107" fmla="*/ 49 h 86"/>
                <a:gd name="T108" fmla="*/ 242 w 248"/>
                <a:gd name="T10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86">
                  <a:moveTo>
                    <a:pt x="242" y="38"/>
                  </a:moveTo>
                  <a:cubicBezTo>
                    <a:pt x="242" y="38"/>
                    <a:pt x="243" y="37"/>
                    <a:pt x="243" y="37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37" y="34"/>
                    <a:pt x="237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2"/>
                    <a:pt x="237" y="28"/>
                    <a:pt x="237" y="26"/>
                  </a:cubicBezTo>
                  <a:cubicBezTo>
                    <a:pt x="237" y="26"/>
                    <a:pt x="239" y="25"/>
                    <a:pt x="239" y="25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6" y="20"/>
                    <a:pt x="236" y="20"/>
                  </a:cubicBezTo>
                  <a:cubicBezTo>
                    <a:pt x="236" y="19"/>
                    <a:pt x="236" y="16"/>
                    <a:pt x="236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4" y="2"/>
                    <a:pt x="212" y="3"/>
                  </a:cubicBezTo>
                  <a:cubicBezTo>
                    <a:pt x="211" y="4"/>
                    <a:pt x="210" y="4"/>
                    <a:pt x="210" y="4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4" y="10"/>
                    <a:pt x="216" y="10"/>
                    <a:pt x="218" y="9"/>
                  </a:cubicBezTo>
                  <a:cubicBezTo>
                    <a:pt x="219" y="7"/>
                    <a:pt x="219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6" y="8"/>
                    <a:pt x="205" y="9"/>
                  </a:cubicBezTo>
                  <a:cubicBezTo>
                    <a:pt x="204" y="10"/>
                    <a:pt x="204" y="9"/>
                    <a:pt x="202" y="10"/>
                  </a:cubicBezTo>
                  <a:cubicBezTo>
                    <a:pt x="200" y="11"/>
                    <a:pt x="202" y="11"/>
                    <a:pt x="201" y="12"/>
                  </a:cubicBezTo>
                  <a:cubicBezTo>
                    <a:pt x="200" y="12"/>
                    <a:pt x="201" y="14"/>
                    <a:pt x="201" y="14"/>
                  </a:cubicBezTo>
                  <a:cubicBezTo>
                    <a:pt x="204" y="13"/>
                    <a:pt x="204" y="13"/>
                    <a:pt x="204" y="13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7" y="13"/>
                    <a:pt x="207" y="12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3" y="28"/>
                    <a:pt x="203" y="28"/>
                  </a:cubicBezTo>
                  <a:cubicBezTo>
                    <a:pt x="203" y="28"/>
                    <a:pt x="203" y="28"/>
                    <a:pt x="203" y="29"/>
                  </a:cubicBezTo>
                  <a:cubicBezTo>
                    <a:pt x="200" y="29"/>
                    <a:pt x="195" y="29"/>
                    <a:pt x="195" y="29"/>
                  </a:cubicBezTo>
                  <a:cubicBezTo>
                    <a:pt x="195" y="29"/>
                    <a:pt x="193" y="31"/>
                    <a:pt x="193" y="32"/>
                  </a:cubicBezTo>
                  <a:cubicBezTo>
                    <a:pt x="192" y="32"/>
                    <a:pt x="189" y="32"/>
                    <a:pt x="189" y="32"/>
                  </a:cubicBezTo>
                  <a:cubicBezTo>
                    <a:pt x="189" y="32"/>
                    <a:pt x="189" y="33"/>
                    <a:pt x="189" y="33"/>
                  </a:cubicBezTo>
                  <a:cubicBezTo>
                    <a:pt x="189" y="33"/>
                    <a:pt x="183" y="33"/>
                    <a:pt x="183" y="33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1" y="36"/>
                    <a:pt x="181" y="36"/>
                    <a:pt x="179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1" y="36"/>
                    <a:pt x="170" y="36"/>
                    <a:pt x="169" y="36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6"/>
                    <a:pt x="160" y="36"/>
                    <a:pt x="159" y="36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8" y="31"/>
                    <a:pt x="158" y="31"/>
                  </a:cubicBezTo>
                  <a:cubicBezTo>
                    <a:pt x="158" y="30"/>
                    <a:pt x="158" y="29"/>
                    <a:pt x="158" y="29"/>
                  </a:cubicBezTo>
                  <a:cubicBezTo>
                    <a:pt x="158" y="29"/>
                    <a:pt x="157" y="29"/>
                    <a:pt x="157" y="29"/>
                  </a:cubicBezTo>
                  <a:cubicBezTo>
                    <a:pt x="157" y="29"/>
                    <a:pt x="157" y="26"/>
                    <a:pt x="157" y="26"/>
                  </a:cubicBezTo>
                  <a:cubicBezTo>
                    <a:pt x="157" y="26"/>
                    <a:pt x="156" y="26"/>
                    <a:pt x="156" y="26"/>
                  </a:cubicBezTo>
                  <a:cubicBezTo>
                    <a:pt x="156" y="25"/>
                    <a:pt x="156" y="17"/>
                    <a:pt x="156" y="17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6"/>
                    <a:pt x="155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4" y="16"/>
                    <a:pt x="154" y="13"/>
                    <a:pt x="154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3" y="11"/>
                    <a:pt x="137" y="8"/>
                    <a:pt x="134" y="6"/>
                  </a:cubicBezTo>
                  <a:cubicBezTo>
                    <a:pt x="134" y="6"/>
                    <a:pt x="134" y="4"/>
                    <a:pt x="134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6"/>
                    <a:pt x="115" y="6"/>
                  </a:cubicBezTo>
                  <a:cubicBezTo>
                    <a:pt x="112" y="8"/>
                    <a:pt x="105" y="11"/>
                    <a:pt x="101" y="16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6"/>
                    <a:pt x="95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3" y="16"/>
                    <a:pt x="93" y="17"/>
                    <a:pt x="93" y="17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92" y="17"/>
                    <a:pt x="92" y="25"/>
                    <a:pt x="92" y="26"/>
                  </a:cubicBezTo>
                  <a:cubicBezTo>
                    <a:pt x="92" y="26"/>
                    <a:pt x="91" y="26"/>
                    <a:pt x="91" y="26"/>
                  </a:cubicBezTo>
                  <a:cubicBezTo>
                    <a:pt x="91" y="26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30"/>
                    <a:pt x="9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6"/>
                    <a:pt x="88" y="36"/>
                    <a:pt x="86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7" y="36"/>
                    <a:pt x="76" y="3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7" y="36"/>
                    <a:pt x="66" y="36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59" y="33"/>
                    <a:pt x="59" y="33"/>
                  </a:cubicBezTo>
                  <a:cubicBezTo>
                    <a:pt x="59" y="33"/>
                    <a:pt x="59" y="32"/>
                    <a:pt x="59" y="32"/>
                  </a:cubicBezTo>
                  <a:cubicBezTo>
                    <a:pt x="59" y="32"/>
                    <a:pt x="56" y="32"/>
                    <a:pt x="56" y="32"/>
                  </a:cubicBezTo>
                  <a:cubicBezTo>
                    <a:pt x="55" y="31"/>
                    <a:pt x="53" y="29"/>
                    <a:pt x="53" y="29"/>
                  </a:cubicBezTo>
                  <a:cubicBezTo>
                    <a:pt x="53" y="29"/>
                    <a:pt x="48" y="29"/>
                    <a:pt x="45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9"/>
                    <a:pt x="38" y="8"/>
                    <a:pt x="37" y="9"/>
                  </a:cubicBezTo>
                  <a:cubicBezTo>
                    <a:pt x="35" y="10"/>
                    <a:pt x="37" y="10"/>
                    <a:pt x="35" y="11"/>
                  </a:cubicBezTo>
                  <a:cubicBezTo>
                    <a:pt x="34" y="11"/>
                    <a:pt x="36" y="13"/>
                    <a:pt x="36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1" y="2"/>
                    <a:pt x="20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3" y="10"/>
                    <a:pt x="25" y="9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9"/>
                    <a:pt x="12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1" y="28"/>
                    <a:pt x="11" y="3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7" y="31"/>
                    <a:pt x="7" y="31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6" y="42"/>
                  </a:cubicBezTo>
                  <a:cubicBezTo>
                    <a:pt x="5" y="42"/>
                    <a:pt x="3" y="43"/>
                    <a:pt x="3" y="43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1"/>
                    <a:pt x="5" y="67"/>
                    <a:pt x="5" y="69"/>
                  </a:cubicBezTo>
                  <a:cubicBezTo>
                    <a:pt x="3" y="70"/>
                    <a:pt x="0" y="72"/>
                    <a:pt x="0" y="7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5" y="77"/>
                    <a:pt x="5" y="75"/>
                  </a:cubicBezTo>
                  <a:cubicBezTo>
                    <a:pt x="6" y="74"/>
                    <a:pt x="9" y="72"/>
                    <a:pt x="9" y="7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6"/>
                    <a:pt x="8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6" y="36"/>
                    <a:pt x="16" y="3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9" y="21"/>
                    <a:pt x="37" y="21"/>
                    <a:pt x="39" y="21"/>
                  </a:cubicBezTo>
                  <a:cubicBezTo>
                    <a:pt x="39" y="22"/>
                    <a:pt x="41" y="24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9" y="33"/>
                    <a:pt x="51" y="33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35"/>
                    <a:pt x="96" y="34"/>
                  </a:cubicBezTo>
                  <a:cubicBezTo>
                    <a:pt x="96" y="34"/>
                    <a:pt x="97" y="34"/>
                    <a:pt x="97" y="34"/>
                  </a:cubicBezTo>
                  <a:cubicBezTo>
                    <a:pt x="97" y="34"/>
                    <a:pt x="97" y="29"/>
                    <a:pt x="9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4"/>
                    <a:pt x="98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7" y="14"/>
                    <a:pt x="118" y="10"/>
                    <a:pt x="118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9"/>
                    <a:pt x="119" y="9"/>
                  </a:cubicBezTo>
                  <a:cubicBezTo>
                    <a:pt x="122" y="9"/>
                    <a:pt x="127" y="9"/>
                    <a:pt x="129" y="9"/>
                  </a:cubicBezTo>
                  <a:cubicBezTo>
                    <a:pt x="129" y="9"/>
                    <a:pt x="129" y="10"/>
                    <a:pt x="129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42" y="14"/>
                    <a:pt x="146" y="21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22"/>
                    <a:pt x="150" y="22"/>
                    <a:pt x="150" y="22"/>
                  </a:cubicBezTo>
                  <a:cubicBezTo>
                    <a:pt x="150" y="24"/>
                    <a:pt x="150" y="29"/>
                    <a:pt x="150" y="29"/>
                  </a:cubicBezTo>
                  <a:cubicBezTo>
                    <a:pt x="150" y="29"/>
                    <a:pt x="151" y="29"/>
                    <a:pt x="151" y="29"/>
                  </a:cubicBezTo>
                  <a:cubicBezTo>
                    <a:pt x="151" y="29"/>
                    <a:pt x="151" y="34"/>
                    <a:pt x="151" y="34"/>
                  </a:cubicBezTo>
                  <a:cubicBezTo>
                    <a:pt x="151" y="34"/>
                    <a:pt x="152" y="34"/>
                    <a:pt x="153" y="34"/>
                  </a:cubicBezTo>
                  <a:cubicBezTo>
                    <a:pt x="153" y="35"/>
                    <a:pt x="153" y="41"/>
                    <a:pt x="153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7" y="34"/>
                    <a:pt x="198" y="33"/>
                  </a:cubicBezTo>
                  <a:cubicBezTo>
                    <a:pt x="199" y="33"/>
                    <a:pt x="208" y="33"/>
                    <a:pt x="208" y="33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4"/>
                    <a:pt x="209" y="22"/>
                    <a:pt x="210" y="21"/>
                  </a:cubicBezTo>
                  <a:cubicBezTo>
                    <a:pt x="212" y="21"/>
                    <a:pt x="229" y="21"/>
                    <a:pt x="232" y="21"/>
                  </a:cubicBezTo>
                  <a:cubicBezTo>
                    <a:pt x="232" y="22"/>
                    <a:pt x="232" y="23"/>
                    <a:pt x="232" y="24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7" y="41"/>
                    <a:pt x="238" y="41"/>
                  </a:cubicBezTo>
                  <a:cubicBezTo>
                    <a:pt x="238" y="41"/>
                    <a:pt x="238" y="42"/>
                    <a:pt x="238" y="4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45"/>
                    <a:pt x="240" y="46"/>
                    <a:pt x="240" y="46"/>
                  </a:cubicBezTo>
                  <a:cubicBezTo>
                    <a:pt x="240" y="46"/>
                    <a:pt x="239" y="47"/>
                    <a:pt x="239" y="47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39" y="74"/>
                    <a:pt x="241" y="74"/>
                    <a:pt x="241" y="74"/>
                  </a:cubicBezTo>
                  <a:cubicBezTo>
                    <a:pt x="242" y="74"/>
                    <a:pt x="243" y="75"/>
                    <a:pt x="243" y="76"/>
                  </a:cubicBezTo>
                  <a:cubicBezTo>
                    <a:pt x="243" y="77"/>
                    <a:pt x="243" y="86"/>
                    <a:pt x="243" y="86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8" y="74"/>
                    <a:pt x="244" y="69"/>
                    <a:pt x="244" y="69"/>
                  </a:cubicBezTo>
                  <a:cubicBezTo>
                    <a:pt x="244" y="66"/>
                    <a:pt x="244" y="51"/>
                    <a:pt x="244" y="49"/>
                  </a:cubicBezTo>
                  <a:cubicBezTo>
                    <a:pt x="244" y="49"/>
                    <a:pt x="245" y="48"/>
                    <a:pt x="245" y="48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5" y="43"/>
                    <a:pt x="243" y="42"/>
                    <a:pt x="243" y="42"/>
                  </a:cubicBezTo>
                  <a:lnTo>
                    <a:pt x="24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4746358" y="5607344"/>
              <a:ext cx="157163" cy="1196975"/>
            </a:xfrm>
            <a:custGeom>
              <a:avLst/>
              <a:gdLst>
                <a:gd name="T0" fmla="*/ 17 w 30"/>
                <a:gd name="T1" fmla="*/ 73 h 228"/>
                <a:gd name="T2" fmla="*/ 19 w 30"/>
                <a:gd name="T3" fmla="*/ 84 h 228"/>
                <a:gd name="T4" fmla="*/ 25 w 30"/>
                <a:gd name="T5" fmla="*/ 93 h 228"/>
                <a:gd name="T6" fmla="*/ 17 w 30"/>
                <a:gd name="T7" fmla="*/ 109 h 228"/>
                <a:gd name="T8" fmla="*/ 17 w 30"/>
                <a:gd name="T9" fmla="*/ 228 h 228"/>
                <a:gd name="T10" fmla="*/ 21 w 30"/>
                <a:gd name="T11" fmla="*/ 113 h 228"/>
                <a:gd name="T12" fmla="*/ 30 w 30"/>
                <a:gd name="T13" fmla="*/ 93 h 228"/>
                <a:gd name="T14" fmla="*/ 22 w 30"/>
                <a:gd name="T15" fmla="*/ 79 h 228"/>
                <a:gd name="T16" fmla="*/ 22 w 30"/>
                <a:gd name="T17" fmla="*/ 78 h 228"/>
                <a:gd name="T18" fmla="*/ 22 w 30"/>
                <a:gd name="T19" fmla="*/ 74 h 228"/>
                <a:gd name="T20" fmla="*/ 23 w 30"/>
                <a:gd name="T21" fmla="*/ 70 h 228"/>
                <a:gd name="T22" fmla="*/ 20 w 30"/>
                <a:gd name="T23" fmla="*/ 66 h 228"/>
                <a:gd name="T24" fmla="*/ 19 w 30"/>
                <a:gd name="T25" fmla="*/ 60 h 228"/>
                <a:gd name="T26" fmla="*/ 18 w 30"/>
                <a:gd name="T27" fmla="*/ 44 h 228"/>
                <a:gd name="T28" fmla="*/ 18 w 30"/>
                <a:gd name="T29" fmla="*/ 40 h 228"/>
                <a:gd name="T30" fmla="*/ 17 w 30"/>
                <a:gd name="T31" fmla="*/ 6 h 228"/>
                <a:gd name="T32" fmla="*/ 12 w 30"/>
                <a:gd name="T33" fmla="*/ 6 h 228"/>
                <a:gd name="T34" fmla="*/ 11 w 30"/>
                <a:gd name="T35" fmla="*/ 40 h 228"/>
                <a:gd name="T36" fmla="*/ 11 w 30"/>
                <a:gd name="T37" fmla="*/ 44 h 228"/>
                <a:gd name="T38" fmla="*/ 10 w 30"/>
                <a:gd name="T39" fmla="*/ 60 h 228"/>
                <a:gd name="T40" fmla="*/ 10 w 30"/>
                <a:gd name="T41" fmla="*/ 66 h 228"/>
                <a:gd name="T42" fmla="*/ 6 w 30"/>
                <a:gd name="T43" fmla="*/ 70 h 228"/>
                <a:gd name="T44" fmla="*/ 7 w 30"/>
                <a:gd name="T45" fmla="*/ 74 h 228"/>
                <a:gd name="T46" fmla="*/ 7 w 30"/>
                <a:gd name="T47" fmla="*/ 80 h 228"/>
                <a:gd name="T48" fmla="*/ 0 w 30"/>
                <a:gd name="T49" fmla="*/ 93 h 228"/>
                <a:gd name="T50" fmla="*/ 9 w 30"/>
                <a:gd name="T51" fmla="*/ 113 h 228"/>
                <a:gd name="T52" fmla="*/ 12 w 30"/>
                <a:gd name="T53" fmla="*/ 228 h 228"/>
                <a:gd name="T54" fmla="*/ 13 w 30"/>
                <a:gd name="T55" fmla="*/ 109 h 228"/>
                <a:gd name="T56" fmla="*/ 5 w 30"/>
                <a:gd name="T57" fmla="*/ 93 h 228"/>
                <a:gd name="T58" fmla="*/ 10 w 30"/>
                <a:gd name="T59" fmla="*/ 84 h 228"/>
                <a:gd name="T60" fmla="*/ 12 w 30"/>
                <a:gd name="T61" fmla="*/ 73 h 228"/>
                <a:gd name="T62" fmla="*/ 18 w 30"/>
                <a:gd name="T6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228">
                  <a:moveTo>
                    <a:pt x="18" y="70"/>
                  </a:moveTo>
                  <a:cubicBezTo>
                    <a:pt x="18" y="70"/>
                    <a:pt x="17" y="73"/>
                    <a:pt x="17" y="73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5" y="87"/>
                    <a:pt x="25" y="93"/>
                  </a:cubicBezTo>
                  <a:cubicBezTo>
                    <a:pt x="25" y="100"/>
                    <a:pt x="17" y="103"/>
                    <a:pt x="17" y="103"/>
                  </a:cubicBezTo>
                  <a:cubicBezTo>
                    <a:pt x="17" y="103"/>
                    <a:pt x="17" y="109"/>
                    <a:pt x="17" y="109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2" y="228"/>
                    <a:pt x="21" y="116"/>
                    <a:pt x="21" y="113"/>
                  </a:cubicBezTo>
                  <a:cubicBezTo>
                    <a:pt x="23" y="111"/>
                    <a:pt x="23" y="108"/>
                    <a:pt x="22" y="106"/>
                  </a:cubicBezTo>
                  <a:cubicBezTo>
                    <a:pt x="25" y="104"/>
                    <a:pt x="30" y="100"/>
                    <a:pt x="30" y="93"/>
                  </a:cubicBezTo>
                  <a:cubicBezTo>
                    <a:pt x="30" y="86"/>
                    <a:pt x="26" y="83"/>
                    <a:pt x="24" y="81"/>
                  </a:cubicBezTo>
                  <a:cubicBezTo>
                    <a:pt x="24" y="81"/>
                    <a:pt x="23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8"/>
                    <a:pt x="22" y="78"/>
                  </a:cubicBezTo>
                  <a:cubicBezTo>
                    <a:pt x="22" y="77"/>
                    <a:pt x="23" y="76"/>
                    <a:pt x="23" y="76"/>
                  </a:cubicBezTo>
                  <a:cubicBezTo>
                    <a:pt x="23" y="75"/>
                    <a:pt x="23" y="74"/>
                    <a:pt x="22" y="74"/>
                  </a:cubicBezTo>
                  <a:cubicBezTo>
                    <a:pt x="22" y="73"/>
                    <a:pt x="23" y="72"/>
                    <a:pt x="23" y="7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68"/>
                    <a:pt x="21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4"/>
                    <a:pt x="19" y="64"/>
                    <a:pt x="19" y="63"/>
                  </a:cubicBezTo>
                  <a:cubicBezTo>
                    <a:pt x="19" y="63"/>
                    <a:pt x="19" y="60"/>
                    <a:pt x="19" y="60"/>
                  </a:cubicBezTo>
                  <a:cubicBezTo>
                    <a:pt x="19" y="60"/>
                    <a:pt x="19" y="59"/>
                    <a:pt x="19" y="58"/>
                  </a:cubicBezTo>
                  <a:cubicBezTo>
                    <a:pt x="19" y="57"/>
                    <a:pt x="18" y="45"/>
                    <a:pt x="18" y="44"/>
                  </a:cubicBezTo>
                  <a:cubicBezTo>
                    <a:pt x="19" y="43"/>
                    <a:pt x="19" y="42"/>
                    <a:pt x="19" y="42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38"/>
                    <a:pt x="18" y="11"/>
                    <a:pt x="18" y="11"/>
                  </a:cubicBezTo>
                  <a:cubicBezTo>
                    <a:pt x="18" y="8"/>
                    <a:pt x="17" y="6"/>
                    <a:pt x="17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8"/>
                    <a:pt x="11" y="11"/>
                  </a:cubicBezTo>
                  <a:cubicBezTo>
                    <a:pt x="11" y="11"/>
                    <a:pt x="11" y="38"/>
                    <a:pt x="11" y="40"/>
                  </a:cubicBezTo>
                  <a:cubicBezTo>
                    <a:pt x="11" y="40"/>
                    <a:pt x="10" y="42"/>
                    <a:pt x="10" y="42"/>
                  </a:cubicBezTo>
                  <a:cubicBezTo>
                    <a:pt x="10" y="42"/>
                    <a:pt x="10" y="43"/>
                    <a:pt x="11" y="44"/>
                  </a:cubicBezTo>
                  <a:cubicBezTo>
                    <a:pt x="11" y="45"/>
                    <a:pt x="11" y="57"/>
                    <a:pt x="11" y="58"/>
                  </a:cubicBezTo>
                  <a:cubicBezTo>
                    <a:pt x="11" y="59"/>
                    <a:pt x="10" y="60"/>
                    <a:pt x="10" y="60"/>
                  </a:cubicBezTo>
                  <a:cubicBezTo>
                    <a:pt x="10" y="61"/>
                    <a:pt x="11" y="63"/>
                    <a:pt x="11" y="63"/>
                  </a:cubicBezTo>
                  <a:cubicBezTo>
                    <a:pt x="10" y="64"/>
                    <a:pt x="10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8" y="66"/>
                    <a:pt x="6" y="68"/>
                    <a:pt x="6" y="7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7" y="74"/>
                    <a:pt x="7" y="74"/>
                  </a:cubicBezTo>
                  <a:cubicBezTo>
                    <a:pt x="7" y="75"/>
                    <a:pt x="6" y="76"/>
                    <a:pt x="6" y="78"/>
                  </a:cubicBezTo>
                  <a:cubicBezTo>
                    <a:pt x="6" y="78"/>
                    <a:pt x="7" y="79"/>
                    <a:pt x="7" y="80"/>
                  </a:cubicBezTo>
                  <a:cubicBezTo>
                    <a:pt x="7" y="80"/>
                    <a:pt x="6" y="82"/>
                    <a:pt x="6" y="82"/>
                  </a:cubicBezTo>
                  <a:cubicBezTo>
                    <a:pt x="4" y="83"/>
                    <a:pt x="0" y="87"/>
                    <a:pt x="0" y="93"/>
                  </a:cubicBezTo>
                  <a:cubicBezTo>
                    <a:pt x="0" y="100"/>
                    <a:pt x="4" y="104"/>
                    <a:pt x="8" y="106"/>
                  </a:cubicBezTo>
                  <a:cubicBezTo>
                    <a:pt x="6" y="108"/>
                    <a:pt x="6" y="111"/>
                    <a:pt x="9" y="113"/>
                  </a:cubicBezTo>
                  <a:cubicBezTo>
                    <a:pt x="9" y="116"/>
                    <a:pt x="7" y="228"/>
                    <a:pt x="7" y="22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09"/>
                    <a:pt x="13" y="109"/>
                  </a:cubicBezTo>
                  <a:cubicBezTo>
                    <a:pt x="13" y="109"/>
                    <a:pt x="13" y="103"/>
                    <a:pt x="13" y="103"/>
                  </a:cubicBezTo>
                  <a:cubicBezTo>
                    <a:pt x="12" y="103"/>
                    <a:pt x="5" y="100"/>
                    <a:pt x="5" y="93"/>
                  </a:cubicBezTo>
                  <a:cubicBezTo>
                    <a:pt x="5" y="88"/>
                    <a:pt x="9" y="85"/>
                    <a:pt x="9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1"/>
                    <a:pt x="11" y="70"/>
                  </a:cubicBezTo>
                  <a:cubicBezTo>
                    <a:pt x="13" y="69"/>
                    <a:pt x="18" y="70"/>
                    <a:pt x="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677721" y="6074069"/>
              <a:ext cx="434975" cy="730250"/>
            </a:xfrm>
            <a:custGeom>
              <a:avLst/>
              <a:gdLst>
                <a:gd name="T0" fmla="*/ 58 w 83"/>
                <a:gd name="T1" fmla="*/ 49 h 139"/>
                <a:gd name="T2" fmla="*/ 56 w 83"/>
                <a:gd name="T3" fmla="*/ 76 h 139"/>
                <a:gd name="T4" fmla="*/ 53 w 83"/>
                <a:gd name="T5" fmla="*/ 60 h 139"/>
                <a:gd name="T6" fmla="*/ 52 w 83"/>
                <a:gd name="T7" fmla="*/ 44 h 139"/>
                <a:gd name="T8" fmla="*/ 48 w 83"/>
                <a:gd name="T9" fmla="*/ 12 h 139"/>
                <a:gd name="T10" fmla="*/ 36 w 83"/>
                <a:gd name="T11" fmla="*/ 4 h 139"/>
                <a:gd name="T12" fmla="*/ 30 w 83"/>
                <a:gd name="T13" fmla="*/ 4 h 139"/>
                <a:gd name="T14" fmla="*/ 23 w 83"/>
                <a:gd name="T15" fmla="*/ 44 h 139"/>
                <a:gd name="T16" fmla="*/ 22 w 83"/>
                <a:gd name="T17" fmla="*/ 59 h 139"/>
                <a:gd name="T18" fmla="*/ 17 w 83"/>
                <a:gd name="T19" fmla="*/ 72 h 139"/>
                <a:gd name="T20" fmla="*/ 17 w 83"/>
                <a:gd name="T21" fmla="*/ 64 h 139"/>
                <a:gd name="T22" fmla="*/ 4 w 83"/>
                <a:gd name="T23" fmla="*/ 64 h 139"/>
                <a:gd name="T24" fmla="*/ 3 w 83"/>
                <a:gd name="T25" fmla="*/ 69 h 139"/>
                <a:gd name="T26" fmla="*/ 3 w 83"/>
                <a:gd name="T27" fmla="*/ 75 h 139"/>
                <a:gd name="T28" fmla="*/ 0 w 83"/>
                <a:gd name="T29" fmla="*/ 91 h 139"/>
                <a:gd name="T30" fmla="*/ 5 w 83"/>
                <a:gd name="T31" fmla="*/ 139 h 139"/>
                <a:gd name="T32" fmla="*/ 7 w 83"/>
                <a:gd name="T33" fmla="*/ 84 h 139"/>
                <a:gd name="T34" fmla="*/ 8 w 83"/>
                <a:gd name="T35" fmla="*/ 74 h 139"/>
                <a:gd name="T36" fmla="*/ 8 w 83"/>
                <a:gd name="T37" fmla="*/ 67 h 139"/>
                <a:gd name="T38" fmla="*/ 12 w 83"/>
                <a:gd name="T39" fmla="*/ 66 h 139"/>
                <a:gd name="T40" fmla="*/ 12 w 83"/>
                <a:gd name="T41" fmla="*/ 74 h 139"/>
                <a:gd name="T42" fmla="*/ 13 w 83"/>
                <a:gd name="T43" fmla="*/ 86 h 139"/>
                <a:gd name="T44" fmla="*/ 21 w 83"/>
                <a:gd name="T45" fmla="*/ 80 h 139"/>
                <a:gd name="T46" fmla="*/ 27 w 83"/>
                <a:gd name="T47" fmla="*/ 48 h 139"/>
                <a:gd name="T48" fmla="*/ 28 w 83"/>
                <a:gd name="T49" fmla="*/ 32 h 139"/>
                <a:gd name="T50" fmla="*/ 35 w 83"/>
                <a:gd name="T51" fmla="*/ 9 h 139"/>
                <a:gd name="T52" fmla="*/ 44 w 83"/>
                <a:gd name="T53" fmla="*/ 14 h 139"/>
                <a:gd name="T54" fmla="*/ 48 w 83"/>
                <a:gd name="T55" fmla="*/ 45 h 139"/>
                <a:gd name="T56" fmla="*/ 49 w 83"/>
                <a:gd name="T57" fmla="*/ 61 h 139"/>
                <a:gd name="T58" fmla="*/ 52 w 83"/>
                <a:gd name="T59" fmla="*/ 76 h 139"/>
                <a:gd name="T60" fmla="*/ 63 w 83"/>
                <a:gd name="T61" fmla="*/ 101 h 139"/>
                <a:gd name="T62" fmla="*/ 68 w 83"/>
                <a:gd name="T63" fmla="*/ 139 h 139"/>
                <a:gd name="T64" fmla="*/ 63 w 83"/>
                <a:gd name="T65" fmla="*/ 94 h 139"/>
                <a:gd name="T66" fmla="*/ 69 w 83"/>
                <a:gd name="T67" fmla="*/ 49 h 139"/>
                <a:gd name="T68" fmla="*/ 78 w 83"/>
                <a:gd name="T69" fmla="*/ 139 h 139"/>
                <a:gd name="T70" fmla="*/ 83 w 83"/>
                <a:gd name="T71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139">
                  <a:moveTo>
                    <a:pt x="69" y="44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79"/>
                    <a:pt x="57" y="76"/>
                    <a:pt x="56" y="76"/>
                  </a:cubicBezTo>
                  <a:cubicBezTo>
                    <a:pt x="56" y="76"/>
                    <a:pt x="56" y="70"/>
                    <a:pt x="56" y="70"/>
                  </a:cubicBezTo>
                  <a:cubicBezTo>
                    <a:pt x="56" y="70"/>
                    <a:pt x="54" y="61"/>
                    <a:pt x="53" y="60"/>
                  </a:cubicBezTo>
                  <a:cubicBezTo>
                    <a:pt x="53" y="60"/>
                    <a:pt x="53" y="47"/>
                    <a:pt x="53" y="47"/>
                  </a:cubicBezTo>
                  <a:cubicBezTo>
                    <a:pt x="53" y="47"/>
                    <a:pt x="53" y="45"/>
                    <a:pt x="52" y="44"/>
                  </a:cubicBezTo>
                  <a:cubicBezTo>
                    <a:pt x="52" y="43"/>
                    <a:pt x="52" y="30"/>
                    <a:pt x="52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37" y="4"/>
                    <a:pt x="36" y="4"/>
                  </a:cubicBezTo>
                  <a:cubicBezTo>
                    <a:pt x="36" y="4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44"/>
                    <a:pt x="23" y="44"/>
                  </a:cubicBezTo>
                  <a:cubicBezTo>
                    <a:pt x="23" y="45"/>
                    <a:pt x="22" y="47"/>
                    <a:pt x="22" y="47"/>
                  </a:cubicBezTo>
                  <a:cubicBezTo>
                    <a:pt x="22" y="47"/>
                    <a:pt x="22" y="59"/>
                    <a:pt x="22" y="59"/>
                  </a:cubicBezTo>
                  <a:cubicBezTo>
                    <a:pt x="22" y="60"/>
                    <a:pt x="20" y="67"/>
                    <a:pt x="18" y="73"/>
                  </a:cubicBezTo>
                  <a:cubicBezTo>
                    <a:pt x="18" y="73"/>
                    <a:pt x="17" y="72"/>
                    <a:pt x="17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68"/>
                    <a:pt x="17" y="66"/>
                    <a:pt x="17" y="64"/>
                  </a:cubicBezTo>
                  <a:cubicBezTo>
                    <a:pt x="16" y="62"/>
                    <a:pt x="14" y="59"/>
                    <a:pt x="9" y="60"/>
                  </a:cubicBezTo>
                  <a:cubicBezTo>
                    <a:pt x="7" y="60"/>
                    <a:pt x="5" y="62"/>
                    <a:pt x="4" y="64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3" y="67"/>
                    <a:pt x="3" y="68"/>
                    <a:pt x="3" y="69"/>
                  </a:cubicBezTo>
                  <a:cubicBezTo>
                    <a:pt x="3" y="70"/>
                    <a:pt x="3" y="72"/>
                    <a:pt x="3" y="73"/>
                  </a:cubicBez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2" y="83"/>
                    <a:pt x="2" y="83"/>
                  </a:cubicBezTo>
                  <a:cubicBezTo>
                    <a:pt x="2" y="84"/>
                    <a:pt x="0" y="91"/>
                    <a:pt x="0" y="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39"/>
                    <a:pt x="5" y="93"/>
                    <a:pt x="5" y="92"/>
                  </a:cubicBezTo>
                  <a:cubicBezTo>
                    <a:pt x="5" y="91"/>
                    <a:pt x="7" y="84"/>
                    <a:pt x="7" y="84"/>
                  </a:cubicBezTo>
                  <a:cubicBezTo>
                    <a:pt x="7" y="84"/>
                    <a:pt x="7" y="77"/>
                    <a:pt x="7" y="76"/>
                  </a:cubicBezTo>
                  <a:cubicBezTo>
                    <a:pt x="8" y="76"/>
                    <a:pt x="8" y="74"/>
                    <a:pt x="8" y="74"/>
                  </a:cubicBezTo>
                  <a:cubicBezTo>
                    <a:pt x="8" y="73"/>
                    <a:pt x="8" y="71"/>
                    <a:pt x="8" y="70"/>
                  </a:cubicBezTo>
                  <a:cubicBezTo>
                    <a:pt x="8" y="68"/>
                    <a:pt x="8" y="67"/>
                    <a:pt x="8" y="67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1" y="64"/>
                    <a:pt x="11" y="64"/>
                    <a:pt x="12" y="66"/>
                  </a:cubicBezTo>
                  <a:cubicBezTo>
                    <a:pt x="12" y="67"/>
                    <a:pt x="12" y="69"/>
                    <a:pt x="12" y="70"/>
                  </a:cubicBezTo>
                  <a:cubicBezTo>
                    <a:pt x="12" y="71"/>
                    <a:pt x="12" y="74"/>
                    <a:pt x="12" y="74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3" y="77"/>
                    <a:pt x="13" y="86"/>
                    <a:pt x="13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49"/>
                    <a:pt x="27" y="48"/>
                  </a:cubicBezTo>
                  <a:cubicBezTo>
                    <a:pt x="27" y="47"/>
                    <a:pt x="28" y="45"/>
                    <a:pt x="28" y="45"/>
                  </a:cubicBezTo>
                  <a:cubicBezTo>
                    <a:pt x="28" y="45"/>
                    <a:pt x="28" y="33"/>
                    <a:pt x="28" y="32"/>
                  </a:cubicBezTo>
                  <a:cubicBezTo>
                    <a:pt x="28" y="32"/>
                    <a:pt x="32" y="13"/>
                    <a:pt x="34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9"/>
                    <a:pt x="38" y="9"/>
                    <a:pt x="39" y="9"/>
                  </a:cubicBezTo>
                  <a:cubicBezTo>
                    <a:pt x="40" y="10"/>
                    <a:pt x="43" y="13"/>
                    <a:pt x="44" y="14"/>
                  </a:cubicBezTo>
                  <a:cubicBezTo>
                    <a:pt x="44" y="15"/>
                    <a:pt x="48" y="30"/>
                    <a:pt x="48" y="31"/>
                  </a:cubicBezTo>
                  <a:cubicBezTo>
                    <a:pt x="48" y="31"/>
                    <a:pt x="48" y="45"/>
                    <a:pt x="48" y="45"/>
                  </a:cubicBezTo>
                  <a:cubicBezTo>
                    <a:pt x="48" y="45"/>
                    <a:pt x="48" y="48"/>
                    <a:pt x="49" y="48"/>
                  </a:cubicBezTo>
                  <a:cubicBezTo>
                    <a:pt x="49" y="49"/>
                    <a:pt x="49" y="61"/>
                    <a:pt x="49" y="61"/>
                  </a:cubicBezTo>
                  <a:cubicBezTo>
                    <a:pt x="49" y="61"/>
                    <a:pt x="51" y="70"/>
                    <a:pt x="52" y="70"/>
                  </a:cubicBezTo>
                  <a:cubicBezTo>
                    <a:pt x="52" y="71"/>
                    <a:pt x="52" y="76"/>
                    <a:pt x="52" y="76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62" y="100"/>
                    <a:pt x="63" y="101"/>
                  </a:cubicBezTo>
                  <a:cubicBezTo>
                    <a:pt x="63" y="103"/>
                    <a:pt x="63" y="139"/>
                    <a:pt x="63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9"/>
                    <a:pt x="65" y="96"/>
                    <a:pt x="63" y="94"/>
                  </a:cubicBezTo>
                  <a:cubicBezTo>
                    <a:pt x="63" y="87"/>
                    <a:pt x="63" y="55"/>
                    <a:pt x="63" y="52"/>
                  </a:cubicBezTo>
                  <a:cubicBezTo>
                    <a:pt x="64" y="51"/>
                    <a:pt x="68" y="50"/>
                    <a:pt x="69" y="49"/>
                  </a:cubicBezTo>
                  <a:cubicBezTo>
                    <a:pt x="70" y="50"/>
                    <a:pt x="75" y="51"/>
                    <a:pt x="78" y="52"/>
                  </a:cubicBezTo>
                  <a:cubicBezTo>
                    <a:pt x="78" y="55"/>
                    <a:pt x="78" y="139"/>
                    <a:pt x="78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6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217846" y="6105819"/>
              <a:ext cx="225425" cy="698500"/>
            </a:xfrm>
            <a:custGeom>
              <a:avLst/>
              <a:gdLst>
                <a:gd name="T0" fmla="*/ 42 w 43"/>
                <a:gd name="T1" fmla="*/ 6 h 133"/>
                <a:gd name="T2" fmla="*/ 40 w 43"/>
                <a:gd name="T3" fmla="*/ 5 h 133"/>
                <a:gd name="T4" fmla="*/ 12 w 43"/>
                <a:gd name="T5" fmla="*/ 16 h 133"/>
                <a:gd name="T6" fmla="*/ 12 w 43"/>
                <a:gd name="T7" fmla="*/ 13 h 133"/>
                <a:gd name="T8" fmla="*/ 31 w 43"/>
                <a:gd name="T9" fmla="*/ 5 h 133"/>
                <a:gd name="T10" fmla="*/ 30 w 43"/>
                <a:gd name="T11" fmla="*/ 0 h 133"/>
                <a:gd name="T12" fmla="*/ 7 w 43"/>
                <a:gd name="T13" fmla="*/ 11 h 133"/>
                <a:gd name="T14" fmla="*/ 7 w 43"/>
                <a:gd name="T15" fmla="*/ 21 h 133"/>
                <a:gd name="T16" fmla="*/ 0 w 43"/>
                <a:gd name="T17" fmla="*/ 32 h 133"/>
                <a:gd name="T18" fmla="*/ 0 w 43"/>
                <a:gd name="T19" fmla="*/ 126 h 133"/>
                <a:gd name="T20" fmla="*/ 3 w 43"/>
                <a:gd name="T21" fmla="*/ 126 h 133"/>
                <a:gd name="T22" fmla="*/ 3 w 43"/>
                <a:gd name="T23" fmla="*/ 133 h 133"/>
                <a:gd name="T24" fmla="*/ 8 w 43"/>
                <a:gd name="T25" fmla="*/ 133 h 133"/>
                <a:gd name="T26" fmla="*/ 8 w 43"/>
                <a:gd name="T27" fmla="*/ 126 h 133"/>
                <a:gd name="T28" fmla="*/ 22 w 43"/>
                <a:gd name="T29" fmla="*/ 126 h 133"/>
                <a:gd name="T30" fmla="*/ 22 w 43"/>
                <a:gd name="T31" fmla="*/ 121 h 133"/>
                <a:gd name="T32" fmla="*/ 5 w 43"/>
                <a:gd name="T33" fmla="*/ 121 h 133"/>
                <a:gd name="T34" fmla="*/ 5 w 43"/>
                <a:gd name="T35" fmla="*/ 34 h 133"/>
                <a:gd name="T36" fmla="*/ 37 w 43"/>
                <a:gd name="T37" fmla="*/ 10 h 133"/>
                <a:gd name="T38" fmla="*/ 24 w 43"/>
                <a:gd name="T39" fmla="*/ 126 h 133"/>
                <a:gd name="T40" fmla="*/ 29 w 43"/>
                <a:gd name="T41" fmla="*/ 126 h 133"/>
                <a:gd name="T42" fmla="*/ 38 w 43"/>
                <a:gd name="T43" fmla="*/ 51 h 133"/>
                <a:gd name="T44" fmla="*/ 38 w 43"/>
                <a:gd name="T45" fmla="*/ 121 h 133"/>
                <a:gd name="T46" fmla="*/ 32 w 43"/>
                <a:gd name="T47" fmla="*/ 121 h 133"/>
                <a:gd name="T48" fmla="*/ 32 w 43"/>
                <a:gd name="T49" fmla="*/ 126 h 133"/>
                <a:gd name="T50" fmla="*/ 34 w 43"/>
                <a:gd name="T51" fmla="*/ 126 h 133"/>
                <a:gd name="T52" fmla="*/ 34 w 43"/>
                <a:gd name="T53" fmla="*/ 133 h 133"/>
                <a:gd name="T54" fmla="*/ 39 w 43"/>
                <a:gd name="T55" fmla="*/ 133 h 133"/>
                <a:gd name="T56" fmla="*/ 39 w 43"/>
                <a:gd name="T57" fmla="*/ 126 h 133"/>
                <a:gd name="T58" fmla="*/ 43 w 43"/>
                <a:gd name="T59" fmla="*/ 126 h 133"/>
                <a:gd name="T60" fmla="*/ 42 w 43"/>
                <a:gd name="T61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33">
                  <a:moveTo>
                    <a:pt x="42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25" y="4"/>
                    <a:pt x="12" y="16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20" y="7"/>
                    <a:pt x="30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7" y="11"/>
                    <a:pt x="7" y="1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4"/>
                    <a:pt x="2" y="27"/>
                    <a:pt x="0" y="3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3" y="126"/>
                    <a:pt x="3" y="126"/>
                  </a:cubicBezTo>
                  <a:cubicBezTo>
                    <a:pt x="3" y="128"/>
                    <a:pt x="3" y="133"/>
                    <a:pt x="3" y="133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5" y="121"/>
                    <a:pt x="5" y="121"/>
                  </a:cubicBezTo>
                  <a:cubicBezTo>
                    <a:pt x="5" y="117"/>
                    <a:pt x="5" y="35"/>
                    <a:pt x="5" y="34"/>
                  </a:cubicBezTo>
                  <a:cubicBezTo>
                    <a:pt x="15" y="13"/>
                    <a:pt x="31" y="10"/>
                    <a:pt x="37" y="10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81"/>
                    <a:pt x="38" y="119"/>
                    <a:pt x="38" y="121"/>
                  </a:cubicBezTo>
                  <a:cubicBezTo>
                    <a:pt x="37" y="121"/>
                    <a:pt x="32" y="121"/>
                    <a:pt x="32" y="12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29"/>
                    <a:pt x="39" y="126"/>
                  </a:cubicBezTo>
                  <a:cubicBezTo>
                    <a:pt x="40" y="126"/>
                    <a:pt x="43" y="126"/>
                    <a:pt x="43" y="126"/>
                  </a:cubicBezTo>
                  <a:lnTo>
                    <a:pt x="4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5459146" y="6331244"/>
              <a:ext cx="423863" cy="161925"/>
            </a:xfrm>
            <a:custGeom>
              <a:avLst/>
              <a:gdLst>
                <a:gd name="T0" fmla="*/ 61 w 81"/>
                <a:gd name="T1" fmla="*/ 0 h 31"/>
                <a:gd name="T2" fmla="*/ 61 w 81"/>
                <a:gd name="T3" fmla="*/ 27 h 31"/>
                <a:gd name="T4" fmla="*/ 30 w 81"/>
                <a:gd name="T5" fmla="*/ 27 h 31"/>
                <a:gd name="T6" fmla="*/ 30 w 81"/>
                <a:gd name="T7" fmla="*/ 8 h 31"/>
                <a:gd name="T8" fmla="*/ 14 w 81"/>
                <a:gd name="T9" fmla="*/ 8 h 31"/>
                <a:gd name="T10" fmla="*/ 14 w 81"/>
                <a:gd name="T11" fmla="*/ 21 h 31"/>
                <a:gd name="T12" fmla="*/ 0 w 81"/>
                <a:gd name="T13" fmla="*/ 21 h 31"/>
                <a:gd name="T14" fmla="*/ 0 w 81"/>
                <a:gd name="T15" fmla="*/ 25 h 31"/>
                <a:gd name="T16" fmla="*/ 18 w 81"/>
                <a:gd name="T17" fmla="*/ 25 h 31"/>
                <a:gd name="T18" fmla="*/ 18 w 81"/>
                <a:gd name="T19" fmla="*/ 12 h 31"/>
                <a:gd name="T20" fmla="*/ 27 w 81"/>
                <a:gd name="T21" fmla="*/ 12 h 31"/>
                <a:gd name="T22" fmla="*/ 27 w 81"/>
                <a:gd name="T23" fmla="*/ 31 h 31"/>
                <a:gd name="T24" fmla="*/ 64 w 81"/>
                <a:gd name="T25" fmla="*/ 31 h 31"/>
                <a:gd name="T26" fmla="*/ 64 w 81"/>
                <a:gd name="T27" fmla="*/ 4 h 31"/>
                <a:gd name="T28" fmla="*/ 81 w 81"/>
                <a:gd name="T29" fmla="*/ 4 h 31"/>
                <a:gd name="T30" fmla="*/ 81 w 81"/>
                <a:gd name="T31" fmla="*/ 0 h 31"/>
                <a:gd name="T32" fmla="*/ 61 w 81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31">
                  <a:moveTo>
                    <a:pt x="61" y="0"/>
                  </a:moveTo>
                  <a:cubicBezTo>
                    <a:pt x="61" y="0"/>
                    <a:pt x="61" y="24"/>
                    <a:pt x="61" y="27"/>
                  </a:cubicBezTo>
                  <a:cubicBezTo>
                    <a:pt x="57" y="27"/>
                    <a:pt x="34" y="27"/>
                    <a:pt x="30" y="27"/>
                  </a:cubicBezTo>
                  <a:cubicBezTo>
                    <a:pt x="30" y="24"/>
                    <a:pt x="30" y="8"/>
                    <a:pt x="3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18"/>
                    <a:pt x="14" y="21"/>
                  </a:cubicBezTo>
                  <a:cubicBezTo>
                    <a:pt x="11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14"/>
                    <a:pt x="18" y="12"/>
                  </a:cubicBezTo>
                  <a:cubicBezTo>
                    <a:pt x="20" y="12"/>
                    <a:pt x="24" y="12"/>
                    <a:pt x="27" y="12"/>
                  </a:cubicBezTo>
                  <a:cubicBezTo>
                    <a:pt x="27" y="15"/>
                    <a:pt x="27" y="31"/>
                    <a:pt x="27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7"/>
                    <a:pt x="64" y="4"/>
                  </a:cubicBezTo>
                  <a:cubicBezTo>
                    <a:pt x="68" y="4"/>
                    <a:pt x="81" y="4"/>
                    <a:pt x="81" y="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4559033" y="6572544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8" y="5"/>
                    <a:pt x="22" y="8"/>
                    <a:pt x="22" y="13"/>
                  </a:cubicBezTo>
                  <a:cubicBezTo>
                    <a:pt x="22" y="17"/>
                    <a:pt x="19" y="21"/>
                    <a:pt x="1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29"/>
                    <a:pt x="16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4987658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4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3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4" y="17"/>
                    <a:pt x="4" y="13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5632183" y="6583656"/>
              <a:ext cx="146050" cy="220663"/>
            </a:xfrm>
            <a:custGeom>
              <a:avLst/>
              <a:gdLst>
                <a:gd name="T0" fmla="*/ 0 w 28"/>
                <a:gd name="T1" fmla="*/ 13 h 42"/>
                <a:gd name="T2" fmla="*/ 9 w 28"/>
                <a:gd name="T3" fmla="*/ 26 h 42"/>
                <a:gd name="T4" fmla="*/ 11 w 28"/>
                <a:gd name="T5" fmla="*/ 21 h 42"/>
                <a:gd name="T6" fmla="*/ 5 w 28"/>
                <a:gd name="T7" fmla="*/ 13 h 42"/>
                <a:gd name="T8" fmla="*/ 14 w 28"/>
                <a:gd name="T9" fmla="*/ 5 h 42"/>
                <a:gd name="T10" fmla="*/ 23 w 28"/>
                <a:gd name="T11" fmla="*/ 13 h 42"/>
                <a:gd name="T12" fmla="*/ 14 w 28"/>
                <a:gd name="T13" fmla="*/ 22 h 42"/>
                <a:gd name="T14" fmla="*/ 12 w 28"/>
                <a:gd name="T15" fmla="*/ 22 h 42"/>
                <a:gd name="T16" fmla="*/ 12 w 28"/>
                <a:gd name="T17" fmla="*/ 42 h 42"/>
                <a:gd name="T18" fmla="*/ 17 w 28"/>
                <a:gd name="T19" fmla="*/ 42 h 42"/>
                <a:gd name="T20" fmla="*/ 17 w 28"/>
                <a:gd name="T21" fmla="*/ 26 h 42"/>
                <a:gd name="T22" fmla="*/ 28 w 28"/>
                <a:gd name="T23" fmla="*/ 13 h 42"/>
                <a:gd name="T24" fmla="*/ 14 w 28"/>
                <a:gd name="T25" fmla="*/ 0 h 42"/>
                <a:gd name="T26" fmla="*/ 0 w 28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2">
                  <a:moveTo>
                    <a:pt x="0" y="13"/>
                  </a:move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2971533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4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2 w 27"/>
                <a:gd name="T15" fmla="*/ 22 h 42"/>
                <a:gd name="T16" fmla="*/ 12 w 27"/>
                <a:gd name="T17" fmla="*/ 42 h 42"/>
                <a:gd name="T18" fmla="*/ 17 w 27"/>
                <a:gd name="T19" fmla="*/ 42 h 42"/>
                <a:gd name="T20" fmla="*/ 17 w 27"/>
                <a:gd name="T21" fmla="*/ 26 h 42"/>
                <a:gd name="T22" fmla="*/ 27 w 27"/>
                <a:gd name="T23" fmla="*/ 13 h 42"/>
                <a:gd name="T24" fmla="*/ 14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1368158" y="6583656"/>
              <a:ext cx="225425" cy="220663"/>
            </a:xfrm>
            <a:custGeom>
              <a:avLst/>
              <a:gdLst>
                <a:gd name="T0" fmla="*/ 43 w 43"/>
                <a:gd name="T1" fmla="*/ 13 h 42"/>
                <a:gd name="T2" fmla="*/ 29 w 43"/>
                <a:gd name="T3" fmla="*/ 0 h 42"/>
                <a:gd name="T4" fmla="*/ 21 w 43"/>
                <a:gd name="T5" fmla="*/ 2 h 42"/>
                <a:gd name="T6" fmla="*/ 14 w 43"/>
                <a:gd name="T7" fmla="*/ 0 h 42"/>
                <a:gd name="T8" fmla="*/ 0 w 43"/>
                <a:gd name="T9" fmla="*/ 13 h 42"/>
                <a:gd name="T10" fmla="*/ 9 w 43"/>
                <a:gd name="T11" fmla="*/ 26 h 42"/>
                <a:gd name="T12" fmla="*/ 11 w 43"/>
                <a:gd name="T13" fmla="*/ 21 h 42"/>
                <a:gd name="T14" fmla="*/ 5 w 43"/>
                <a:gd name="T15" fmla="*/ 13 h 42"/>
                <a:gd name="T16" fmla="*/ 14 w 43"/>
                <a:gd name="T17" fmla="*/ 5 h 42"/>
                <a:gd name="T18" fmla="*/ 23 w 43"/>
                <a:gd name="T19" fmla="*/ 13 h 42"/>
                <a:gd name="T20" fmla="*/ 14 w 43"/>
                <a:gd name="T21" fmla="*/ 22 h 42"/>
                <a:gd name="T22" fmla="*/ 12 w 43"/>
                <a:gd name="T23" fmla="*/ 22 h 42"/>
                <a:gd name="T24" fmla="*/ 12 w 43"/>
                <a:gd name="T25" fmla="*/ 42 h 42"/>
                <a:gd name="T26" fmla="*/ 17 w 43"/>
                <a:gd name="T27" fmla="*/ 42 h 42"/>
                <a:gd name="T28" fmla="*/ 17 w 43"/>
                <a:gd name="T29" fmla="*/ 26 h 42"/>
                <a:gd name="T30" fmla="*/ 27 w 43"/>
                <a:gd name="T31" fmla="*/ 13 h 42"/>
                <a:gd name="T32" fmla="*/ 25 w 43"/>
                <a:gd name="T33" fmla="*/ 6 h 42"/>
                <a:gd name="T34" fmla="*/ 29 w 43"/>
                <a:gd name="T35" fmla="*/ 5 h 42"/>
                <a:gd name="T36" fmla="*/ 38 w 43"/>
                <a:gd name="T37" fmla="*/ 13 h 42"/>
                <a:gd name="T38" fmla="*/ 29 w 43"/>
                <a:gd name="T39" fmla="*/ 22 h 42"/>
                <a:gd name="T40" fmla="*/ 27 w 43"/>
                <a:gd name="T41" fmla="*/ 22 h 42"/>
                <a:gd name="T42" fmla="*/ 27 w 43"/>
                <a:gd name="T43" fmla="*/ 42 h 42"/>
                <a:gd name="T44" fmla="*/ 32 w 43"/>
                <a:gd name="T45" fmla="*/ 42 h 42"/>
                <a:gd name="T46" fmla="*/ 32 w 43"/>
                <a:gd name="T47" fmla="*/ 26 h 42"/>
                <a:gd name="T48" fmla="*/ 43 w 4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2">
                  <a:moveTo>
                    <a:pt x="43" y="13"/>
                  </a:moveTo>
                  <a:cubicBezTo>
                    <a:pt x="43" y="6"/>
                    <a:pt x="37" y="0"/>
                    <a:pt x="29" y="0"/>
                  </a:cubicBezTo>
                  <a:cubicBezTo>
                    <a:pt x="26" y="0"/>
                    <a:pt x="24" y="1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8"/>
            <p:cNvSpPr/>
            <p:nvPr/>
          </p:nvSpPr>
          <p:spPr bwMode="auto">
            <a:xfrm>
              <a:off x="1352283" y="6572544"/>
              <a:ext cx="220663" cy="220663"/>
            </a:xfrm>
            <a:custGeom>
              <a:avLst/>
              <a:gdLst>
                <a:gd name="T0" fmla="*/ 42 w 42"/>
                <a:gd name="T1" fmla="*/ 13 h 42"/>
                <a:gd name="T2" fmla="*/ 29 w 42"/>
                <a:gd name="T3" fmla="*/ 0 h 42"/>
                <a:gd name="T4" fmla="*/ 21 w 42"/>
                <a:gd name="T5" fmla="*/ 2 h 42"/>
                <a:gd name="T6" fmla="*/ 14 w 42"/>
                <a:gd name="T7" fmla="*/ 0 h 42"/>
                <a:gd name="T8" fmla="*/ 0 w 42"/>
                <a:gd name="T9" fmla="*/ 13 h 42"/>
                <a:gd name="T10" fmla="*/ 8 w 42"/>
                <a:gd name="T11" fmla="*/ 26 h 42"/>
                <a:gd name="T12" fmla="*/ 10 w 42"/>
                <a:gd name="T13" fmla="*/ 21 h 42"/>
                <a:gd name="T14" fmla="*/ 5 w 42"/>
                <a:gd name="T15" fmla="*/ 13 h 42"/>
                <a:gd name="T16" fmla="*/ 14 w 42"/>
                <a:gd name="T17" fmla="*/ 5 h 42"/>
                <a:gd name="T18" fmla="*/ 22 w 42"/>
                <a:gd name="T19" fmla="*/ 13 h 42"/>
                <a:gd name="T20" fmla="*/ 14 w 42"/>
                <a:gd name="T21" fmla="*/ 22 h 42"/>
                <a:gd name="T22" fmla="*/ 12 w 42"/>
                <a:gd name="T23" fmla="*/ 22 h 42"/>
                <a:gd name="T24" fmla="*/ 12 w 42"/>
                <a:gd name="T25" fmla="*/ 42 h 42"/>
                <a:gd name="T26" fmla="*/ 17 w 42"/>
                <a:gd name="T27" fmla="*/ 42 h 42"/>
                <a:gd name="T28" fmla="*/ 17 w 42"/>
                <a:gd name="T29" fmla="*/ 26 h 42"/>
                <a:gd name="T30" fmla="*/ 27 w 42"/>
                <a:gd name="T31" fmla="*/ 13 h 42"/>
                <a:gd name="T32" fmla="*/ 25 w 42"/>
                <a:gd name="T33" fmla="*/ 6 h 42"/>
                <a:gd name="T34" fmla="*/ 29 w 42"/>
                <a:gd name="T35" fmla="*/ 5 h 42"/>
                <a:gd name="T36" fmla="*/ 37 w 42"/>
                <a:gd name="T37" fmla="*/ 13 h 42"/>
                <a:gd name="T38" fmla="*/ 29 w 42"/>
                <a:gd name="T39" fmla="*/ 22 h 42"/>
                <a:gd name="T40" fmla="*/ 27 w 42"/>
                <a:gd name="T41" fmla="*/ 22 h 42"/>
                <a:gd name="T42" fmla="*/ 27 w 42"/>
                <a:gd name="T43" fmla="*/ 42 h 42"/>
                <a:gd name="T44" fmla="*/ 32 w 42"/>
                <a:gd name="T45" fmla="*/ 42 h 42"/>
                <a:gd name="T46" fmla="*/ 32 w 42"/>
                <a:gd name="T47" fmla="*/ 26 h 42"/>
                <a:gd name="T48" fmla="*/ 42 w 42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2">
                  <a:moveTo>
                    <a:pt x="42" y="13"/>
                  </a:moveTo>
                  <a:cubicBezTo>
                    <a:pt x="42" y="6"/>
                    <a:pt x="36" y="0"/>
                    <a:pt x="29" y="0"/>
                  </a:cubicBezTo>
                  <a:cubicBezTo>
                    <a:pt x="26" y="0"/>
                    <a:pt x="23" y="1"/>
                    <a:pt x="21" y="2"/>
                  </a:cubicBezTo>
                  <a:cubicBezTo>
                    <a:pt x="19" y="1"/>
                    <a:pt x="16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6" y="8"/>
                    <a:pt x="25" y="6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4" y="5"/>
                    <a:pt x="37" y="9"/>
                    <a:pt x="37" y="13"/>
                  </a:cubicBezTo>
                  <a:cubicBezTo>
                    <a:pt x="37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2" y="19"/>
                    <a:pt x="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1"/>
            <p:cNvSpPr/>
            <p:nvPr/>
          </p:nvSpPr>
          <p:spPr bwMode="auto">
            <a:xfrm>
              <a:off x="604571" y="6572544"/>
              <a:ext cx="314325" cy="220663"/>
            </a:xfrm>
            <a:custGeom>
              <a:avLst/>
              <a:gdLst>
                <a:gd name="T0" fmla="*/ 46 w 60"/>
                <a:gd name="T1" fmla="*/ 0 h 42"/>
                <a:gd name="T2" fmla="*/ 38 w 60"/>
                <a:gd name="T3" fmla="*/ 3 h 42"/>
                <a:gd name="T4" fmla="*/ 29 w 60"/>
                <a:gd name="T5" fmla="*/ 0 h 42"/>
                <a:gd name="T6" fmla="*/ 22 w 60"/>
                <a:gd name="T7" fmla="*/ 2 h 42"/>
                <a:gd name="T8" fmla="*/ 14 w 60"/>
                <a:gd name="T9" fmla="*/ 0 h 42"/>
                <a:gd name="T10" fmla="*/ 0 w 60"/>
                <a:gd name="T11" fmla="*/ 13 h 42"/>
                <a:gd name="T12" fmla="*/ 9 w 60"/>
                <a:gd name="T13" fmla="*/ 26 h 42"/>
                <a:gd name="T14" fmla="*/ 11 w 60"/>
                <a:gd name="T15" fmla="*/ 21 h 42"/>
                <a:gd name="T16" fmla="*/ 5 w 60"/>
                <a:gd name="T17" fmla="*/ 13 h 42"/>
                <a:gd name="T18" fmla="*/ 14 w 60"/>
                <a:gd name="T19" fmla="*/ 5 h 42"/>
                <a:gd name="T20" fmla="*/ 23 w 60"/>
                <a:gd name="T21" fmla="*/ 13 h 42"/>
                <a:gd name="T22" fmla="*/ 14 w 60"/>
                <a:gd name="T23" fmla="*/ 22 h 42"/>
                <a:gd name="T24" fmla="*/ 12 w 60"/>
                <a:gd name="T25" fmla="*/ 22 h 42"/>
                <a:gd name="T26" fmla="*/ 12 w 60"/>
                <a:gd name="T27" fmla="*/ 42 h 42"/>
                <a:gd name="T28" fmla="*/ 17 w 60"/>
                <a:gd name="T29" fmla="*/ 42 h 42"/>
                <a:gd name="T30" fmla="*/ 17 w 60"/>
                <a:gd name="T31" fmla="*/ 26 h 42"/>
                <a:gd name="T32" fmla="*/ 28 w 60"/>
                <a:gd name="T33" fmla="*/ 13 h 42"/>
                <a:gd name="T34" fmla="*/ 25 w 60"/>
                <a:gd name="T35" fmla="*/ 6 h 42"/>
                <a:gd name="T36" fmla="*/ 29 w 60"/>
                <a:gd name="T37" fmla="*/ 5 h 42"/>
                <a:gd name="T38" fmla="*/ 38 w 60"/>
                <a:gd name="T39" fmla="*/ 13 h 42"/>
                <a:gd name="T40" fmla="*/ 29 w 60"/>
                <a:gd name="T41" fmla="*/ 22 h 42"/>
                <a:gd name="T42" fmla="*/ 27 w 60"/>
                <a:gd name="T43" fmla="*/ 22 h 42"/>
                <a:gd name="T44" fmla="*/ 27 w 60"/>
                <a:gd name="T45" fmla="*/ 42 h 42"/>
                <a:gd name="T46" fmla="*/ 32 w 60"/>
                <a:gd name="T47" fmla="*/ 42 h 42"/>
                <a:gd name="T48" fmla="*/ 32 w 60"/>
                <a:gd name="T49" fmla="*/ 26 h 42"/>
                <a:gd name="T50" fmla="*/ 43 w 60"/>
                <a:gd name="T51" fmla="*/ 13 h 42"/>
                <a:gd name="T52" fmla="*/ 41 w 60"/>
                <a:gd name="T53" fmla="*/ 7 h 42"/>
                <a:gd name="T54" fmla="*/ 46 w 60"/>
                <a:gd name="T55" fmla="*/ 5 h 42"/>
                <a:gd name="T56" fmla="*/ 55 w 60"/>
                <a:gd name="T57" fmla="*/ 13 h 42"/>
                <a:gd name="T58" fmla="*/ 47 w 60"/>
                <a:gd name="T59" fmla="*/ 22 h 42"/>
                <a:gd name="T60" fmla="*/ 44 w 60"/>
                <a:gd name="T61" fmla="*/ 22 h 42"/>
                <a:gd name="T62" fmla="*/ 45 w 60"/>
                <a:gd name="T63" fmla="*/ 42 h 42"/>
                <a:gd name="T64" fmla="*/ 50 w 60"/>
                <a:gd name="T65" fmla="*/ 42 h 42"/>
                <a:gd name="T66" fmla="*/ 49 w 60"/>
                <a:gd name="T67" fmla="*/ 26 h 42"/>
                <a:gd name="T68" fmla="*/ 60 w 60"/>
                <a:gd name="T69" fmla="*/ 13 h 42"/>
                <a:gd name="T70" fmla="*/ 46 w 60"/>
                <a:gd name="T7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42">
                  <a:moveTo>
                    <a:pt x="46" y="0"/>
                  </a:moveTo>
                  <a:cubicBezTo>
                    <a:pt x="43" y="0"/>
                    <a:pt x="40" y="1"/>
                    <a:pt x="38" y="3"/>
                  </a:cubicBezTo>
                  <a:cubicBezTo>
                    <a:pt x="35" y="1"/>
                    <a:pt x="32" y="0"/>
                    <a:pt x="29" y="0"/>
                  </a:cubicBezTo>
                  <a:cubicBezTo>
                    <a:pt x="26" y="0"/>
                    <a:pt x="24" y="1"/>
                    <a:pt x="22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7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ubicBezTo>
                    <a:pt x="43" y="11"/>
                    <a:pt x="42" y="9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51" y="5"/>
                    <a:pt x="55" y="9"/>
                    <a:pt x="55" y="13"/>
                  </a:cubicBezTo>
                  <a:cubicBezTo>
                    <a:pt x="55" y="17"/>
                    <a:pt x="52" y="21"/>
                    <a:pt x="4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49" y="30"/>
                    <a:pt x="49" y="26"/>
                  </a:cubicBezTo>
                  <a:cubicBezTo>
                    <a:pt x="57" y="25"/>
                    <a:pt x="60" y="19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964933" y="6572544"/>
              <a:ext cx="141288" cy="220663"/>
            </a:xfrm>
            <a:custGeom>
              <a:avLst/>
              <a:gdLst>
                <a:gd name="T0" fmla="*/ 27 w 27"/>
                <a:gd name="T1" fmla="*/ 13 h 42"/>
                <a:gd name="T2" fmla="*/ 13 w 27"/>
                <a:gd name="T3" fmla="*/ 0 h 42"/>
                <a:gd name="T4" fmla="*/ 0 w 27"/>
                <a:gd name="T5" fmla="*/ 13 h 42"/>
                <a:gd name="T6" fmla="*/ 8 w 27"/>
                <a:gd name="T7" fmla="*/ 26 h 42"/>
                <a:gd name="T8" fmla="*/ 10 w 27"/>
                <a:gd name="T9" fmla="*/ 21 h 42"/>
                <a:gd name="T10" fmla="*/ 5 w 27"/>
                <a:gd name="T11" fmla="*/ 13 h 42"/>
                <a:gd name="T12" fmla="*/ 13 w 27"/>
                <a:gd name="T13" fmla="*/ 5 h 42"/>
                <a:gd name="T14" fmla="*/ 22 w 27"/>
                <a:gd name="T15" fmla="*/ 13 h 42"/>
                <a:gd name="T16" fmla="*/ 13 w 27"/>
                <a:gd name="T17" fmla="*/ 22 h 42"/>
                <a:gd name="T18" fmla="*/ 11 w 27"/>
                <a:gd name="T19" fmla="*/ 22 h 42"/>
                <a:gd name="T20" fmla="*/ 12 w 27"/>
                <a:gd name="T21" fmla="*/ 42 h 42"/>
                <a:gd name="T22" fmla="*/ 16 w 27"/>
                <a:gd name="T23" fmla="*/ 42 h 42"/>
                <a:gd name="T24" fmla="*/ 16 w 27"/>
                <a:gd name="T25" fmla="*/ 26 h 42"/>
                <a:gd name="T26" fmla="*/ 27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7" y="13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3"/>
            <p:cNvSpPr/>
            <p:nvPr/>
          </p:nvSpPr>
          <p:spPr bwMode="auto">
            <a:xfrm>
              <a:off x="4506646" y="6456656"/>
              <a:ext cx="250825" cy="136525"/>
            </a:xfrm>
            <a:custGeom>
              <a:avLst/>
              <a:gdLst>
                <a:gd name="T0" fmla="*/ 37 w 48"/>
                <a:gd name="T1" fmla="*/ 0 h 26"/>
                <a:gd name="T2" fmla="*/ 25 w 48"/>
                <a:gd name="T3" fmla="*/ 0 h 26"/>
                <a:gd name="T4" fmla="*/ 18 w 48"/>
                <a:gd name="T5" fmla="*/ 11 h 26"/>
                <a:gd name="T6" fmla="*/ 8 w 48"/>
                <a:gd name="T7" fmla="*/ 11 h 26"/>
                <a:gd name="T8" fmla="*/ 8 w 48"/>
                <a:gd name="T9" fmla="*/ 22 h 26"/>
                <a:gd name="T10" fmla="*/ 0 w 48"/>
                <a:gd name="T11" fmla="*/ 22 h 26"/>
                <a:gd name="T12" fmla="*/ 0 w 48"/>
                <a:gd name="T13" fmla="*/ 26 h 26"/>
                <a:gd name="T14" fmla="*/ 12 w 48"/>
                <a:gd name="T15" fmla="*/ 26 h 26"/>
                <a:gd name="T16" fmla="*/ 12 w 48"/>
                <a:gd name="T17" fmla="*/ 15 h 26"/>
                <a:gd name="T18" fmla="*/ 20 w 48"/>
                <a:gd name="T19" fmla="*/ 15 h 26"/>
                <a:gd name="T20" fmla="*/ 27 w 48"/>
                <a:gd name="T21" fmla="*/ 4 h 26"/>
                <a:gd name="T22" fmla="*/ 35 w 48"/>
                <a:gd name="T23" fmla="*/ 4 h 26"/>
                <a:gd name="T24" fmla="*/ 35 w 48"/>
                <a:gd name="T25" fmla="*/ 13 h 26"/>
                <a:gd name="T26" fmla="*/ 48 w 48"/>
                <a:gd name="T27" fmla="*/ 13 h 26"/>
                <a:gd name="T28" fmla="*/ 48 w 48"/>
                <a:gd name="T29" fmla="*/ 9 h 26"/>
                <a:gd name="T30" fmla="*/ 39 w 48"/>
                <a:gd name="T31" fmla="*/ 9 h 26"/>
                <a:gd name="T32" fmla="*/ 39 w 48"/>
                <a:gd name="T33" fmla="*/ 0 h 26"/>
                <a:gd name="T34" fmla="*/ 37 w 4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6">
                  <a:moveTo>
                    <a:pt x="37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9"/>
                    <a:pt x="18" y="11"/>
                  </a:cubicBezTo>
                  <a:cubicBezTo>
                    <a:pt x="16" y="11"/>
                    <a:pt x="8" y="11"/>
                    <a:pt x="8" y="11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5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17"/>
                    <a:pt x="12" y="15"/>
                  </a:cubicBezTo>
                  <a:cubicBezTo>
                    <a:pt x="14" y="15"/>
                    <a:pt x="20" y="15"/>
                    <a:pt x="20" y="15"/>
                  </a:cubicBezTo>
                  <a:cubicBezTo>
                    <a:pt x="20" y="15"/>
                    <a:pt x="26" y="6"/>
                    <a:pt x="27" y="4"/>
                  </a:cubicBezTo>
                  <a:cubicBezTo>
                    <a:pt x="29" y="4"/>
                    <a:pt x="33" y="4"/>
                    <a:pt x="35" y="4"/>
                  </a:cubicBezTo>
                  <a:cubicBezTo>
                    <a:pt x="35" y="7"/>
                    <a:pt x="35" y="13"/>
                    <a:pt x="3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1" y="9"/>
                    <a:pt x="39" y="9"/>
                  </a:cubicBezTo>
                  <a:cubicBezTo>
                    <a:pt x="39" y="7"/>
                    <a:pt x="39" y="0"/>
                    <a:pt x="39" y="0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2955658" y="6410619"/>
              <a:ext cx="214313" cy="125413"/>
            </a:xfrm>
            <a:custGeom>
              <a:avLst/>
              <a:gdLst>
                <a:gd name="T0" fmla="*/ 29 w 41"/>
                <a:gd name="T1" fmla="*/ 2 h 24"/>
                <a:gd name="T2" fmla="*/ 14 w 41"/>
                <a:gd name="T3" fmla="*/ 11 h 24"/>
                <a:gd name="T4" fmla="*/ 14 w 41"/>
                <a:gd name="T5" fmla="*/ 20 h 24"/>
                <a:gd name="T6" fmla="*/ 8 w 41"/>
                <a:gd name="T7" fmla="*/ 20 h 24"/>
                <a:gd name="T8" fmla="*/ 8 w 41"/>
                <a:gd name="T9" fmla="*/ 13 h 24"/>
                <a:gd name="T10" fmla="*/ 0 w 41"/>
                <a:gd name="T11" fmla="*/ 13 h 24"/>
                <a:gd name="T12" fmla="*/ 0 w 41"/>
                <a:gd name="T13" fmla="*/ 17 h 24"/>
                <a:gd name="T14" fmla="*/ 4 w 41"/>
                <a:gd name="T15" fmla="*/ 17 h 24"/>
                <a:gd name="T16" fmla="*/ 4 w 41"/>
                <a:gd name="T17" fmla="*/ 24 h 24"/>
                <a:gd name="T18" fmla="*/ 18 w 41"/>
                <a:gd name="T19" fmla="*/ 24 h 24"/>
                <a:gd name="T20" fmla="*/ 18 w 41"/>
                <a:gd name="T21" fmla="*/ 13 h 24"/>
                <a:gd name="T22" fmla="*/ 28 w 41"/>
                <a:gd name="T23" fmla="*/ 7 h 24"/>
                <a:gd name="T24" fmla="*/ 28 w 41"/>
                <a:gd name="T25" fmla="*/ 24 h 24"/>
                <a:gd name="T26" fmla="*/ 41 w 41"/>
                <a:gd name="T27" fmla="*/ 24 h 24"/>
                <a:gd name="T28" fmla="*/ 41 w 41"/>
                <a:gd name="T29" fmla="*/ 20 h 24"/>
                <a:gd name="T30" fmla="*/ 32 w 41"/>
                <a:gd name="T31" fmla="*/ 20 h 24"/>
                <a:gd name="T32" fmla="*/ 32 w 41"/>
                <a:gd name="T33" fmla="*/ 0 h 24"/>
                <a:gd name="T34" fmla="*/ 29 w 41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4">
                  <a:moveTo>
                    <a:pt x="29" y="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7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18"/>
                    <a:pt x="8" y="13"/>
                    <a:pt x="8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17"/>
                    <a:pt x="4" y="17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15"/>
                    <a:pt x="18" y="13"/>
                  </a:cubicBezTo>
                  <a:cubicBezTo>
                    <a:pt x="19" y="12"/>
                    <a:pt x="25" y="9"/>
                    <a:pt x="28" y="7"/>
                  </a:cubicBezTo>
                  <a:cubicBezTo>
                    <a:pt x="28" y="11"/>
                    <a:pt x="28" y="24"/>
                    <a:pt x="28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35" y="20"/>
                    <a:pt x="32" y="20"/>
                  </a:cubicBezTo>
                  <a:cubicBezTo>
                    <a:pt x="32" y="17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2122221" y="6451894"/>
              <a:ext cx="193675" cy="100013"/>
            </a:xfrm>
            <a:custGeom>
              <a:avLst/>
              <a:gdLst>
                <a:gd name="T0" fmla="*/ 25 w 37"/>
                <a:gd name="T1" fmla="*/ 3 h 19"/>
                <a:gd name="T2" fmla="*/ 15 w 37"/>
                <a:gd name="T3" fmla="*/ 15 h 19"/>
                <a:gd name="T4" fmla="*/ 10 w 37"/>
                <a:gd name="T5" fmla="*/ 15 h 19"/>
                <a:gd name="T6" fmla="*/ 6 w 37"/>
                <a:gd name="T7" fmla="*/ 10 h 19"/>
                <a:gd name="T8" fmla="*/ 0 w 37"/>
                <a:gd name="T9" fmla="*/ 10 h 19"/>
                <a:gd name="T10" fmla="*/ 0 w 37"/>
                <a:gd name="T11" fmla="*/ 14 h 19"/>
                <a:gd name="T12" fmla="*/ 4 w 37"/>
                <a:gd name="T13" fmla="*/ 14 h 19"/>
                <a:gd name="T14" fmla="*/ 8 w 37"/>
                <a:gd name="T15" fmla="*/ 19 h 19"/>
                <a:gd name="T16" fmla="*/ 17 w 37"/>
                <a:gd name="T17" fmla="*/ 19 h 19"/>
                <a:gd name="T18" fmla="*/ 26 w 37"/>
                <a:gd name="T19" fmla="*/ 8 h 19"/>
                <a:gd name="T20" fmla="*/ 30 w 37"/>
                <a:gd name="T21" fmla="*/ 19 h 19"/>
                <a:gd name="T22" fmla="*/ 37 w 37"/>
                <a:gd name="T23" fmla="*/ 19 h 19"/>
                <a:gd name="T24" fmla="*/ 37 w 37"/>
                <a:gd name="T25" fmla="*/ 15 h 19"/>
                <a:gd name="T26" fmla="*/ 33 w 37"/>
                <a:gd name="T27" fmla="*/ 15 h 19"/>
                <a:gd name="T28" fmla="*/ 28 w 37"/>
                <a:gd name="T29" fmla="*/ 0 h 19"/>
                <a:gd name="T30" fmla="*/ 25 w 37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9">
                  <a:moveTo>
                    <a:pt x="25" y="3"/>
                  </a:moveTo>
                  <a:cubicBezTo>
                    <a:pt x="25" y="3"/>
                    <a:pt x="16" y="14"/>
                    <a:pt x="15" y="15"/>
                  </a:cubicBezTo>
                  <a:cubicBezTo>
                    <a:pt x="14" y="15"/>
                    <a:pt x="11" y="15"/>
                    <a:pt x="10" y="15"/>
                  </a:cubicBezTo>
                  <a:cubicBezTo>
                    <a:pt x="9" y="14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4"/>
                    <a:pt x="4" y="14"/>
                  </a:cubicBezTo>
                  <a:cubicBezTo>
                    <a:pt x="5" y="15"/>
                    <a:pt x="8" y="19"/>
                    <a:pt x="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23" y="12"/>
                    <a:pt x="26" y="8"/>
                  </a:cubicBezTo>
                  <a:cubicBezTo>
                    <a:pt x="27" y="12"/>
                    <a:pt x="30" y="19"/>
                    <a:pt x="30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4" y="15"/>
                    <a:pt x="33" y="15"/>
                  </a:cubicBezTo>
                  <a:cubicBezTo>
                    <a:pt x="32" y="13"/>
                    <a:pt x="28" y="0"/>
                    <a:pt x="28" y="0"/>
                  </a:cubicBezTo>
                  <a:lnTo>
                    <a:pt x="2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"/>
            <p:cNvSpPr/>
            <p:nvPr/>
          </p:nvSpPr>
          <p:spPr bwMode="auto">
            <a:xfrm>
              <a:off x="1315771" y="6451894"/>
              <a:ext cx="341313" cy="100013"/>
            </a:xfrm>
            <a:custGeom>
              <a:avLst/>
              <a:gdLst>
                <a:gd name="T0" fmla="*/ 44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4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4" y="12"/>
                  </a:moveTo>
                  <a:cubicBezTo>
                    <a:pt x="42" y="12"/>
                    <a:pt x="34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1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2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"/>
            <p:cNvSpPr/>
            <p:nvPr/>
          </p:nvSpPr>
          <p:spPr bwMode="auto">
            <a:xfrm>
              <a:off x="1299896" y="6440781"/>
              <a:ext cx="341313" cy="100013"/>
            </a:xfrm>
            <a:custGeom>
              <a:avLst/>
              <a:gdLst>
                <a:gd name="T0" fmla="*/ 43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3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3" y="12"/>
                  </a:moveTo>
                  <a:cubicBezTo>
                    <a:pt x="42" y="12"/>
                    <a:pt x="33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9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1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2"/>
            <p:cNvSpPr/>
            <p:nvPr/>
          </p:nvSpPr>
          <p:spPr bwMode="auto">
            <a:xfrm>
              <a:off x="588696" y="6351881"/>
              <a:ext cx="471488" cy="163513"/>
            </a:xfrm>
            <a:custGeom>
              <a:avLst/>
              <a:gdLst>
                <a:gd name="T0" fmla="*/ 36 w 90"/>
                <a:gd name="T1" fmla="*/ 11 h 31"/>
                <a:gd name="T2" fmla="*/ 26 w 90"/>
                <a:gd name="T3" fmla="*/ 11 h 31"/>
                <a:gd name="T4" fmla="*/ 26 w 90"/>
                <a:gd name="T5" fmla="*/ 18 h 31"/>
                <a:gd name="T6" fmla="*/ 18 w 90"/>
                <a:gd name="T7" fmla="*/ 18 h 31"/>
                <a:gd name="T8" fmla="*/ 18 w 90"/>
                <a:gd name="T9" fmla="*/ 27 h 31"/>
                <a:gd name="T10" fmla="*/ 0 w 90"/>
                <a:gd name="T11" fmla="*/ 27 h 31"/>
                <a:gd name="T12" fmla="*/ 0 w 90"/>
                <a:gd name="T13" fmla="*/ 31 h 31"/>
                <a:gd name="T14" fmla="*/ 22 w 90"/>
                <a:gd name="T15" fmla="*/ 31 h 31"/>
                <a:gd name="T16" fmla="*/ 22 w 90"/>
                <a:gd name="T17" fmla="*/ 22 h 31"/>
                <a:gd name="T18" fmla="*/ 30 w 90"/>
                <a:gd name="T19" fmla="*/ 22 h 31"/>
                <a:gd name="T20" fmla="*/ 30 w 90"/>
                <a:gd name="T21" fmla="*/ 15 h 31"/>
                <a:gd name="T22" fmla="*/ 38 w 90"/>
                <a:gd name="T23" fmla="*/ 15 h 31"/>
                <a:gd name="T24" fmla="*/ 47 w 90"/>
                <a:gd name="T25" fmla="*/ 8 h 31"/>
                <a:gd name="T26" fmla="*/ 47 w 90"/>
                <a:gd name="T27" fmla="*/ 25 h 31"/>
                <a:gd name="T28" fmla="*/ 57 w 90"/>
                <a:gd name="T29" fmla="*/ 25 h 31"/>
                <a:gd name="T30" fmla="*/ 57 w 90"/>
                <a:gd name="T31" fmla="*/ 19 h 31"/>
                <a:gd name="T32" fmla="*/ 65 w 90"/>
                <a:gd name="T33" fmla="*/ 19 h 31"/>
                <a:gd name="T34" fmla="*/ 74 w 90"/>
                <a:gd name="T35" fmla="*/ 29 h 31"/>
                <a:gd name="T36" fmla="*/ 90 w 90"/>
                <a:gd name="T37" fmla="*/ 29 h 31"/>
                <a:gd name="T38" fmla="*/ 90 w 90"/>
                <a:gd name="T39" fmla="*/ 25 h 31"/>
                <a:gd name="T40" fmla="*/ 75 w 90"/>
                <a:gd name="T41" fmla="*/ 25 h 31"/>
                <a:gd name="T42" fmla="*/ 66 w 90"/>
                <a:gd name="T43" fmla="*/ 15 h 31"/>
                <a:gd name="T44" fmla="*/ 54 w 90"/>
                <a:gd name="T45" fmla="*/ 15 h 31"/>
                <a:gd name="T46" fmla="*/ 54 w 90"/>
                <a:gd name="T47" fmla="*/ 21 h 31"/>
                <a:gd name="T48" fmla="*/ 50 w 90"/>
                <a:gd name="T49" fmla="*/ 21 h 31"/>
                <a:gd name="T50" fmla="*/ 50 w 90"/>
                <a:gd name="T51" fmla="*/ 0 h 31"/>
                <a:gd name="T52" fmla="*/ 36 w 90"/>
                <a:gd name="T5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31">
                  <a:moveTo>
                    <a:pt x="36" y="11"/>
                  </a:moveTo>
                  <a:cubicBezTo>
                    <a:pt x="35" y="11"/>
                    <a:pt x="26" y="11"/>
                    <a:pt x="26" y="11"/>
                  </a:cubicBezTo>
                  <a:cubicBezTo>
                    <a:pt x="26" y="11"/>
                    <a:pt x="26" y="16"/>
                    <a:pt x="26" y="18"/>
                  </a:cubicBezTo>
                  <a:cubicBezTo>
                    <a:pt x="24" y="18"/>
                    <a:pt x="18" y="18"/>
                    <a:pt x="18" y="18"/>
                  </a:cubicBezTo>
                  <a:cubicBezTo>
                    <a:pt x="18" y="18"/>
                    <a:pt x="18" y="25"/>
                    <a:pt x="18" y="27"/>
                  </a:cubicBezTo>
                  <a:cubicBezTo>
                    <a:pt x="15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24"/>
                    <a:pt x="22" y="22"/>
                  </a:cubicBezTo>
                  <a:cubicBezTo>
                    <a:pt x="24" y="22"/>
                    <a:pt x="30" y="22"/>
                    <a:pt x="30" y="22"/>
                  </a:cubicBezTo>
                  <a:cubicBezTo>
                    <a:pt x="30" y="22"/>
                    <a:pt x="30" y="17"/>
                    <a:pt x="30" y="15"/>
                  </a:cubicBezTo>
                  <a:cubicBezTo>
                    <a:pt x="33" y="15"/>
                    <a:pt x="38" y="15"/>
                    <a:pt x="38" y="15"/>
                  </a:cubicBezTo>
                  <a:cubicBezTo>
                    <a:pt x="38" y="15"/>
                    <a:pt x="43" y="10"/>
                    <a:pt x="47" y="8"/>
                  </a:cubicBezTo>
                  <a:cubicBezTo>
                    <a:pt x="47" y="13"/>
                    <a:pt x="47" y="25"/>
                    <a:pt x="4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1"/>
                    <a:pt x="57" y="19"/>
                  </a:cubicBezTo>
                  <a:cubicBezTo>
                    <a:pt x="60" y="19"/>
                    <a:pt x="64" y="19"/>
                    <a:pt x="65" y="19"/>
                  </a:cubicBezTo>
                  <a:cubicBezTo>
                    <a:pt x="66" y="20"/>
                    <a:pt x="74" y="29"/>
                    <a:pt x="74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77" y="25"/>
                    <a:pt x="75" y="25"/>
                  </a:cubicBezTo>
                  <a:cubicBezTo>
                    <a:pt x="74" y="24"/>
                    <a:pt x="66" y="15"/>
                    <a:pt x="66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9"/>
                    <a:pt x="54" y="21"/>
                  </a:cubicBezTo>
                  <a:cubicBezTo>
                    <a:pt x="52" y="21"/>
                    <a:pt x="52" y="21"/>
                    <a:pt x="50" y="21"/>
                  </a:cubicBezTo>
                  <a:cubicBezTo>
                    <a:pt x="50" y="18"/>
                    <a:pt x="50" y="0"/>
                    <a:pt x="50" y="0"/>
                  </a:cubicBezTo>
                  <a:cubicBezTo>
                    <a:pt x="50" y="0"/>
                    <a:pt x="37" y="10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3"/>
            <p:cNvSpPr/>
            <p:nvPr/>
          </p:nvSpPr>
          <p:spPr bwMode="auto">
            <a:xfrm>
              <a:off x="2665138" y="5889919"/>
              <a:ext cx="568333" cy="231775"/>
            </a:xfrm>
            <a:custGeom>
              <a:avLst/>
              <a:gdLst>
                <a:gd name="T0" fmla="*/ 128 w 141"/>
                <a:gd name="T1" fmla="*/ 1 h 44"/>
                <a:gd name="T2" fmla="*/ 96 w 141"/>
                <a:gd name="T3" fmla="*/ 12 h 44"/>
                <a:gd name="T4" fmla="*/ 125 w 141"/>
                <a:gd name="T5" fmla="*/ 9 h 44"/>
                <a:gd name="T6" fmla="*/ 79 w 141"/>
                <a:gd name="T7" fmla="*/ 23 h 44"/>
                <a:gd name="T8" fmla="*/ 75 w 141"/>
                <a:gd name="T9" fmla="*/ 17 h 44"/>
                <a:gd name="T10" fmla="*/ 66 w 141"/>
                <a:gd name="T11" fmla="*/ 16 h 44"/>
                <a:gd name="T12" fmla="*/ 52 w 141"/>
                <a:gd name="T13" fmla="*/ 9 h 44"/>
                <a:gd name="T14" fmla="*/ 34 w 141"/>
                <a:gd name="T15" fmla="*/ 9 h 44"/>
                <a:gd name="T16" fmla="*/ 36 w 141"/>
                <a:gd name="T17" fmla="*/ 25 h 44"/>
                <a:gd name="T18" fmla="*/ 25 w 141"/>
                <a:gd name="T19" fmla="*/ 23 h 44"/>
                <a:gd name="T20" fmla="*/ 22 w 141"/>
                <a:gd name="T21" fmla="*/ 20 h 44"/>
                <a:gd name="T22" fmla="*/ 4 w 141"/>
                <a:gd name="T23" fmla="*/ 35 h 44"/>
                <a:gd name="T24" fmla="*/ 10 w 141"/>
                <a:gd name="T25" fmla="*/ 43 h 44"/>
                <a:gd name="T26" fmla="*/ 47 w 141"/>
                <a:gd name="T27" fmla="*/ 33 h 44"/>
                <a:gd name="T28" fmla="*/ 7 w 141"/>
                <a:gd name="T29" fmla="*/ 37 h 44"/>
                <a:gd name="T30" fmla="*/ 31 w 141"/>
                <a:gd name="T31" fmla="*/ 34 h 44"/>
                <a:gd name="T32" fmla="*/ 89 w 141"/>
                <a:gd name="T33" fmla="*/ 43 h 44"/>
                <a:gd name="T34" fmla="*/ 93 w 141"/>
                <a:gd name="T35" fmla="*/ 39 h 44"/>
                <a:gd name="T36" fmla="*/ 30 w 141"/>
                <a:gd name="T37" fmla="*/ 17 h 44"/>
                <a:gd name="T38" fmla="*/ 28 w 141"/>
                <a:gd name="T39" fmla="*/ 15 h 44"/>
                <a:gd name="T40" fmla="*/ 42 w 141"/>
                <a:gd name="T41" fmla="*/ 16 h 44"/>
                <a:gd name="T42" fmla="*/ 51 w 141"/>
                <a:gd name="T43" fmla="*/ 13 h 44"/>
                <a:gd name="T44" fmla="*/ 93 w 141"/>
                <a:gd name="T45" fmla="*/ 37 h 44"/>
                <a:gd name="T46" fmla="*/ 109 w 141"/>
                <a:gd name="T47" fmla="*/ 30 h 44"/>
                <a:gd name="T48" fmla="*/ 97 w 141"/>
                <a:gd name="T49" fmla="*/ 38 h 44"/>
                <a:gd name="T50" fmla="*/ 115 w 141"/>
                <a:gd name="T51" fmla="*/ 35 h 44"/>
                <a:gd name="T52" fmla="*/ 108 w 141"/>
                <a:gd name="T53" fmla="*/ 26 h 44"/>
                <a:gd name="T54" fmla="*/ 106 w 141"/>
                <a:gd name="T55" fmla="*/ 22 h 44"/>
                <a:gd name="T56" fmla="*/ 100 w 141"/>
                <a:gd name="T57" fmla="*/ 28 h 44"/>
                <a:gd name="T58" fmla="*/ 85 w 141"/>
                <a:gd name="T59" fmla="*/ 27 h 44"/>
                <a:gd name="T60" fmla="*/ 126 w 141"/>
                <a:gd name="T61" fmla="*/ 13 h 44"/>
                <a:gd name="T62" fmla="*/ 139 w 141"/>
                <a:gd name="T6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44">
                  <a:moveTo>
                    <a:pt x="139" y="3"/>
                  </a:moveTo>
                  <a:cubicBezTo>
                    <a:pt x="137" y="2"/>
                    <a:pt x="132" y="1"/>
                    <a:pt x="128" y="1"/>
                  </a:cubicBezTo>
                  <a:cubicBezTo>
                    <a:pt x="128" y="1"/>
                    <a:pt x="124" y="0"/>
                    <a:pt x="95" y="8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11" y="8"/>
                    <a:pt x="122" y="5"/>
                    <a:pt x="127" y="5"/>
                  </a:cubicBezTo>
                  <a:cubicBezTo>
                    <a:pt x="134" y="5"/>
                    <a:pt x="136" y="6"/>
                    <a:pt x="125" y="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5" y="21"/>
                    <a:pt x="74" y="21"/>
                    <a:pt x="70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0" y="13"/>
                    <a:pt x="54" y="10"/>
                    <a:pt x="52" y="9"/>
                  </a:cubicBezTo>
                  <a:cubicBezTo>
                    <a:pt x="47" y="8"/>
                    <a:pt x="43" y="10"/>
                    <a:pt x="42" y="11"/>
                  </a:cubicBezTo>
                  <a:cubicBezTo>
                    <a:pt x="40" y="11"/>
                    <a:pt x="38" y="10"/>
                    <a:pt x="34" y="9"/>
                  </a:cubicBezTo>
                  <a:cubicBezTo>
                    <a:pt x="31" y="9"/>
                    <a:pt x="26" y="10"/>
                    <a:pt x="24" y="13"/>
                  </a:cubicBezTo>
                  <a:cubicBezTo>
                    <a:pt x="22" y="18"/>
                    <a:pt x="28" y="21"/>
                    <a:pt x="36" y="25"/>
                  </a:cubicBezTo>
                  <a:cubicBezTo>
                    <a:pt x="35" y="28"/>
                    <a:pt x="33" y="30"/>
                    <a:pt x="31" y="30"/>
                  </a:cubicBezTo>
                  <a:cubicBezTo>
                    <a:pt x="28" y="30"/>
                    <a:pt x="25" y="27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4"/>
                    <a:pt x="22" y="27"/>
                  </a:cubicBezTo>
                  <a:cubicBezTo>
                    <a:pt x="20" y="28"/>
                    <a:pt x="9" y="32"/>
                    <a:pt x="4" y="35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1" y="39"/>
                    <a:pt x="0" y="43"/>
                    <a:pt x="10" y="43"/>
                  </a:cubicBezTo>
                  <a:cubicBezTo>
                    <a:pt x="14" y="44"/>
                    <a:pt x="45" y="38"/>
                    <a:pt x="52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0" y="35"/>
                    <a:pt x="15" y="39"/>
                    <a:pt x="12" y="39"/>
                  </a:cubicBezTo>
                  <a:cubicBezTo>
                    <a:pt x="7" y="40"/>
                    <a:pt x="4" y="39"/>
                    <a:pt x="7" y="37"/>
                  </a:cubicBezTo>
                  <a:cubicBezTo>
                    <a:pt x="12" y="35"/>
                    <a:pt x="23" y="31"/>
                    <a:pt x="24" y="31"/>
                  </a:cubicBezTo>
                  <a:cubicBezTo>
                    <a:pt x="24" y="31"/>
                    <a:pt x="26" y="34"/>
                    <a:pt x="31" y="34"/>
                  </a:cubicBezTo>
                  <a:cubicBezTo>
                    <a:pt x="35" y="34"/>
                    <a:pt x="38" y="31"/>
                    <a:pt x="40" y="27"/>
                  </a:cubicBezTo>
                  <a:cubicBezTo>
                    <a:pt x="52" y="33"/>
                    <a:pt x="71" y="41"/>
                    <a:pt x="89" y="43"/>
                  </a:cubicBezTo>
                  <a:cubicBezTo>
                    <a:pt x="89" y="43"/>
                    <a:pt x="93" y="44"/>
                    <a:pt x="96" y="42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39"/>
                    <a:pt x="91" y="39"/>
                  </a:cubicBezTo>
                  <a:cubicBezTo>
                    <a:pt x="64" y="37"/>
                    <a:pt x="32" y="18"/>
                    <a:pt x="30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31" y="13"/>
                    <a:pt x="34" y="13"/>
                  </a:cubicBezTo>
                  <a:cubicBezTo>
                    <a:pt x="38" y="14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7" y="12"/>
                    <a:pt x="51" y="13"/>
                  </a:cubicBezTo>
                  <a:cubicBezTo>
                    <a:pt x="55" y="14"/>
                    <a:pt x="70" y="23"/>
                    <a:pt x="83" y="30"/>
                  </a:cubicBezTo>
                  <a:cubicBezTo>
                    <a:pt x="83" y="30"/>
                    <a:pt x="89" y="34"/>
                    <a:pt x="93" y="37"/>
                  </a:cubicBezTo>
                  <a:cubicBezTo>
                    <a:pt x="93" y="37"/>
                    <a:pt x="95" y="34"/>
                    <a:pt x="95" y="34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29"/>
                    <a:pt x="113" y="30"/>
                    <a:pt x="115" y="31"/>
                  </a:cubicBezTo>
                  <a:cubicBezTo>
                    <a:pt x="113" y="31"/>
                    <a:pt x="98" y="38"/>
                    <a:pt x="97" y="38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109" y="38"/>
                    <a:pt x="115" y="35"/>
                  </a:cubicBezTo>
                  <a:cubicBezTo>
                    <a:pt x="119" y="33"/>
                    <a:pt x="119" y="31"/>
                    <a:pt x="119" y="29"/>
                  </a:cubicBezTo>
                  <a:cubicBezTo>
                    <a:pt x="118" y="26"/>
                    <a:pt x="111" y="25"/>
                    <a:pt x="108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8" y="29"/>
                    <a:pt x="85" y="27"/>
                    <a:pt x="85" y="27"/>
                  </a:cubicBezTo>
                  <a:cubicBezTo>
                    <a:pt x="84" y="27"/>
                    <a:pt x="84" y="26"/>
                    <a:pt x="83" y="26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41" y="9"/>
                    <a:pt x="141" y="6"/>
                    <a:pt x="141" y="5"/>
                  </a:cubicBezTo>
                  <a:cubicBezTo>
                    <a:pt x="141" y="5"/>
                    <a:pt x="141" y="3"/>
                    <a:pt x="1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4"/>
            <p:cNvSpPr/>
            <p:nvPr/>
          </p:nvSpPr>
          <p:spPr bwMode="auto">
            <a:xfrm>
              <a:off x="2965698" y="5889919"/>
              <a:ext cx="77605" cy="96019"/>
            </a:xfrm>
            <a:custGeom>
              <a:avLst/>
              <a:gdLst>
                <a:gd name="T0" fmla="*/ 9 w 18"/>
                <a:gd name="T1" fmla="*/ 22 h 22"/>
                <a:gd name="T2" fmla="*/ 18 w 18"/>
                <a:gd name="T3" fmla="*/ 11 h 22"/>
                <a:gd name="T4" fmla="*/ 17 w 18"/>
                <a:gd name="T5" fmla="*/ 6 h 22"/>
                <a:gd name="T6" fmla="*/ 14 w 18"/>
                <a:gd name="T7" fmla="*/ 8 h 22"/>
                <a:gd name="T8" fmla="*/ 14 w 18"/>
                <a:gd name="T9" fmla="*/ 11 h 22"/>
                <a:gd name="T10" fmla="*/ 9 w 18"/>
                <a:gd name="T11" fmla="*/ 18 h 22"/>
                <a:gd name="T12" fmla="*/ 4 w 18"/>
                <a:gd name="T13" fmla="*/ 11 h 22"/>
                <a:gd name="T14" fmla="*/ 9 w 18"/>
                <a:gd name="T15" fmla="*/ 4 h 22"/>
                <a:gd name="T16" fmla="*/ 11 w 18"/>
                <a:gd name="T17" fmla="*/ 5 h 22"/>
                <a:gd name="T18" fmla="*/ 13 w 18"/>
                <a:gd name="T19" fmla="*/ 1 h 22"/>
                <a:gd name="T20" fmla="*/ 9 w 18"/>
                <a:gd name="T21" fmla="*/ 0 h 22"/>
                <a:gd name="T22" fmla="*/ 0 w 18"/>
                <a:gd name="T23" fmla="*/ 11 h 22"/>
                <a:gd name="T24" fmla="*/ 9 w 1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2">
                  <a:moveTo>
                    <a:pt x="9" y="22"/>
                  </a:moveTo>
                  <a:cubicBezTo>
                    <a:pt x="14" y="22"/>
                    <a:pt x="18" y="17"/>
                    <a:pt x="18" y="11"/>
                  </a:cubicBezTo>
                  <a:cubicBezTo>
                    <a:pt x="18" y="9"/>
                    <a:pt x="18" y="8"/>
                    <a:pt x="17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5"/>
                    <a:pt x="12" y="18"/>
                    <a:pt x="9" y="18"/>
                  </a:cubicBezTo>
                  <a:cubicBezTo>
                    <a:pt x="6" y="18"/>
                    <a:pt x="4" y="15"/>
                    <a:pt x="4" y="11"/>
                  </a:cubicBezTo>
                  <a:cubicBezTo>
                    <a:pt x="4" y="7"/>
                    <a:pt x="6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5"/>
            <p:cNvSpPr/>
            <p:nvPr/>
          </p:nvSpPr>
          <p:spPr bwMode="auto">
            <a:xfrm>
              <a:off x="2331771" y="6326481"/>
              <a:ext cx="619125" cy="477838"/>
            </a:xfrm>
            <a:custGeom>
              <a:avLst/>
              <a:gdLst>
                <a:gd name="T0" fmla="*/ 114 w 118"/>
                <a:gd name="T1" fmla="*/ 29 h 91"/>
                <a:gd name="T2" fmla="*/ 78 w 118"/>
                <a:gd name="T3" fmla="*/ 23 h 91"/>
                <a:gd name="T4" fmla="*/ 69 w 118"/>
                <a:gd name="T5" fmla="*/ 22 h 91"/>
                <a:gd name="T6" fmla="*/ 68 w 118"/>
                <a:gd name="T7" fmla="*/ 19 h 91"/>
                <a:gd name="T8" fmla="*/ 68 w 118"/>
                <a:gd name="T9" fmla="*/ 15 h 91"/>
                <a:gd name="T10" fmla="*/ 69 w 118"/>
                <a:gd name="T11" fmla="*/ 14 h 91"/>
                <a:gd name="T12" fmla="*/ 69 w 118"/>
                <a:gd name="T13" fmla="*/ 12 h 91"/>
                <a:gd name="T14" fmla="*/ 68 w 118"/>
                <a:gd name="T15" fmla="*/ 12 h 91"/>
                <a:gd name="T16" fmla="*/ 66 w 118"/>
                <a:gd name="T17" fmla="*/ 17 h 91"/>
                <a:gd name="T18" fmla="*/ 64 w 118"/>
                <a:gd name="T19" fmla="*/ 18 h 91"/>
                <a:gd name="T20" fmla="*/ 63 w 118"/>
                <a:gd name="T21" fmla="*/ 13 h 91"/>
                <a:gd name="T22" fmla="*/ 63 w 118"/>
                <a:gd name="T23" fmla="*/ 12 h 91"/>
                <a:gd name="T24" fmla="*/ 61 w 118"/>
                <a:gd name="T25" fmla="*/ 12 h 91"/>
                <a:gd name="T26" fmla="*/ 60 w 118"/>
                <a:gd name="T27" fmla="*/ 12 h 91"/>
                <a:gd name="T28" fmla="*/ 59 w 118"/>
                <a:gd name="T29" fmla="*/ 10 h 91"/>
                <a:gd name="T30" fmla="*/ 60 w 118"/>
                <a:gd name="T31" fmla="*/ 6 h 91"/>
                <a:gd name="T32" fmla="*/ 59 w 118"/>
                <a:gd name="T33" fmla="*/ 4 h 91"/>
                <a:gd name="T34" fmla="*/ 60 w 118"/>
                <a:gd name="T35" fmla="*/ 0 h 91"/>
                <a:gd name="T36" fmla="*/ 58 w 118"/>
                <a:gd name="T37" fmla="*/ 3 h 91"/>
                <a:gd name="T38" fmla="*/ 57 w 118"/>
                <a:gd name="T39" fmla="*/ 2 h 91"/>
                <a:gd name="T40" fmla="*/ 57 w 118"/>
                <a:gd name="T41" fmla="*/ 2 h 91"/>
                <a:gd name="T42" fmla="*/ 55 w 118"/>
                <a:gd name="T43" fmla="*/ 2 h 91"/>
                <a:gd name="T44" fmla="*/ 57 w 118"/>
                <a:gd name="T45" fmla="*/ 5 h 91"/>
                <a:gd name="T46" fmla="*/ 58 w 118"/>
                <a:gd name="T47" fmla="*/ 10 h 91"/>
                <a:gd name="T48" fmla="*/ 57 w 118"/>
                <a:gd name="T49" fmla="*/ 14 h 91"/>
                <a:gd name="T50" fmla="*/ 56 w 118"/>
                <a:gd name="T51" fmla="*/ 17 h 91"/>
                <a:gd name="T52" fmla="*/ 55 w 118"/>
                <a:gd name="T53" fmla="*/ 14 h 91"/>
                <a:gd name="T54" fmla="*/ 54 w 118"/>
                <a:gd name="T55" fmla="*/ 12 h 91"/>
                <a:gd name="T56" fmla="*/ 53 w 118"/>
                <a:gd name="T57" fmla="*/ 11 h 91"/>
                <a:gd name="T58" fmla="*/ 53 w 118"/>
                <a:gd name="T59" fmla="*/ 14 h 91"/>
                <a:gd name="T60" fmla="*/ 52 w 118"/>
                <a:gd name="T61" fmla="*/ 18 h 91"/>
                <a:gd name="T62" fmla="*/ 50 w 118"/>
                <a:gd name="T63" fmla="*/ 17 h 91"/>
                <a:gd name="T64" fmla="*/ 48 w 118"/>
                <a:gd name="T65" fmla="*/ 13 h 91"/>
                <a:gd name="T66" fmla="*/ 47 w 118"/>
                <a:gd name="T67" fmla="*/ 13 h 91"/>
                <a:gd name="T68" fmla="*/ 46 w 118"/>
                <a:gd name="T69" fmla="*/ 14 h 91"/>
                <a:gd name="T70" fmla="*/ 47 w 118"/>
                <a:gd name="T71" fmla="*/ 16 h 91"/>
                <a:gd name="T72" fmla="*/ 47 w 118"/>
                <a:gd name="T73" fmla="*/ 18 h 91"/>
                <a:gd name="T74" fmla="*/ 46 w 118"/>
                <a:gd name="T75" fmla="*/ 21 h 91"/>
                <a:gd name="T76" fmla="*/ 43 w 118"/>
                <a:gd name="T77" fmla="*/ 22 h 91"/>
                <a:gd name="T78" fmla="*/ 39 w 118"/>
                <a:gd name="T79" fmla="*/ 23 h 91"/>
                <a:gd name="T80" fmla="*/ 4 w 118"/>
                <a:gd name="T81" fmla="*/ 29 h 91"/>
                <a:gd name="T82" fmla="*/ 0 w 118"/>
                <a:gd name="T83" fmla="*/ 33 h 91"/>
                <a:gd name="T84" fmla="*/ 1 w 118"/>
                <a:gd name="T85" fmla="*/ 40 h 91"/>
                <a:gd name="T86" fmla="*/ 6 w 118"/>
                <a:gd name="T87" fmla="*/ 49 h 91"/>
                <a:gd name="T88" fmla="*/ 10 w 118"/>
                <a:gd name="T89" fmla="*/ 47 h 91"/>
                <a:gd name="T90" fmla="*/ 9 w 118"/>
                <a:gd name="T91" fmla="*/ 38 h 91"/>
                <a:gd name="T92" fmla="*/ 10 w 118"/>
                <a:gd name="T93" fmla="*/ 35 h 91"/>
                <a:gd name="T94" fmla="*/ 44 w 118"/>
                <a:gd name="T95" fmla="*/ 28 h 91"/>
                <a:gd name="T96" fmla="*/ 73 w 118"/>
                <a:gd name="T97" fmla="*/ 26 h 91"/>
                <a:gd name="T98" fmla="*/ 107 w 118"/>
                <a:gd name="T99" fmla="*/ 28 h 91"/>
                <a:gd name="T100" fmla="*/ 111 w 118"/>
                <a:gd name="T101" fmla="*/ 36 h 91"/>
                <a:gd name="T102" fmla="*/ 109 w 118"/>
                <a:gd name="T103" fmla="*/ 45 h 91"/>
                <a:gd name="T104" fmla="*/ 105 w 118"/>
                <a:gd name="T105" fmla="*/ 49 h 91"/>
                <a:gd name="T106" fmla="*/ 110 w 118"/>
                <a:gd name="T107" fmla="*/ 53 h 91"/>
                <a:gd name="T108" fmla="*/ 116 w 118"/>
                <a:gd name="T109" fmla="*/ 40 h 91"/>
                <a:gd name="T110" fmla="*/ 118 w 118"/>
                <a:gd name="T111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91">
                  <a:moveTo>
                    <a:pt x="112" y="31"/>
                  </a:moveTo>
                  <a:cubicBezTo>
                    <a:pt x="112" y="31"/>
                    <a:pt x="112" y="31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82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19"/>
                    <a:pt x="69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6" y="15"/>
                    <a:pt x="66" y="16"/>
                    <a:pt x="66" y="17"/>
                  </a:cubicBezTo>
                  <a:cubicBezTo>
                    <a:pt x="65" y="17"/>
                    <a:pt x="65" y="16"/>
                    <a:pt x="65" y="17"/>
                  </a:cubicBezTo>
                  <a:cubicBezTo>
                    <a:pt x="64" y="17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7"/>
                    <a:pt x="63" y="16"/>
                  </a:cubicBezTo>
                  <a:cubicBezTo>
                    <a:pt x="63" y="16"/>
                    <a:pt x="63" y="15"/>
                    <a:pt x="63" y="15"/>
                  </a:cubicBezTo>
                  <a:cubicBezTo>
                    <a:pt x="63" y="14"/>
                    <a:pt x="63" y="14"/>
                    <a:pt x="63" y="13"/>
                  </a:cubicBezTo>
                  <a:cubicBezTo>
                    <a:pt x="63" y="13"/>
                    <a:pt x="63" y="13"/>
                    <a:pt x="63" y="12"/>
                  </a:cubicBezTo>
                  <a:cubicBezTo>
                    <a:pt x="63" y="12"/>
                    <a:pt x="63" y="11"/>
                    <a:pt x="63" y="1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5"/>
                    <a:pt x="61" y="15"/>
                  </a:cubicBezTo>
                  <a:cubicBezTo>
                    <a:pt x="61" y="15"/>
                    <a:pt x="60" y="15"/>
                    <a:pt x="60" y="14"/>
                  </a:cubicBezTo>
                  <a:cubicBezTo>
                    <a:pt x="60" y="14"/>
                    <a:pt x="60" y="13"/>
                    <a:pt x="60" y="12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0" y="11"/>
                    <a:pt x="60" y="11"/>
                    <a:pt x="60" y="10"/>
                  </a:cubicBezTo>
                  <a:cubicBezTo>
                    <a:pt x="60" y="10"/>
                    <a:pt x="60" y="10"/>
                    <a:pt x="59" y="10"/>
                  </a:cubicBezTo>
                  <a:cubicBezTo>
                    <a:pt x="59" y="10"/>
                    <a:pt x="59" y="9"/>
                    <a:pt x="59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7"/>
                    <a:pt x="60" y="6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0" y="2"/>
                    <a:pt x="60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"/>
                    <a:pt x="59" y="2"/>
                    <a:pt x="59" y="2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7" y="2"/>
                    <a:pt x="57" y="2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7" y="3"/>
                    <a:pt x="57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2"/>
                  </a:cubicBezTo>
                  <a:cubicBezTo>
                    <a:pt x="56" y="2"/>
                    <a:pt x="56" y="3"/>
                    <a:pt x="56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7" y="4"/>
                    <a:pt x="57" y="5"/>
                  </a:cubicBezTo>
                  <a:cubicBezTo>
                    <a:pt x="56" y="5"/>
                    <a:pt x="57" y="6"/>
                    <a:pt x="57" y="7"/>
                  </a:cubicBezTo>
                  <a:cubicBezTo>
                    <a:pt x="57" y="7"/>
                    <a:pt x="58" y="8"/>
                    <a:pt x="58" y="8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7" y="15"/>
                    <a:pt x="56" y="16"/>
                    <a:pt x="56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6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3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7"/>
                    <a:pt x="49" y="16"/>
                    <a:pt x="49" y="15"/>
                  </a:cubicBezTo>
                  <a:cubicBezTo>
                    <a:pt x="49" y="15"/>
                    <a:pt x="49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4"/>
                  </a:cubicBezTo>
                  <a:cubicBezTo>
                    <a:pt x="46" y="14"/>
                    <a:pt x="46" y="14"/>
                    <a:pt x="46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7"/>
                    <a:pt x="47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6" y="20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46" y="21"/>
                    <a:pt x="46" y="21"/>
                    <a:pt x="46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3"/>
                  </a:cubicBezTo>
                  <a:cubicBezTo>
                    <a:pt x="35" y="23"/>
                    <a:pt x="6" y="23"/>
                    <a:pt x="6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ubicBezTo>
                    <a:pt x="1" y="38"/>
                    <a:pt x="1" y="40"/>
                    <a:pt x="1" y="40"/>
                  </a:cubicBezTo>
                  <a:cubicBezTo>
                    <a:pt x="1" y="40"/>
                    <a:pt x="3" y="40"/>
                    <a:pt x="3" y="40"/>
                  </a:cubicBezTo>
                  <a:cubicBezTo>
                    <a:pt x="3" y="41"/>
                    <a:pt x="3" y="47"/>
                    <a:pt x="3" y="47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6" y="51"/>
                    <a:pt x="6" y="91"/>
                    <a:pt x="6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7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10" y="35"/>
                    <a:pt x="10" y="3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13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52" y="26"/>
                    <a:pt x="70" y="26"/>
                    <a:pt x="73" y="26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3" y="28"/>
                    <a:pt x="104" y="28"/>
                    <a:pt x="108" y="28"/>
                  </a:cubicBezTo>
                  <a:cubicBezTo>
                    <a:pt x="108" y="28"/>
                    <a:pt x="107" y="28"/>
                    <a:pt x="107" y="2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10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0" y="37"/>
                    <a:pt x="108" y="38"/>
                    <a:pt x="108" y="38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9" y="45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9"/>
                  </a:cubicBezTo>
                  <a:cubicBezTo>
                    <a:pt x="107" y="49"/>
                    <a:pt x="105" y="49"/>
                    <a:pt x="105" y="4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0" y="91"/>
                    <a:pt x="110" y="57"/>
                    <a:pt x="110" y="53"/>
                  </a:cubicBezTo>
                  <a:cubicBezTo>
                    <a:pt x="110" y="53"/>
                    <a:pt x="114" y="46"/>
                    <a:pt x="114" y="46"/>
                  </a:cubicBezTo>
                  <a:cubicBezTo>
                    <a:pt x="114" y="46"/>
                    <a:pt x="114" y="41"/>
                    <a:pt x="114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38"/>
                    <a:pt x="116" y="38"/>
                  </a:cubicBezTo>
                  <a:cubicBezTo>
                    <a:pt x="116" y="38"/>
                    <a:pt x="118" y="37"/>
                    <a:pt x="118" y="37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4" y="32"/>
                    <a:pt x="1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6"/>
            <p:cNvSpPr/>
            <p:nvPr/>
          </p:nvSpPr>
          <p:spPr bwMode="auto">
            <a:xfrm>
              <a:off x="2798496" y="6577306"/>
              <a:ext cx="73025" cy="227013"/>
            </a:xfrm>
            <a:custGeom>
              <a:avLst/>
              <a:gdLst>
                <a:gd name="T0" fmla="*/ 0 w 14"/>
                <a:gd name="T1" fmla="*/ 3 h 43"/>
                <a:gd name="T2" fmla="*/ 0 w 14"/>
                <a:gd name="T3" fmla="*/ 43 h 43"/>
                <a:gd name="T4" fmla="*/ 5 w 14"/>
                <a:gd name="T5" fmla="*/ 43 h 43"/>
                <a:gd name="T6" fmla="*/ 5 w 14"/>
                <a:gd name="T7" fmla="*/ 5 h 43"/>
                <a:gd name="T8" fmla="*/ 9 w 14"/>
                <a:gd name="T9" fmla="*/ 5 h 43"/>
                <a:gd name="T10" fmla="*/ 9 w 14"/>
                <a:gd name="T11" fmla="*/ 43 h 43"/>
                <a:gd name="T12" fmla="*/ 14 w 14"/>
                <a:gd name="T13" fmla="*/ 43 h 43"/>
                <a:gd name="T14" fmla="*/ 14 w 14"/>
                <a:gd name="T15" fmla="*/ 1 h 43"/>
                <a:gd name="T16" fmla="*/ 0 w 14"/>
                <a:gd name="T17" fmla="*/ 0 h 43"/>
                <a:gd name="T18" fmla="*/ 0 w 1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7" y="5"/>
                    <a:pt x="9" y="5"/>
                  </a:cubicBezTo>
                  <a:cubicBezTo>
                    <a:pt x="9" y="10"/>
                    <a:pt x="9" y="43"/>
                    <a:pt x="9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2704833" y="6577306"/>
              <a:ext cx="82550" cy="227013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43 h 43"/>
                <a:gd name="T4" fmla="*/ 5 w 16"/>
                <a:gd name="T5" fmla="*/ 43 h 43"/>
                <a:gd name="T6" fmla="*/ 5 w 16"/>
                <a:gd name="T7" fmla="*/ 5 h 43"/>
                <a:gd name="T8" fmla="*/ 11 w 16"/>
                <a:gd name="T9" fmla="*/ 5 h 43"/>
                <a:gd name="T10" fmla="*/ 11 w 16"/>
                <a:gd name="T11" fmla="*/ 43 h 43"/>
                <a:gd name="T12" fmla="*/ 16 w 16"/>
                <a:gd name="T13" fmla="*/ 43 h 43"/>
                <a:gd name="T14" fmla="*/ 16 w 16"/>
                <a:gd name="T15" fmla="*/ 0 h 43"/>
                <a:gd name="T16" fmla="*/ 13 w 16"/>
                <a:gd name="T17" fmla="*/ 0 h 43"/>
                <a:gd name="T18" fmla="*/ 0 w 1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9" y="5"/>
                    <a:pt x="11" y="5"/>
                  </a:cubicBezTo>
                  <a:cubicBezTo>
                    <a:pt x="11" y="10"/>
                    <a:pt x="11" y="43"/>
                    <a:pt x="11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2584183" y="6577306"/>
              <a:ext cx="109538" cy="227013"/>
            </a:xfrm>
            <a:custGeom>
              <a:avLst/>
              <a:gdLst>
                <a:gd name="T0" fmla="*/ 0 w 21"/>
                <a:gd name="T1" fmla="*/ 3 h 43"/>
                <a:gd name="T2" fmla="*/ 0 w 21"/>
                <a:gd name="T3" fmla="*/ 43 h 43"/>
                <a:gd name="T4" fmla="*/ 4 w 21"/>
                <a:gd name="T5" fmla="*/ 43 h 43"/>
                <a:gd name="T6" fmla="*/ 4 w 21"/>
                <a:gd name="T7" fmla="*/ 5 h 43"/>
                <a:gd name="T8" fmla="*/ 16 w 21"/>
                <a:gd name="T9" fmla="*/ 5 h 43"/>
                <a:gd name="T10" fmla="*/ 16 w 21"/>
                <a:gd name="T11" fmla="*/ 43 h 43"/>
                <a:gd name="T12" fmla="*/ 21 w 21"/>
                <a:gd name="T13" fmla="*/ 43 h 43"/>
                <a:gd name="T14" fmla="*/ 21 w 21"/>
                <a:gd name="T15" fmla="*/ 0 h 43"/>
                <a:gd name="T16" fmla="*/ 0 w 21"/>
                <a:gd name="T17" fmla="*/ 0 h 43"/>
                <a:gd name="T18" fmla="*/ 0 w 21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10"/>
                    <a:pt x="4" y="5"/>
                  </a:cubicBezTo>
                  <a:cubicBezTo>
                    <a:pt x="7" y="5"/>
                    <a:pt x="13" y="5"/>
                    <a:pt x="16" y="5"/>
                  </a:cubicBezTo>
                  <a:cubicBezTo>
                    <a:pt x="16" y="10"/>
                    <a:pt x="16" y="43"/>
                    <a:pt x="16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24889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24000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80696" y="6809081"/>
              <a:ext cx="58023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7" name="文本框 116"/>
          <p:cNvSpPr txBox="1"/>
          <p:nvPr/>
        </p:nvSpPr>
        <p:spPr>
          <a:xfrm>
            <a:off x="5593196" y="2897211"/>
            <a:ext cx="501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Thank </a:t>
            </a:r>
            <a:r>
              <a:rPr lang="zh-CN" altLang="en-US" sz="6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You</a:t>
            </a:r>
          </a:p>
        </p:txBody>
      </p:sp>
      <p:sp>
        <p:nvSpPr>
          <p:cNvPr id="127" name="任意多边形 126"/>
          <p:cNvSpPr/>
          <p:nvPr/>
        </p:nvSpPr>
        <p:spPr>
          <a:xfrm rot="454905">
            <a:off x="9850461" y="1527932"/>
            <a:ext cx="903742" cy="43196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Freeform 34"/>
          <p:cNvSpPr>
            <a:spLocks noEditPoints="1"/>
          </p:cNvSpPr>
          <p:nvPr/>
        </p:nvSpPr>
        <p:spPr bwMode="auto">
          <a:xfrm rot="20785645">
            <a:off x="10665143" y="3628038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4949448" y="3628038"/>
            <a:ext cx="5518693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5"/>
          <p:cNvSpPr>
            <a:spLocks noEditPoints="1"/>
          </p:cNvSpPr>
          <p:nvPr/>
        </p:nvSpPr>
        <p:spPr bwMode="auto">
          <a:xfrm>
            <a:off x="1095830" y="575128"/>
            <a:ext cx="1395413" cy="2413000"/>
          </a:xfrm>
          <a:custGeom>
            <a:avLst/>
            <a:gdLst>
              <a:gd name="T0" fmla="*/ 609 w 684"/>
              <a:gd name="T1" fmla="*/ 553 h 1183"/>
              <a:gd name="T2" fmla="*/ 448 w 684"/>
              <a:gd name="T3" fmla="*/ 401 h 1183"/>
              <a:gd name="T4" fmla="*/ 269 w 684"/>
              <a:gd name="T5" fmla="*/ 315 h 1183"/>
              <a:gd name="T6" fmla="*/ 94 w 684"/>
              <a:gd name="T7" fmla="*/ 233 h 1183"/>
              <a:gd name="T8" fmla="*/ 88 w 684"/>
              <a:gd name="T9" fmla="*/ 655 h 1183"/>
              <a:gd name="T10" fmla="*/ 70 w 684"/>
              <a:gd name="T11" fmla="*/ 918 h 1183"/>
              <a:gd name="T12" fmla="*/ 139 w 684"/>
              <a:gd name="T13" fmla="*/ 1167 h 1183"/>
              <a:gd name="T14" fmla="*/ 202 w 684"/>
              <a:gd name="T15" fmla="*/ 975 h 1183"/>
              <a:gd name="T16" fmla="*/ 70 w 684"/>
              <a:gd name="T17" fmla="*/ 734 h 1183"/>
              <a:gd name="T18" fmla="*/ 278 w 684"/>
              <a:gd name="T19" fmla="*/ 562 h 1183"/>
              <a:gd name="T20" fmla="*/ 307 w 684"/>
              <a:gd name="T21" fmla="*/ 754 h 1183"/>
              <a:gd name="T22" fmla="*/ 323 w 684"/>
              <a:gd name="T23" fmla="*/ 769 h 1183"/>
              <a:gd name="T24" fmla="*/ 322 w 684"/>
              <a:gd name="T25" fmla="*/ 948 h 1183"/>
              <a:gd name="T26" fmla="*/ 345 w 684"/>
              <a:gd name="T27" fmla="*/ 765 h 1183"/>
              <a:gd name="T28" fmla="*/ 457 w 684"/>
              <a:gd name="T29" fmla="*/ 753 h 1183"/>
              <a:gd name="T30" fmla="*/ 553 w 684"/>
              <a:gd name="T31" fmla="*/ 815 h 1183"/>
              <a:gd name="T32" fmla="*/ 388 w 684"/>
              <a:gd name="T33" fmla="*/ 1179 h 1183"/>
              <a:gd name="T34" fmla="*/ 445 w 684"/>
              <a:gd name="T35" fmla="*/ 1002 h 1183"/>
              <a:gd name="T36" fmla="*/ 666 w 684"/>
              <a:gd name="T37" fmla="*/ 692 h 1183"/>
              <a:gd name="T38" fmla="*/ 200 w 684"/>
              <a:gd name="T39" fmla="*/ 558 h 1183"/>
              <a:gd name="T40" fmla="*/ 132 w 684"/>
              <a:gd name="T41" fmla="*/ 509 h 1183"/>
              <a:gd name="T42" fmla="*/ 123 w 684"/>
              <a:gd name="T43" fmla="*/ 61 h 1183"/>
              <a:gd name="T44" fmla="*/ 241 w 684"/>
              <a:gd name="T45" fmla="*/ 532 h 1183"/>
              <a:gd name="T46" fmla="*/ 388 w 684"/>
              <a:gd name="T47" fmla="*/ 620 h 1183"/>
              <a:gd name="T48" fmla="*/ 406 w 684"/>
              <a:gd name="T49" fmla="*/ 459 h 1183"/>
              <a:gd name="T50" fmla="*/ 305 w 684"/>
              <a:gd name="T51" fmla="*/ 567 h 1183"/>
              <a:gd name="T52" fmla="*/ 444 w 684"/>
              <a:gd name="T53" fmla="*/ 423 h 1183"/>
              <a:gd name="T54" fmla="*/ 423 w 684"/>
              <a:gd name="T55" fmla="*/ 643 h 1183"/>
              <a:gd name="T56" fmla="*/ 415 w 684"/>
              <a:gd name="T57" fmla="*/ 724 h 1183"/>
              <a:gd name="T58" fmla="*/ 428 w 684"/>
              <a:gd name="T59" fmla="*/ 654 h 1183"/>
              <a:gd name="T60" fmla="*/ 574 w 684"/>
              <a:gd name="T61" fmla="*/ 534 h 1183"/>
              <a:gd name="T62" fmla="*/ 415 w 684"/>
              <a:gd name="T63" fmla="*/ 724 h 1183"/>
              <a:gd name="T64" fmla="*/ 476 w 684"/>
              <a:gd name="T65" fmla="*/ 750 h 1183"/>
              <a:gd name="T66" fmla="*/ 607 w 684"/>
              <a:gd name="T67" fmla="*/ 631 h 1183"/>
              <a:gd name="T68" fmla="*/ 517 w 684"/>
              <a:gd name="T69" fmla="*/ 804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4" h="1183">
                <a:moveTo>
                  <a:pt x="612" y="606"/>
                </a:moveTo>
                <a:cubicBezTo>
                  <a:pt x="615" y="584"/>
                  <a:pt x="613" y="565"/>
                  <a:pt x="609" y="553"/>
                </a:cubicBezTo>
                <a:cubicBezTo>
                  <a:pt x="599" y="516"/>
                  <a:pt x="568" y="479"/>
                  <a:pt x="517" y="483"/>
                </a:cubicBezTo>
                <a:cubicBezTo>
                  <a:pt x="514" y="445"/>
                  <a:pt x="477" y="404"/>
                  <a:pt x="448" y="401"/>
                </a:cubicBezTo>
                <a:cubicBezTo>
                  <a:pt x="329" y="387"/>
                  <a:pt x="263" y="490"/>
                  <a:pt x="263" y="490"/>
                </a:cubicBezTo>
                <a:cubicBezTo>
                  <a:pt x="263" y="490"/>
                  <a:pt x="253" y="433"/>
                  <a:pt x="269" y="315"/>
                </a:cubicBezTo>
                <a:cubicBezTo>
                  <a:pt x="290" y="158"/>
                  <a:pt x="232" y="0"/>
                  <a:pt x="116" y="36"/>
                </a:cubicBezTo>
                <a:cubicBezTo>
                  <a:pt x="0" y="72"/>
                  <a:pt x="71" y="136"/>
                  <a:pt x="94" y="233"/>
                </a:cubicBezTo>
                <a:cubicBezTo>
                  <a:pt x="117" y="330"/>
                  <a:pt x="117" y="454"/>
                  <a:pt x="110" y="505"/>
                </a:cubicBezTo>
                <a:cubicBezTo>
                  <a:pt x="104" y="546"/>
                  <a:pt x="92" y="624"/>
                  <a:pt x="88" y="655"/>
                </a:cubicBezTo>
                <a:cubicBezTo>
                  <a:pt x="69" y="678"/>
                  <a:pt x="57" y="697"/>
                  <a:pt x="54" y="711"/>
                </a:cubicBezTo>
                <a:cubicBezTo>
                  <a:pt x="45" y="741"/>
                  <a:pt x="31" y="868"/>
                  <a:pt x="70" y="918"/>
                </a:cubicBezTo>
                <a:cubicBezTo>
                  <a:pt x="109" y="969"/>
                  <a:pt x="148" y="980"/>
                  <a:pt x="177" y="979"/>
                </a:cubicBezTo>
                <a:cubicBezTo>
                  <a:pt x="203" y="1073"/>
                  <a:pt x="139" y="1167"/>
                  <a:pt x="139" y="1167"/>
                </a:cubicBezTo>
                <a:cubicBezTo>
                  <a:pt x="153" y="1174"/>
                  <a:pt x="153" y="1174"/>
                  <a:pt x="153" y="1174"/>
                </a:cubicBezTo>
                <a:cubicBezTo>
                  <a:pt x="220" y="1102"/>
                  <a:pt x="207" y="1002"/>
                  <a:pt x="202" y="975"/>
                </a:cubicBezTo>
                <a:cubicBezTo>
                  <a:pt x="215" y="971"/>
                  <a:pt x="223" y="966"/>
                  <a:pt x="223" y="966"/>
                </a:cubicBezTo>
                <a:cubicBezTo>
                  <a:pt x="50" y="954"/>
                  <a:pt x="64" y="794"/>
                  <a:pt x="70" y="734"/>
                </a:cubicBezTo>
                <a:cubicBezTo>
                  <a:pt x="76" y="674"/>
                  <a:pt x="155" y="611"/>
                  <a:pt x="205" y="572"/>
                </a:cubicBezTo>
                <a:cubicBezTo>
                  <a:pt x="254" y="533"/>
                  <a:pt x="270" y="550"/>
                  <a:pt x="278" y="562"/>
                </a:cubicBezTo>
                <a:cubicBezTo>
                  <a:pt x="326" y="637"/>
                  <a:pt x="384" y="625"/>
                  <a:pt x="408" y="655"/>
                </a:cubicBezTo>
                <a:cubicBezTo>
                  <a:pt x="432" y="685"/>
                  <a:pt x="388" y="757"/>
                  <a:pt x="307" y="754"/>
                </a:cubicBezTo>
                <a:cubicBezTo>
                  <a:pt x="226" y="751"/>
                  <a:pt x="207" y="675"/>
                  <a:pt x="207" y="675"/>
                </a:cubicBezTo>
                <a:cubicBezTo>
                  <a:pt x="216" y="753"/>
                  <a:pt x="271" y="775"/>
                  <a:pt x="323" y="769"/>
                </a:cubicBezTo>
                <a:cubicBezTo>
                  <a:pt x="342" y="782"/>
                  <a:pt x="376" y="814"/>
                  <a:pt x="370" y="868"/>
                </a:cubicBezTo>
                <a:cubicBezTo>
                  <a:pt x="363" y="933"/>
                  <a:pt x="322" y="948"/>
                  <a:pt x="322" y="948"/>
                </a:cubicBezTo>
                <a:cubicBezTo>
                  <a:pt x="322" y="948"/>
                  <a:pt x="390" y="939"/>
                  <a:pt x="390" y="866"/>
                </a:cubicBezTo>
                <a:cubicBezTo>
                  <a:pt x="390" y="808"/>
                  <a:pt x="363" y="777"/>
                  <a:pt x="345" y="765"/>
                </a:cubicBezTo>
                <a:cubicBezTo>
                  <a:pt x="366" y="759"/>
                  <a:pt x="386" y="749"/>
                  <a:pt x="400" y="738"/>
                </a:cubicBezTo>
                <a:cubicBezTo>
                  <a:pt x="409" y="745"/>
                  <a:pt x="427" y="755"/>
                  <a:pt x="457" y="753"/>
                </a:cubicBezTo>
                <a:cubicBezTo>
                  <a:pt x="456" y="773"/>
                  <a:pt x="463" y="815"/>
                  <a:pt x="523" y="817"/>
                </a:cubicBezTo>
                <a:cubicBezTo>
                  <a:pt x="534" y="817"/>
                  <a:pt x="544" y="816"/>
                  <a:pt x="553" y="815"/>
                </a:cubicBezTo>
                <a:cubicBezTo>
                  <a:pt x="559" y="845"/>
                  <a:pt x="569" y="952"/>
                  <a:pt x="418" y="982"/>
                </a:cubicBezTo>
                <a:cubicBezTo>
                  <a:pt x="418" y="982"/>
                  <a:pt x="425" y="1121"/>
                  <a:pt x="388" y="1179"/>
                </a:cubicBezTo>
                <a:cubicBezTo>
                  <a:pt x="408" y="1183"/>
                  <a:pt x="408" y="1183"/>
                  <a:pt x="408" y="1183"/>
                </a:cubicBezTo>
                <a:cubicBezTo>
                  <a:pt x="408" y="1183"/>
                  <a:pt x="446" y="1121"/>
                  <a:pt x="445" y="1002"/>
                </a:cubicBezTo>
                <a:cubicBezTo>
                  <a:pt x="445" y="1002"/>
                  <a:pt x="592" y="979"/>
                  <a:pt x="582" y="806"/>
                </a:cubicBezTo>
                <a:cubicBezTo>
                  <a:pt x="625" y="787"/>
                  <a:pt x="651" y="744"/>
                  <a:pt x="666" y="692"/>
                </a:cubicBezTo>
                <a:cubicBezTo>
                  <a:pt x="684" y="633"/>
                  <a:pt x="636" y="608"/>
                  <a:pt x="612" y="606"/>
                </a:cubicBezTo>
                <a:close/>
                <a:moveTo>
                  <a:pt x="200" y="558"/>
                </a:moveTo>
                <a:cubicBezTo>
                  <a:pt x="162" y="583"/>
                  <a:pt x="132" y="608"/>
                  <a:pt x="109" y="632"/>
                </a:cubicBezTo>
                <a:cubicBezTo>
                  <a:pt x="111" y="609"/>
                  <a:pt x="122" y="580"/>
                  <a:pt x="132" y="509"/>
                </a:cubicBezTo>
                <a:cubicBezTo>
                  <a:pt x="146" y="422"/>
                  <a:pt x="128" y="293"/>
                  <a:pt x="113" y="228"/>
                </a:cubicBezTo>
                <a:cubicBezTo>
                  <a:pt x="100" y="171"/>
                  <a:pt x="31" y="75"/>
                  <a:pt x="123" y="61"/>
                </a:cubicBezTo>
                <a:cubicBezTo>
                  <a:pt x="254" y="41"/>
                  <a:pt x="256" y="256"/>
                  <a:pt x="250" y="311"/>
                </a:cubicBezTo>
                <a:cubicBezTo>
                  <a:pt x="244" y="359"/>
                  <a:pt x="241" y="500"/>
                  <a:pt x="241" y="532"/>
                </a:cubicBezTo>
                <a:cubicBezTo>
                  <a:pt x="230" y="538"/>
                  <a:pt x="217" y="546"/>
                  <a:pt x="200" y="558"/>
                </a:cubicBezTo>
                <a:close/>
                <a:moveTo>
                  <a:pt x="388" y="620"/>
                </a:moveTo>
                <a:cubicBezTo>
                  <a:pt x="378" y="617"/>
                  <a:pt x="365" y="611"/>
                  <a:pt x="352" y="603"/>
                </a:cubicBezTo>
                <a:cubicBezTo>
                  <a:pt x="335" y="522"/>
                  <a:pt x="406" y="459"/>
                  <a:pt x="406" y="459"/>
                </a:cubicBezTo>
                <a:cubicBezTo>
                  <a:pt x="324" y="501"/>
                  <a:pt x="330" y="567"/>
                  <a:pt x="336" y="593"/>
                </a:cubicBezTo>
                <a:cubicBezTo>
                  <a:pt x="325" y="585"/>
                  <a:pt x="314" y="577"/>
                  <a:pt x="305" y="567"/>
                </a:cubicBezTo>
                <a:cubicBezTo>
                  <a:pt x="281" y="542"/>
                  <a:pt x="282" y="520"/>
                  <a:pt x="261" y="524"/>
                </a:cubicBezTo>
                <a:cubicBezTo>
                  <a:pt x="287" y="485"/>
                  <a:pt x="396" y="408"/>
                  <a:pt x="444" y="423"/>
                </a:cubicBezTo>
                <a:cubicBezTo>
                  <a:pt x="496" y="439"/>
                  <a:pt x="508" y="509"/>
                  <a:pt x="485" y="574"/>
                </a:cubicBezTo>
                <a:cubicBezTo>
                  <a:pt x="469" y="620"/>
                  <a:pt x="439" y="637"/>
                  <a:pt x="423" y="643"/>
                </a:cubicBezTo>
                <a:cubicBezTo>
                  <a:pt x="414" y="629"/>
                  <a:pt x="400" y="624"/>
                  <a:pt x="388" y="620"/>
                </a:cubicBezTo>
                <a:close/>
                <a:moveTo>
                  <a:pt x="415" y="724"/>
                </a:moveTo>
                <a:cubicBezTo>
                  <a:pt x="420" y="717"/>
                  <a:pt x="424" y="710"/>
                  <a:pt x="426" y="703"/>
                </a:cubicBezTo>
                <a:cubicBezTo>
                  <a:pt x="431" y="681"/>
                  <a:pt x="431" y="666"/>
                  <a:pt x="428" y="654"/>
                </a:cubicBezTo>
                <a:cubicBezTo>
                  <a:pt x="510" y="623"/>
                  <a:pt x="514" y="552"/>
                  <a:pt x="516" y="508"/>
                </a:cubicBezTo>
                <a:cubicBezTo>
                  <a:pt x="531" y="508"/>
                  <a:pt x="558" y="512"/>
                  <a:pt x="574" y="534"/>
                </a:cubicBezTo>
                <a:cubicBezTo>
                  <a:pt x="597" y="567"/>
                  <a:pt x="601" y="681"/>
                  <a:pt x="508" y="721"/>
                </a:cubicBezTo>
                <a:cubicBezTo>
                  <a:pt x="444" y="748"/>
                  <a:pt x="422" y="735"/>
                  <a:pt x="415" y="724"/>
                </a:cubicBezTo>
                <a:close/>
                <a:moveTo>
                  <a:pt x="517" y="804"/>
                </a:moveTo>
                <a:cubicBezTo>
                  <a:pt x="469" y="797"/>
                  <a:pt x="471" y="766"/>
                  <a:pt x="476" y="750"/>
                </a:cubicBezTo>
                <a:cubicBezTo>
                  <a:pt x="488" y="747"/>
                  <a:pt x="502" y="742"/>
                  <a:pt x="519" y="734"/>
                </a:cubicBezTo>
                <a:cubicBezTo>
                  <a:pt x="570" y="710"/>
                  <a:pt x="596" y="669"/>
                  <a:pt x="607" y="631"/>
                </a:cubicBezTo>
                <a:cubicBezTo>
                  <a:pt x="622" y="636"/>
                  <a:pt x="644" y="647"/>
                  <a:pt x="643" y="675"/>
                </a:cubicBezTo>
                <a:cubicBezTo>
                  <a:pt x="642" y="718"/>
                  <a:pt x="584" y="812"/>
                  <a:pt x="517" y="80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6"/>
          <p:cNvSpPr/>
          <p:nvPr/>
        </p:nvSpPr>
        <p:spPr bwMode="auto">
          <a:xfrm>
            <a:off x="1689555" y="2584903"/>
            <a:ext cx="111125" cy="88900"/>
          </a:xfrm>
          <a:custGeom>
            <a:avLst/>
            <a:gdLst>
              <a:gd name="T0" fmla="*/ 0 w 54"/>
              <a:gd name="T1" fmla="*/ 18 h 44"/>
              <a:gd name="T2" fmla="*/ 54 w 54"/>
              <a:gd name="T3" fmla="*/ 0 h 44"/>
              <a:gd name="T4" fmla="*/ 46 w 54"/>
              <a:gd name="T5" fmla="*/ 44 h 44"/>
              <a:gd name="T6" fmla="*/ 39 w 54"/>
              <a:gd name="T7" fmla="*/ 23 h 44"/>
              <a:gd name="T8" fmla="*/ 0 w 54"/>
              <a:gd name="T9" fmla="*/ 1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4">
                <a:moveTo>
                  <a:pt x="0" y="18"/>
                </a:moveTo>
                <a:cubicBezTo>
                  <a:pt x="0" y="18"/>
                  <a:pt x="30" y="19"/>
                  <a:pt x="54" y="0"/>
                </a:cubicBezTo>
                <a:cubicBezTo>
                  <a:pt x="46" y="44"/>
                  <a:pt x="46" y="44"/>
                  <a:pt x="46" y="44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28" y="31"/>
                  <a:pt x="0" y="1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7"/>
          <p:cNvSpPr/>
          <p:nvPr/>
        </p:nvSpPr>
        <p:spPr bwMode="auto">
          <a:xfrm>
            <a:off x="3488192" y="2623003"/>
            <a:ext cx="111125" cy="90488"/>
          </a:xfrm>
          <a:custGeom>
            <a:avLst/>
            <a:gdLst>
              <a:gd name="T0" fmla="*/ 0 w 54"/>
              <a:gd name="T1" fmla="*/ 18 h 44"/>
              <a:gd name="T2" fmla="*/ 54 w 54"/>
              <a:gd name="T3" fmla="*/ 0 h 44"/>
              <a:gd name="T4" fmla="*/ 46 w 54"/>
              <a:gd name="T5" fmla="*/ 44 h 44"/>
              <a:gd name="T6" fmla="*/ 39 w 54"/>
              <a:gd name="T7" fmla="*/ 23 h 44"/>
              <a:gd name="T8" fmla="*/ 0 w 54"/>
              <a:gd name="T9" fmla="*/ 1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4">
                <a:moveTo>
                  <a:pt x="0" y="18"/>
                </a:moveTo>
                <a:cubicBezTo>
                  <a:pt x="0" y="18"/>
                  <a:pt x="29" y="19"/>
                  <a:pt x="54" y="0"/>
                </a:cubicBezTo>
                <a:cubicBezTo>
                  <a:pt x="46" y="44"/>
                  <a:pt x="46" y="44"/>
                  <a:pt x="46" y="44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28" y="31"/>
                  <a:pt x="0" y="1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8"/>
          <p:cNvSpPr>
            <a:spLocks noEditPoints="1"/>
          </p:cNvSpPr>
          <p:nvPr/>
        </p:nvSpPr>
        <p:spPr bwMode="auto">
          <a:xfrm>
            <a:off x="2813505" y="591003"/>
            <a:ext cx="1487488" cy="2438400"/>
          </a:xfrm>
          <a:custGeom>
            <a:avLst/>
            <a:gdLst>
              <a:gd name="T0" fmla="*/ 629 w 729"/>
              <a:gd name="T1" fmla="*/ 554 h 1195"/>
              <a:gd name="T2" fmla="*/ 512 w 729"/>
              <a:gd name="T3" fmla="*/ 454 h 1195"/>
              <a:gd name="T4" fmla="*/ 509 w 729"/>
              <a:gd name="T5" fmla="*/ 405 h 1195"/>
              <a:gd name="T6" fmla="*/ 591 w 729"/>
              <a:gd name="T7" fmla="*/ 78 h 1195"/>
              <a:gd name="T8" fmla="*/ 415 w 729"/>
              <a:gd name="T9" fmla="*/ 118 h 1195"/>
              <a:gd name="T10" fmla="*/ 276 w 729"/>
              <a:gd name="T11" fmla="*/ 309 h 1195"/>
              <a:gd name="T12" fmla="*/ 37 w 729"/>
              <a:gd name="T13" fmla="*/ 50 h 1195"/>
              <a:gd name="T14" fmla="*/ 151 w 729"/>
              <a:gd name="T15" fmla="*/ 585 h 1195"/>
              <a:gd name="T16" fmla="*/ 202 w 729"/>
              <a:gd name="T17" fmla="*/ 988 h 1195"/>
              <a:gd name="T18" fmla="*/ 160 w 729"/>
              <a:gd name="T19" fmla="*/ 1169 h 1195"/>
              <a:gd name="T20" fmla="*/ 135 w 729"/>
              <a:gd name="T21" fmla="*/ 904 h 1195"/>
              <a:gd name="T22" fmla="*/ 298 w 729"/>
              <a:gd name="T23" fmla="*/ 556 h 1195"/>
              <a:gd name="T24" fmla="*/ 447 w 729"/>
              <a:gd name="T25" fmla="*/ 694 h 1195"/>
              <a:gd name="T26" fmla="*/ 268 w 729"/>
              <a:gd name="T27" fmla="*/ 812 h 1195"/>
              <a:gd name="T28" fmla="*/ 373 w 729"/>
              <a:gd name="T29" fmla="*/ 737 h 1195"/>
              <a:gd name="T30" fmla="*/ 391 w 729"/>
              <a:gd name="T31" fmla="*/ 740 h 1195"/>
              <a:gd name="T32" fmla="*/ 440 w 729"/>
              <a:gd name="T33" fmla="*/ 778 h 1195"/>
              <a:gd name="T34" fmla="*/ 593 w 729"/>
              <a:gd name="T35" fmla="*/ 811 h 1195"/>
              <a:gd name="T36" fmla="*/ 460 w 729"/>
              <a:gd name="T37" fmla="*/ 992 h 1195"/>
              <a:gd name="T38" fmla="*/ 465 w 729"/>
              <a:gd name="T39" fmla="*/ 1195 h 1195"/>
              <a:gd name="T40" fmla="*/ 647 w 729"/>
              <a:gd name="T41" fmla="*/ 784 h 1195"/>
              <a:gd name="T42" fmla="*/ 437 w 729"/>
              <a:gd name="T43" fmla="*/ 585 h 1195"/>
              <a:gd name="T44" fmla="*/ 210 w 729"/>
              <a:gd name="T45" fmla="*/ 547 h 1195"/>
              <a:gd name="T46" fmla="*/ 54 w 729"/>
              <a:gd name="T47" fmla="*/ 143 h 1195"/>
              <a:gd name="T48" fmla="*/ 240 w 729"/>
              <a:gd name="T49" fmla="*/ 230 h 1195"/>
              <a:gd name="T50" fmla="*/ 374 w 729"/>
              <a:gd name="T51" fmla="*/ 387 h 1195"/>
              <a:gd name="T52" fmla="*/ 520 w 729"/>
              <a:gd name="T53" fmla="*/ 52 h 1195"/>
              <a:gd name="T54" fmla="*/ 468 w 729"/>
              <a:gd name="T55" fmla="*/ 505 h 1195"/>
              <a:gd name="T56" fmla="*/ 437 w 729"/>
              <a:gd name="T57" fmla="*/ 585 h 1195"/>
              <a:gd name="T58" fmla="*/ 494 w 729"/>
              <a:gd name="T59" fmla="*/ 673 h 1195"/>
              <a:gd name="T60" fmla="*/ 529 w 729"/>
              <a:gd name="T61" fmla="*/ 484 h 1195"/>
              <a:gd name="T62" fmla="*/ 429 w 729"/>
              <a:gd name="T63" fmla="*/ 736 h 1195"/>
              <a:gd name="T64" fmla="*/ 603 w 729"/>
              <a:gd name="T65" fmla="*/ 672 h 1195"/>
              <a:gd name="T66" fmla="*/ 691 w 729"/>
              <a:gd name="T67" fmla="*/ 638 h 1195"/>
              <a:gd name="T68" fmla="*/ 520 w 729"/>
              <a:gd name="T69" fmla="*/ 768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9" h="1195">
                <a:moveTo>
                  <a:pt x="700" y="569"/>
                </a:moveTo>
                <a:cubicBezTo>
                  <a:pt x="676" y="543"/>
                  <a:pt x="646" y="548"/>
                  <a:pt x="629" y="554"/>
                </a:cubicBezTo>
                <a:cubicBezTo>
                  <a:pt x="629" y="543"/>
                  <a:pt x="629" y="534"/>
                  <a:pt x="629" y="528"/>
                </a:cubicBezTo>
                <a:cubicBezTo>
                  <a:pt x="629" y="504"/>
                  <a:pt x="601" y="415"/>
                  <a:pt x="512" y="454"/>
                </a:cubicBezTo>
                <a:cubicBezTo>
                  <a:pt x="508" y="455"/>
                  <a:pt x="504" y="457"/>
                  <a:pt x="501" y="459"/>
                </a:cubicBezTo>
                <a:cubicBezTo>
                  <a:pt x="498" y="447"/>
                  <a:pt x="498" y="427"/>
                  <a:pt x="509" y="405"/>
                </a:cubicBezTo>
                <a:cubicBezTo>
                  <a:pt x="528" y="366"/>
                  <a:pt x="597" y="273"/>
                  <a:pt x="606" y="211"/>
                </a:cubicBezTo>
                <a:cubicBezTo>
                  <a:pt x="614" y="149"/>
                  <a:pt x="602" y="102"/>
                  <a:pt x="591" y="78"/>
                </a:cubicBezTo>
                <a:cubicBezTo>
                  <a:pt x="580" y="53"/>
                  <a:pt x="554" y="23"/>
                  <a:pt x="514" y="23"/>
                </a:cubicBezTo>
                <a:cubicBezTo>
                  <a:pt x="474" y="23"/>
                  <a:pt x="426" y="50"/>
                  <a:pt x="415" y="118"/>
                </a:cubicBezTo>
                <a:cubicBezTo>
                  <a:pt x="405" y="185"/>
                  <a:pt x="346" y="432"/>
                  <a:pt x="315" y="482"/>
                </a:cubicBezTo>
                <a:cubicBezTo>
                  <a:pt x="315" y="482"/>
                  <a:pt x="283" y="384"/>
                  <a:pt x="276" y="309"/>
                </a:cubicBezTo>
                <a:cubicBezTo>
                  <a:pt x="269" y="234"/>
                  <a:pt x="258" y="133"/>
                  <a:pt x="188" y="67"/>
                </a:cubicBezTo>
                <a:cubicBezTo>
                  <a:pt x="117" y="0"/>
                  <a:pt x="58" y="38"/>
                  <a:pt x="37" y="50"/>
                </a:cubicBezTo>
                <a:cubicBezTo>
                  <a:pt x="17" y="62"/>
                  <a:pt x="0" y="93"/>
                  <a:pt x="35" y="161"/>
                </a:cubicBezTo>
                <a:cubicBezTo>
                  <a:pt x="69" y="228"/>
                  <a:pt x="116" y="381"/>
                  <a:pt x="151" y="585"/>
                </a:cubicBezTo>
                <a:cubicBezTo>
                  <a:pt x="113" y="616"/>
                  <a:pt x="74" y="669"/>
                  <a:pt x="68" y="769"/>
                </a:cubicBezTo>
                <a:cubicBezTo>
                  <a:pt x="59" y="931"/>
                  <a:pt x="166" y="940"/>
                  <a:pt x="202" y="988"/>
                </a:cubicBezTo>
                <a:cubicBezTo>
                  <a:pt x="238" y="1037"/>
                  <a:pt x="151" y="1155"/>
                  <a:pt x="151" y="1155"/>
                </a:cubicBezTo>
                <a:cubicBezTo>
                  <a:pt x="160" y="1169"/>
                  <a:pt x="160" y="1169"/>
                  <a:pt x="160" y="1169"/>
                </a:cubicBezTo>
                <a:cubicBezTo>
                  <a:pt x="198" y="1124"/>
                  <a:pt x="228" y="1059"/>
                  <a:pt x="234" y="1007"/>
                </a:cubicBezTo>
                <a:cubicBezTo>
                  <a:pt x="240" y="954"/>
                  <a:pt x="198" y="969"/>
                  <a:pt x="135" y="904"/>
                </a:cubicBezTo>
                <a:cubicBezTo>
                  <a:pt x="71" y="838"/>
                  <a:pt x="76" y="706"/>
                  <a:pt x="135" y="632"/>
                </a:cubicBezTo>
                <a:cubicBezTo>
                  <a:pt x="194" y="558"/>
                  <a:pt x="275" y="538"/>
                  <a:pt x="298" y="556"/>
                </a:cubicBezTo>
                <a:cubicBezTo>
                  <a:pt x="321" y="575"/>
                  <a:pt x="392" y="615"/>
                  <a:pt x="432" y="602"/>
                </a:cubicBezTo>
                <a:cubicBezTo>
                  <a:pt x="472" y="589"/>
                  <a:pt x="508" y="654"/>
                  <a:pt x="447" y="694"/>
                </a:cubicBezTo>
                <a:cubicBezTo>
                  <a:pt x="369" y="746"/>
                  <a:pt x="280" y="674"/>
                  <a:pt x="280" y="674"/>
                </a:cubicBezTo>
                <a:cubicBezTo>
                  <a:pt x="302" y="738"/>
                  <a:pt x="268" y="812"/>
                  <a:pt x="268" y="812"/>
                </a:cubicBezTo>
                <a:cubicBezTo>
                  <a:pt x="319" y="788"/>
                  <a:pt x="306" y="705"/>
                  <a:pt x="306" y="705"/>
                </a:cubicBezTo>
                <a:cubicBezTo>
                  <a:pt x="331" y="722"/>
                  <a:pt x="353" y="732"/>
                  <a:pt x="373" y="737"/>
                </a:cubicBezTo>
                <a:cubicBezTo>
                  <a:pt x="385" y="769"/>
                  <a:pt x="408" y="853"/>
                  <a:pt x="346" y="923"/>
                </a:cubicBezTo>
                <a:cubicBezTo>
                  <a:pt x="346" y="923"/>
                  <a:pt x="434" y="880"/>
                  <a:pt x="391" y="740"/>
                </a:cubicBezTo>
                <a:cubicBezTo>
                  <a:pt x="395" y="740"/>
                  <a:pt x="400" y="740"/>
                  <a:pt x="405" y="740"/>
                </a:cubicBezTo>
                <a:cubicBezTo>
                  <a:pt x="408" y="751"/>
                  <a:pt x="417" y="766"/>
                  <a:pt x="440" y="778"/>
                </a:cubicBezTo>
                <a:cubicBezTo>
                  <a:pt x="456" y="787"/>
                  <a:pt x="480" y="786"/>
                  <a:pt x="505" y="775"/>
                </a:cubicBezTo>
                <a:cubicBezTo>
                  <a:pt x="514" y="792"/>
                  <a:pt x="540" y="824"/>
                  <a:pt x="593" y="811"/>
                </a:cubicBezTo>
                <a:cubicBezTo>
                  <a:pt x="604" y="809"/>
                  <a:pt x="614" y="805"/>
                  <a:pt x="623" y="800"/>
                </a:cubicBezTo>
                <a:cubicBezTo>
                  <a:pt x="621" y="839"/>
                  <a:pt x="605" y="966"/>
                  <a:pt x="460" y="992"/>
                </a:cubicBezTo>
                <a:cubicBezTo>
                  <a:pt x="460" y="992"/>
                  <a:pt x="475" y="1138"/>
                  <a:pt x="439" y="1194"/>
                </a:cubicBezTo>
                <a:cubicBezTo>
                  <a:pt x="465" y="1195"/>
                  <a:pt x="465" y="1195"/>
                  <a:pt x="465" y="1195"/>
                </a:cubicBezTo>
                <a:cubicBezTo>
                  <a:pt x="465" y="1195"/>
                  <a:pt x="501" y="1143"/>
                  <a:pt x="485" y="1007"/>
                </a:cubicBezTo>
                <a:cubicBezTo>
                  <a:pt x="485" y="1007"/>
                  <a:pt x="636" y="1001"/>
                  <a:pt x="647" y="784"/>
                </a:cubicBezTo>
                <a:cubicBezTo>
                  <a:pt x="720" y="725"/>
                  <a:pt x="729" y="601"/>
                  <a:pt x="700" y="569"/>
                </a:cubicBezTo>
                <a:close/>
                <a:moveTo>
                  <a:pt x="437" y="585"/>
                </a:moveTo>
                <a:cubicBezTo>
                  <a:pt x="381" y="593"/>
                  <a:pt x="339" y="562"/>
                  <a:pt x="309" y="545"/>
                </a:cubicBezTo>
                <a:cubicBezTo>
                  <a:pt x="280" y="528"/>
                  <a:pt x="246" y="525"/>
                  <a:pt x="210" y="547"/>
                </a:cubicBezTo>
                <a:cubicBezTo>
                  <a:pt x="200" y="552"/>
                  <a:pt x="187" y="559"/>
                  <a:pt x="172" y="569"/>
                </a:cubicBezTo>
                <a:cubicBezTo>
                  <a:pt x="161" y="511"/>
                  <a:pt x="103" y="226"/>
                  <a:pt x="54" y="143"/>
                </a:cubicBezTo>
                <a:cubicBezTo>
                  <a:pt x="4" y="59"/>
                  <a:pt x="91" y="56"/>
                  <a:pt x="106" y="58"/>
                </a:cubicBezTo>
                <a:cubicBezTo>
                  <a:pt x="141" y="63"/>
                  <a:pt x="228" y="130"/>
                  <a:pt x="240" y="230"/>
                </a:cubicBezTo>
                <a:cubicBezTo>
                  <a:pt x="252" y="331"/>
                  <a:pt x="269" y="478"/>
                  <a:pt x="314" y="536"/>
                </a:cubicBezTo>
                <a:cubicBezTo>
                  <a:pt x="314" y="536"/>
                  <a:pt x="346" y="484"/>
                  <a:pt x="374" y="387"/>
                </a:cubicBezTo>
                <a:cubicBezTo>
                  <a:pt x="402" y="290"/>
                  <a:pt x="432" y="177"/>
                  <a:pt x="440" y="130"/>
                </a:cubicBezTo>
                <a:cubicBezTo>
                  <a:pt x="447" y="82"/>
                  <a:pt x="470" y="40"/>
                  <a:pt x="520" y="52"/>
                </a:cubicBezTo>
                <a:cubicBezTo>
                  <a:pt x="569" y="64"/>
                  <a:pt x="597" y="151"/>
                  <a:pt x="568" y="231"/>
                </a:cubicBezTo>
                <a:cubicBezTo>
                  <a:pt x="541" y="306"/>
                  <a:pt x="452" y="400"/>
                  <a:pt x="468" y="505"/>
                </a:cubicBezTo>
                <a:cubicBezTo>
                  <a:pt x="454" y="536"/>
                  <a:pt x="450" y="572"/>
                  <a:pt x="449" y="585"/>
                </a:cubicBezTo>
                <a:cubicBezTo>
                  <a:pt x="445" y="585"/>
                  <a:pt x="441" y="585"/>
                  <a:pt x="437" y="585"/>
                </a:cubicBezTo>
                <a:close/>
                <a:moveTo>
                  <a:pt x="429" y="736"/>
                </a:moveTo>
                <a:cubicBezTo>
                  <a:pt x="464" y="725"/>
                  <a:pt x="486" y="695"/>
                  <a:pt x="494" y="673"/>
                </a:cubicBezTo>
                <a:cubicBezTo>
                  <a:pt x="507" y="639"/>
                  <a:pt x="498" y="597"/>
                  <a:pt x="465" y="587"/>
                </a:cubicBezTo>
                <a:cubicBezTo>
                  <a:pt x="469" y="565"/>
                  <a:pt x="486" y="497"/>
                  <a:pt x="529" y="484"/>
                </a:cubicBezTo>
                <a:cubicBezTo>
                  <a:pt x="580" y="468"/>
                  <a:pt x="609" y="509"/>
                  <a:pt x="596" y="585"/>
                </a:cubicBezTo>
                <a:cubicBezTo>
                  <a:pt x="584" y="659"/>
                  <a:pt x="518" y="804"/>
                  <a:pt x="429" y="736"/>
                </a:cubicBezTo>
                <a:close/>
                <a:moveTo>
                  <a:pt x="520" y="768"/>
                </a:moveTo>
                <a:cubicBezTo>
                  <a:pt x="554" y="749"/>
                  <a:pt x="586" y="716"/>
                  <a:pt x="603" y="672"/>
                </a:cubicBezTo>
                <a:cubicBezTo>
                  <a:pt x="616" y="636"/>
                  <a:pt x="622" y="606"/>
                  <a:pt x="626" y="581"/>
                </a:cubicBezTo>
                <a:cubicBezTo>
                  <a:pt x="680" y="564"/>
                  <a:pt x="696" y="608"/>
                  <a:pt x="691" y="638"/>
                </a:cubicBezTo>
                <a:cubicBezTo>
                  <a:pt x="687" y="669"/>
                  <a:pt x="664" y="771"/>
                  <a:pt x="595" y="789"/>
                </a:cubicBezTo>
                <a:cubicBezTo>
                  <a:pt x="547" y="802"/>
                  <a:pt x="527" y="781"/>
                  <a:pt x="520" y="76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9"/>
          <p:cNvSpPr/>
          <p:nvPr/>
        </p:nvSpPr>
        <p:spPr bwMode="auto">
          <a:xfrm>
            <a:off x="5240793" y="2746828"/>
            <a:ext cx="109538" cy="92075"/>
          </a:xfrm>
          <a:custGeom>
            <a:avLst/>
            <a:gdLst>
              <a:gd name="T0" fmla="*/ 0 w 54"/>
              <a:gd name="T1" fmla="*/ 18 h 45"/>
              <a:gd name="T2" fmla="*/ 54 w 54"/>
              <a:gd name="T3" fmla="*/ 0 h 45"/>
              <a:gd name="T4" fmla="*/ 46 w 54"/>
              <a:gd name="T5" fmla="*/ 45 h 45"/>
              <a:gd name="T6" fmla="*/ 40 w 54"/>
              <a:gd name="T7" fmla="*/ 23 h 45"/>
              <a:gd name="T8" fmla="*/ 0 w 54"/>
              <a:gd name="T9" fmla="*/ 1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5">
                <a:moveTo>
                  <a:pt x="0" y="18"/>
                </a:moveTo>
                <a:cubicBezTo>
                  <a:pt x="0" y="18"/>
                  <a:pt x="30" y="19"/>
                  <a:pt x="54" y="0"/>
                </a:cubicBezTo>
                <a:cubicBezTo>
                  <a:pt x="46" y="45"/>
                  <a:pt x="46" y="45"/>
                  <a:pt x="46" y="45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29" y="31"/>
                  <a:pt x="0" y="1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0"/>
          <p:cNvSpPr>
            <a:spLocks noEditPoints="1"/>
          </p:cNvSpPr>
          <p:nvPr/>
        </p:nvSpPr>
        <p:spPr bwMode="auto">
          <a:xfrm>
            <a:off x="4547055" y="633866"/>
            <a:ext cx="1460500" cy="2405063"/>
          </a:xfrm>
          <a:custGeom>
            <a:avLst/>
            <a:gdLst>
              <a:gd name="T0" fmla="*/ 638 w 716"/>
              <a:gd name="T1" fmla="*/ 356 h 1179"/>
              <a:gd name="T2" fmla="*/ 533 w 716"/>
              <a:gd name="T3" fmla="*/ 162 h 1179"/>
              <a:gd name="T4" fmla="*/ 380 w 716"/>
              <a:gd name="T5" fmla="*/ 2 h 1179"/>
              <a:gd name="T6" fmla="*/ 296 w 716"/>
              <a:gd name="T7" fmla="*/ 488 h 1179"/>
              <a:gd name="T8" fmla="*/ 92 w 716"/>
              <a:gd name="T9" fmla="*/ 55 h 1179"/>
              <a:gd name="T10" fmla="*/ 132 w 716"/>
              <a:gd name="T11" fmla="*/ 487 h 1179"/>
              <a:gd name="T12" fmla="*/ 232 w 716"/>
              <a:gd name="T13" fmla="*/ 1045 h 1179"/>
              <a:gd name="T14" fmla="*/ 181 w 716"/>
              <a:gd name="T15" fmla="*/ 1178 h 1179"/>
              <a:gd name="T16" fmla="*/ 260 w 716"/>
              <a:gd name="T17" fmla="*/ 1045 h 1179"/>
              <a:gd name="T18" fmla="*/ 105 w 716"/>
              <a:gd name="T19" fmla="*/ 852 h 1179"/>
              <a:gd name="T20" fmla="*/ 154 w 716"/>
              <a:gd name="T21" fmla="*/ 431 h 1179"/>
              <a:gd name="T22" fmla="*/ 99 w 716"/>
              <a:gd name="T23" fmla="*/ 84 h 1179"/>
              <a:gd name="T24" fmla="*/ 297 w 716"/>
              <a:gd name="T25" fmla="*/ 549 h 1179"/>
              <a:gd name="T26" fmla="*/ 161 w 716"/>
              <a:gd name="T27" fmla="*/ 656 h 1179"/>
              <a:gd name="T28" fmla="*/ 399 w 716"/>
              <a:gd name="T29" fmla="*/ 516 h 1179"/>
              <a:gd name="T30" fmla="*/ 553 w 716"/>
              <a:gd name="T31" fmla="*/ 619 h 1179"/>
              <a:gd name="T32" fmla="*/ 319 w 716"/>
              <a:gd name="T33" fmla="*/ 793 h 1179"/>
              <a:gd name="T34" fmla="*/ 415 w 716"/>
              <a:gd name="T35" fmla="*/ 798 h 1179"/>
              <a:gd name="T36" fmla="*/ 438 w 716"/>
              <a:gd name="T37" fmla="*/ 814 h 1179"/>
              <a:gd name="T38" fmla="*/ 569 w 716"/>
              <a:gd name="T39" fmla="*/ 720 h 1179"/>
              <a:gd name="T40" fmla="*/ 547 w 716"/>
              <a:gd name="T41" fmla="*/ 720 h 1179"/>
              <a:gd name="T42" fmla="*/ 561 w 716"/>
              <a:gd name="T43" fmla="*/ 729 h 1179"/>
              <a:gd name="T44" fmla="*/ 414 w 716"/>
              <a:gd name="T45" fmla="*/ 667 h 1179"/>
              <a:gd name="T46" fmla="*/ 574 w 716"/>
              <a:gd name="T47" fmla="*/ 577 h 1179"/>
              <a:gd name="T48" fmla="*/ 485 w 716"/>
              <a:gd name="T49" fmla="*/ 1018 h 1179"/>
              <a:gd name="T50" fmla="*/ 492 w 716"/>
              <a:gd name="T51" fmla="*/ 1175 h 1179"/>
              <a:gd name="T52" fmla="*/ 671 w 716"/>
              <a:gd name="T53" fmla="*/ 840 h 1179"/>
              <a:gd name="T54" fmla="*/ 325 w 716"/>
              <a:gd name="T55" fmla="*/ 522 h 1179"/>
              <a:gd name="T56" fmla="*/ 325 w 716"/>
              <a:gd name="T57" fmla="*/ 142 h 1179"/>
              <a:gd name="T58" fmla="*/ 423 w 716"/>
              <a:gd name="T59" fmla="*/ 507 h 1179"/>
              <a:gd name="T60" fmla="*/ 325 w 716"/>
              <a:gd name="T61" fmla="*/ 522 h 1179"/>
              <a:gd name="T62" fmla="*/ 483 w 716"/>
              <a:gd name="T63" fmla="*/ 355 h 1179"/>
              <a:gd name="T64" fmla="*/ 652 w 716"/>
              <a:gd name="T65" fmla="*/ 186 h 1179"/>
              <a:gd name="T66" fmla="*/ 553 w 716"/>
              <a:gd name="T67" fmla="*/ 552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16" h="1179">
                <a:moveTo>
                  <a:pt x="580" y="551"/>
                </a:moveTo>
                <a:cubicBezTo>
                  <a:pt x="582" y="527"/>
                  <a:pt x="593" y="449"/>
                  <a:pt x="638" y="356"/>
                </a:cubicBezTo>
                <a:cubicBezTo>
                  <a:pt x="691" y="244"/>
                  <a:pt x="716" y="90"/>
                  <a:pt x="605" y="79"/>
                </a:cubicBezTo>
                <a:cubicBezTo>
                  <a:pt x="555" y="74"/>
                  <a:pt x="544" y="134"/>
                  <a:pt x="533" y="162"/>
                </a:cubicBezTo>
                <a:cubicBezTo>
                  <a:pt x="522" y="190"/>
                  <a:pt x="488" y="280"/>
                  <a:pt x="488" y="280"/>
                </a:cubicBezTo>
                <a:cubicBezTo>
                  <a:pt x="488" y="280"/>
                  <a:pt x="523" y="6"/>
                  <a:pt x="380" y="2"/>
                </a:cubicBezTo>
                <a:cubicBezTo>
                  <a:pt x="279" y="0"/>
                  <a:pt x="298" y="136"/>
                  <a:pt x="301" y="167"/>
                </a:cubicBezTo>
                <a:cubicBezTo>
                  <a:pt x="303" y="197"/>
                  <a:pt x="301" y="456"/>
                  <a:pt x="296" y="488"/>
                </a:cubicBezTo>
                <a:cubicBezTo>
                  <a:pt x="296" y="488"/>
                  <a:pt x="271" y="422"/>
                  <a:pt x="265" y="349"/>
                </a:cubicBezTo>
                <a:cubicBezTo>
                  <a:pt x="259" y="276"/>
                  <a:pt x="259" y="1"/>
                  <a:pt x="92" y="55"/>
                </a:cubicBezTo>
                <a:cubicBezTo>
                  <a:pt x="0" y="84"/>
                  <a:pt x="49" y="194"/>
                  <a:pt x="63" y="228"/>
                </a:cubicBezTo>
                <a:cubicBezTo>
                  <a:pt x="76" y="262"/>
                  <a:pt x="128" y="408"/>
                  <a:pt x="132" y="487"/>
                </a:cubicBezTo>
                <a:cubicBezTo>
                  <a:pt x="137" y="582"/>
                  <a:pt x="111" y="639"/>
                  <a:pt x="89" y="707"/>
                </a:cubicBezTo>
                <a:cubicBezTo>
                  <a:pt x="67" y="774"/>
                  <a:pt x="33" y="942"/>
                  <a:pt x="232" y="1045"/>
                </a:cubicBezTo>
                <a:cubicBezTo>
                  <a:pt x="232" y="1045"/>
                  <a:pt x="234" y="1122"/>
                  <a:pt x="180" y="1174"/>
                </a:cubicBezTo>
                <a:cubicBezTo>
                  <a:pt x="181" y="1178"/>
                  <a:pt x="181" y="1178"/>
                  <a:pt x="181" y="1178"/>
                </a:cubicBezTo>
                <a:cubicBezTo>
                  <a:pt x="208" y="1179"/>
                  <a:pt x="208" y="1179"/>
                  <a:pt x="208" y="1179"/>
                </a:cubicBezTo>
                <a:cubicBezTo>
                  <a:pt x="208" y="1179"/>
                  <a:pt x="269" y="1095"/>
                  <a:pt x="260" y="1045"/>
                </a:cubicBezTo>
                <a:cubicBezTo>
                  <a:pt x="273" y="1038"/>
                  <a:pt x="273" y="1038"/>
                  <a:pt x="273" y="1038"/>
                </a:cubicBezTo>
                <a:cubicBezTo>
                  <a:pt x="273" y="1038"/>
                  <a:pt x="129" y="974"/>
                  <a:pt x="105" y="852"/>
                </a:cubicBezTo>
                <a:cubicBezTo>
                  <a:pt x="82" y="730"/>
                  <a:pt x="129" y="686"/>
                  <a:pt x="142" y="637"/>
                </a:cubicBezTo>
                <a:cubicBezTo>
                  <a:pt x="155" y="588"/>
                  <a:pt x="174" y="515"/>
                  <a:pt x="154" y="431"/>
                </a:cubicBezTo>
                <a:cubicBezTo>
                  <a:pt x="135" y="346"/>
                  <a:pt x="93" y="234"/>
                  <a:pt x="77" y="200"/>
                </a:cubicBezTo>
                <a:cubicBezTo>
                  <a:pt x="61" y="166"/>
                  <a:pt x="39" y="112"/>
                  <a:pt x="99" y="84"/>
                </a:cubicBezTo>
                <a:cubicBezTo>
                  <a:pt x="159" y="56"/>
                  <a:pt x="229" y="158"/>
                  <a:pt x="237" y="251"/>
                </a:cubicBezTo>
                <a:cubicBezTo>
                  <a:pt x="246" y="343"/>
                  <a:pt x="247" y="488"/>
                  <a:pt x="297" y="549"/>
                </a:cubicBezTo>
                <a:cubicBezTo>
                  <a:pt x="277" y="569"/>
                  <a:pt x="260" y="583"/>
                  <a:pt x="242" y="595"/>
                </a:cubicBezTo>
                <a:cubicBezTo>
                  <a:pt x="217" y="612"/>
                  <a:pt x="165" y="643"/>
                  <a:pt x="161" y="656"/>
                </a:cubicBezTo>
                <a:cubicBezTo>
                  <a:pt x="160" y="660"/>
                  <a:pt x="260" y="603"/>
                  <a:pt x="289" y="574"/>
                </a:cubicBezTo>
                <a:cubicBezTo>
                  <a:pt x="317" y="544"/>
                  <a:pt x="371" y="494"/>
                  <a:pt x="399" y="516"/>
                </a:cubicBezTo>
                <a:cubicBezTo>
                  <a:pt x="428" y="538"/>
                  <a:pt x="498" y="570"/>
                  <a:pt x="527" y="570"/>
                </a:cubicBezTo>
                <a:cubicBezTo>
                  <a:pt x="555" y="570"/>
                  <a:pt x="562" y="575"/>
                  <a:pt x="553" y="619"/>
                </a:cubicBezTo>
                <a:cubicBezTo>
                  <a:pt x="542" y="671"/>
                  <a:pt x="453" y="701"/>
                  <a:pt x="401" y="633"/>
                </a:cubicBezTo>
                <a:cubicBezTo>
                  <a:pt x="401" y="633"/>
                  <a:pt x="403" y="759"/>
                  <a:pt x="319" y="793"/>
                </a:cubicBezTo>
                <a:cubicBezTo>
                  <a:pt x="319" y="793"/>
                  <a:pt x="364" y="794"/>
                  <a:pt x="391" y="755"/>
                </a:cubicBezTo>
                <a:cubicBezTo>
                  <a:pt x="391" y="755"/>
                  <a:pt x="396" y="779"/>
                  <a:pt x="415" y="798"/>
                </a:cubicBezTo>
                <a:cubicBezTo>
                  <a:pt x="416" y="829"/>
                  <a:pt x="415" y="914"/>
                  <a:pt x="367" y="983"/>
                </a:cubicBezTo>
                <a:cubicBezTo>
                  <a:pt x="367" y="983"/>
                  <a:pt x="432" y="943"/>
                  <a:pt x="438" y="814"/>
                </a:cubicBezTo>
                <a:cubicBezTo>
                  <a:pt x="455" y="820"/>
                  <a:pt x="476" y="823"/>
                  <a:pt x="504" y="816"/>
                </a:cubicBezTo>
                <a:cubicBezTo>
                  <a:pt x="601" y="794"/>
                  <a:pt x="572" y="732"/>
                  <a:pt x="569" y="720"/>
                </a:cubicBezTo>
                <a:cubicBezTo>
                  <a:pt x="569" y="720"/>
                  <a:pt x="588" y="711"/>
                  <a:pt x="602" y="708"/>
                </a:cubicBezTo>
                <a:cubicBezTo>
                  <a:pt x="602" y="708"/>
                  <a:pt x="595" y="687"/>
                  <a:pt x="547" y="720"/>
                </a:cubicBezTo>
                <a:cubicBezTo>
                  <a:pt x="498" y="753"/>
                  <a:pt x="514" y="756"/>
                  <a:pt x="514" y="756"/>
                </a:cubicBezTo>
                <a:cubicBezTo>
                  <a:pt x="514" y="756"/>
                  <a:pt x="550" y="733"/>
                  <a:pt x="561" y="729"/>
                </a:cubicBezTo>
                <a:cubicBezTo>
                  <a:pt x="561" y="729"/>
                  <a:pt x="570" y="795"/>
                  <a:pt x="497" y="801"/>
                </a:cubicBezTo>
                <a:cubicBezTo>
                  <a:pt x="425" y="808"/>
                  <a:pt x="387" y="749"/>
                  <a:pt x="414" y="667"/>
                </a:cubicBezTo>
                <a:cubicBezTo>
                  <a:pt x="414" y="667"/>
                  <a:pt x="461" y="713"/>
                  <a:pt x="528" y="682"/>
                </a:cubicBezTo>
                <a:cubicBezTo>
                  <a:pt x="596" y="651"/>
                  <a:pt x="574" y="577"/>
                  <a:pt x="574" y="577"/>
                </a:cubicBezTo>
                <a:cubicBezTo>
                  <a:pt x="574" y="577"/>
                  <a:pt x="626" y="558"/>
                  <a:pt x="650" y="626"/>
                </a:cubicBezTo>
                <a:cubicBezTo>
                  <a:pt x="674" y="694"/>
                  <a:pt x="687" y="923"/>
                  <a:pt x="485" y="1018"/>
                </a:cubicBezTo>
                <a:cubicBezTo>
                  <a:pt x="485" y="1018"/>
                  <a:pt x="486" y="1134"/>
                  <a:pt x="474" y="1171"/>
                </a:cubicBezTo>
                <a:cubicBezTo>
                  <a:pt x="492" y="1175"/>
                  <a:pt x="492" y="1175"/>
                  <a:pt x="492" y="1175"/>
                </a:cubicBezTo>
                <a:cubicBezTo>
                  <a:pt x="492" y="1175"/>
                  <a:pt x="517" y="1126"/>
                  <a:pt x="509" y="1032"/>
                </a:cubicBezTo>
                <a:cubicBezTo>
                  <a:pt x="509" y="1032"/>
                  <a:pt x="626" y="983"/>
                  <a:pt x="671" y="840"/>
                </a:cubicBezTo>
                <a:cubicBezTo>
                  <a:pt x="715" y="700"/>
                  <a:pt x="694" y="549"/>
                  <a:pt x="580" y="551"/>
                </a:cubicBezTo>
                <a:close/>
                <a:moveTo>
                  <a:pt x="325" y="522"/>
                </a:moveTo>
                <a:cubicBezTo>
                  <a:pt x="322" y="525"/>
                  <a:pt x="319" y="528"/>
                  <a:pt x="316" y="532"/>
                </a:cubicBezTo>
                <a:cubicBezTo>
                  <a:pt x="317" y="487"/>
                  <a:pt x="327" y="174"/>
                  <a:pt x="325" y="142"/>
                </a:cubicBezTo>
                <a:cubicBezTo>
                  <a:pt x="323" y="108"/>
                  <a:pt x="313" y="36"/>
                  <a:pt x="384" y="28"/>
                </a:cubicBezTo>
                <a:cubicBezTo>
                  <a:pt x="454" y="19"/>
                  <a:pt x="506" y="187"/>
                  <a:pt x="423" y="507"/>
                </a:cubicBezTo>
                <a:cubicBezTo>
                  <a:pt x="422" y="506"/>
                  <a:pt x="421" y="505"/>
                  <a:pt x="420" y="504"/>
                </a:cubicBezTo>
                <a:cubicBezTo>
                  <a:pt x="403" y="489"/>
                  <a:pt x="360" y="487"/>
                  <a:pt x="325" y="522"/>
                </a:cubicBezTo>
                <a:close/>
                <a:moveTo>
                  <a:pt x="433" y="515"/>
                </a:moveTo>
                <a:cubicBezTo>
                  <a:pt x="441" y="488"/>
                  <a:pt x="467" y="405"/>
                  <a:pt x="483" y="355"/>
                </a:cubicBezTo>
                <a:cubicBezTo>
                  <a:pt x="501" y="295"/>
                  <a:pt x="561" y="140"/>
                  <a:pt x="575" y="128"/>
                </a:cubicBezTo>
                <a:cubicBezTo>
                  <a:pt x="590" y="116"/>
                  <a:pt x="639" y="92"/>
                  <a:pt x="652" y="186"/>
                </a:cubicBezTo>
                <a:cubicBezTo>
                  <a:pt x="666" y="280"/>
                  <a:pt x="616" y="329"/>
                  <a:pt x="590" y="398"/>
                </a:cubicBezTo>
                <a:cubicBezTo>
                  <a:pt x="567" y="459"/>
                  <a:pt x="551" y="522"/>
                  <a:pt x="553" y="552"/>
                </a:cubicBezTo>
                <a:cubicBezTo>
                  <a:pt x="498" y="552"/>
                  <a:pt x="455" y="531"/>
                  <a:pt x="433" y="51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1"/>
          <p:cNvSpPr/>
          <p:nvPr/>
        </p:nvSpPr>
        <p:spPr bwMode="auto">
          <a:xfrm>
            <a:off x="6779080" y="2656341"/>
            <a:ext cx="58738" cy="179388"/>
          </a:xfrm>
          <a:custGeom>
            <a:avLst/>
            <a:gdLst>
              <a:gd name="T0" fmla="*/ 4 w 29"/>
              <a:gd name="T1" fmla="*/ 29 h 88"/>
              <a:gd name="T2" fmla="*/ 8 w 29"/>
              <a:gd name="T3" fmla="*/ 88 h 88"/>
              <a:gd name="T4" fmla="*/ 25 w 29"/>
              <a:gd name="T5" fmla="*/ 40 h 88"/>
              <a:gd name="T6" fmla="*/ 4 w 29"/>
              <a:gd name="T7" fmla="*/ 2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88">
                <a:moveTo>
                  <a:pt x="4" y="29"/>
                </a:moveTo>
                <a:cubicBezTo>
                  <a:pt x="4" y="29"/>
                  <a:pt x="24" y="67"/>
                  <a:pt x="8" y="88"/>
                </a:cubicBezTo>
                <a:cubicBezTo>
                  <a:pt x="8" y="88"/>
                  <a:pt x="29" y="81"/>
                  <a:pt x="25" y="40"/>
                </a:cubicBezTo>
                <a:cubicBezTo>
                  <a:pt x="22" y="0"/>
                  <a:pt x="0" y="20"/>
                  <a:pt x="4" y="2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2"/>
          <p:cNvSpPr/>
          <p:nvPr/>
        </p:nvSpPr>
        <p:spPr bwMode="auto">
          <a:xfrm>
            <a:off x="6253618" y="602116"/>
            <a:ext cx="1587500" cy="2570163"/>
          </a:xfrm>
          <a:custGeom>
            <a:avLst/>
            <a:gdLst>
              <a:gd name="T0" fmla="*/ 731 w 778"/>
              <a:gd name="T1" fmla="*/ 301 h 1260"/>
              <a:gd name="T2" fmla="*/ 711 w 778"/>
              <a:gd name="T3" fmla="*/ 290 h 1260"/>
              <a:gd name="T4" fmla="*/ 644 w 778"/>
              <a:gd name="T5" fmla="*/ 127 h 1260"/>
              <a:gd name="T6" fmla="*/ 602 w 778"/>
              <a:gd name="T7" fmla="*/ 21 h 1260"/>
              <a:gd name="T8" fmla="*/ 465 w 778"/>
              <a:gd name="T9" fmla="*/ 105 h 1260"/>
              <a:gd name="T10" fmla="*/ 179 w 778"/>
              <a:gd name="T11" fmla="*/ 423 h 1260"/>
              <a:gd name="T12" fmla="*/ 98 w 778"/>
              <a:gd name="T13" fmla="*/ 579 h 1260"/>
              <a:gd name="T14" fmla="*/ 4 w 778"/>
              <a:gd name="T15" fmla="*/ 810 h 1260"/>
              <a:gd name="T16" fmla="*/ 129 w 778"/>
              <a:gd name="T17" fmla="*/ 1024 h 1260"/>
              <a:gd name="T18" fmla="*/ 47 w 778"/>
              <a:gd name="T19" fmla="*/ 1175 h 1260"/>
              <a:gd name="T20" fmla="*/ 62 w 778"/>
              <a:gd name="T21" fmla="*/ 1199 h 1260"/>
              <a:gd name="T22" fmla="*/ 162 w 778"/>
              <a:gd name="T23" fmla="*/ 1058 h 1260"/>
              <a:gd name="T24" fmla="*/ 144 w 778"/>
              <a:gd name="T25" fmla="*/ 979 h 1260"/>
              <a:gd name="T26" fmla="*/ 28 w 778"/>
              <a:gd name="T27" fmla="*/ 818 h 1260"/>
              <a:gd name="T28" fmla="*/ 179 w 778"/>
              <a:gd name="T29" fmla="*/ 555 h 1260"/>
              <a:gd name="T30" fmla="*/ 247 w 778"/>
              <a:gd name="T31" fmla="*/ 548 h 1260"/>
              <a:gd name="T32" fmla="*/ 394 w 778"/>
              <a:gd name="T33" fmla="*/ 604 h 1260"/>
              <a:gd name="T34" fmla="*/ 363 w 778"/>
              <a:gd name="T35" fmla="*/ 721 h 1260"/>
              <a:gd name="T36" fmla="*/ 230 w 778"/>
              <a:gd name="T37" fmla="*/ 659 h 1260"/>
              <a:gd name="T38" fmla="*/ 301 w 778"/>
              <a:gd name="T39" fmla="*/ 737 h 1260"/>
              <a:gd name="T40" fmla="*/ 264 w 778"/>
              <a:gd name="T41" fmla="*/ 924 h 1260"/>
              <a:gd name="T42" fmla="*/ 325 w 778"/>
              <a:gd name="T43" fmla="*/ 741 h 1260"/>
              <a:gd name="T44" fmla="*/ 346 w 778"/>
              <a:gd name="T45" fmla="*/ 742 h 1260"/>
              <a:gd name="T46" fmla="*/ 458 w 778"/>
              <a:gd name="T47" fmla="*/ 643 h 1260"/>
              <a:gd name="T48" fmla="*/ 393 w 778"/>
              <a:gd name="T49" fmla="*/ 585 h 1260"/>
              <a:gd name="T50" fmla="*/ 281 w 778"/>
              <a:gd name="T51" fmla="*/ 545 h 1260"/>
              <a:gd name="T52" fmla="*/ 142 w 778"/>
              <a:gd name="T53" fmla="*/ 554 h 1260"/>
              <a:gd name="T54" fmla="*/ 135 w 778"/>
              <a:gd name="T55" fmla="*/ 557 h 1260"/>
              <a:gd name="T56" fmla="*/ 403 w 778"/>
              <a:gd name="T57" fmla="*/ 143 h 1260"/>
              <a:gd name="T58" fmla="*/ 466 w 778"/>
              <a:gd name="T59" fmla="*/ 224 h 1260"/>
              <a:gd name="T60" fmla="*/ 382 w 778"/>
              <a:gd name="T61" fmla="*/ 488 h 1260"/>
              <a:gd name="T62" fmla="*/ 358 w 778"/>
              <a:gd name="T63" fmla="*/ 487 h 1260"/>
              <a:gd name="T64" fmla="*/ 350 w 778"/>
              <a:gd name="T65" fmla="*/ 512 h 1260"/>
              <a:gd name="T66" fmla="*/ 439 w 778"/>
              <a:gd name="T67" fmla="*/ 510 h 1260"/>
              <a:gd name="T68" fmla="*/ 392 w 778"/>
              <a:gd name="T69" fmla="*/ 488 h 1260"/>
              <a:gd name="T70" fmla="*/ 482 w 778"/>
              <a:gd name="T71" fmla="*/ 118 h 1260"/>
              <a:gd name="T72" fmla="*/ 579 w 778"/>
              <a:gd name="T73" fmla="*/ 42 h 1260"/>
              <a:gd name="T74" fmla="*/ 613 w 778"/>
              <a:gd name="T75" fmla="*/ 178 h 1260"/>
              <a:gd name="T76" fmla="*/ 499 w 778"/>
              <a:gd name="T77" fmla="*/ 518 h 1260"/>
              <a:gd name="T78" fmla="*/ 473 w 778"/>
              <a:gd name="T79" fmla="*/ 523 h 1260"/>
              <a:gd name="T80" fmla="*/ 549 w 778"/>
              <a:gd name="T81" fmla="*/ 560 h 1260"/>
              <a:gd name="T82" fmla="*/ 511 w 778"/>
              <a:gd name="T83" fmla="*/ 523 h 1260"/>
              <a:gd name="T84" fmla="*/ 641 w 778"/>
              <a:gd name="T85" fmla="*/ 157 h 1260"/>
              <a:gd name="T86" fmla="*/ 658 w 778"/>
              <a:gd name="T87" fmla="*/ 152 h 1260"/>
              <a:gd name="T88" fmla="*/ 685 w 778"/>
              <a:gd name="T89" fmla="*/ 224 h 1260"/>
              <a:gd name="T90" fmla="*/ 597 w 778"/>
              <a:gd name="T91" fmla="*/ 577 h 1260"/>
              <a:gd name="T92" fmla="*/ 582 w 778"/>
              <a:gd name="T93" fmla="*/ 581 h 1260"/>
              <a:gd name="T94" fmla="*/ 621 w 778"/>
              <a:gd name="T95" fmla="*/ 626 h 1260"/>
              <a:gd name="T96" fmla="*/ 610 w 778"/>
              <a:gd name="T97" fmla="*/ 594 h 1260"/>
              <a:gd name="T98" fmla="*/ 705 w 778"/>
              <a:gd name="T99" fmla="*/ 322 h 1260"/>
              <a:gd name="T100" fmla="*/ 668 w 778"/>
              <a:gd name="T101" fmla="*/ 639 h 1260"/>
              <a:gd name="T102" fmla="*/ 654 w 778"/>
              <a:gd name="T103" fmla="*/ 721 h 1260"/>
              <a:gd name="T104" fmla="*/ 461 w 778"/>
              <a:gd name="T105" fmla="*/ 1020 h 1260"/>
              <a:gd name="T106" fmla="*/ 394 w 778"/>
              <a:gd name="T107" fmla="*/ 1079 h 1260"/>
              <a:gd name="T108" fmla="*/ 346 w 778"/>
              <a:gd name="T109" fmla="*/ 1260 h 1260"/>
              <a:gd name="T110" fmla="*/ 375 w 778"/>
              <a:gd name="T111" fmla="*/ 1259 h 1260"/>
              <a:gd name="T112" fmla="*/ 456 w 778"/>
              <a:gd name="T113" fmla="*/ 1062 h 1260"/>
              <a:gd name="T114" fmla="*/ 681 w 778"/>
              <a:gd name="T115" fmla="*/ 732 h 1260"/>
              <a:gd name="T116" fmla="*/ 694 w 778"/>
              <a:gd name="T117" fmla="*/ 649 h 1260"/>
              <a:gd name="T118" fmla="*/ 731 w 778"/>
              <a:gd name="T119" fmla="*/ 301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8" h="1260">
                <a:moveTo>
                  <a:pt x="731" y="301"/>
                </a:moveTo>
                <a:cubicBezTo>
                  <a:pt x="724" y="295"/>
                  <a:pt x="717" y="292"/>
                  <a:pt x="711" y="290"/>
                </a:cubicBezTo>
                <a:cubicBezTo>
                  <a:pt x="740" y="105"/>
                  <a:pt x="644" y="127"/>
                  <a:pt x="644" y="127"/>
                </a:cubicBezTo>
                <a:cubicBezTo>
                  <a:pt x="644" y="127"/>
                  <a:pt x="659" y="35"/>
                  <a:pt x="602" y="21"/>
                </a:cubicBezTo>
                <a:cubicBezTo>
                  <a:pt x="518" y="0"/>
                  <a:pt x="465" y="105"/>
                  <a:pt x="465" y="105"/>
                </a:cubicBezTo>
                <a:cubicBezTo>
                  <a:pt x="330" y="96"/>
                  <a:pt x="205" y="379"/>
                  <a:pt x="179" y="423"/>
                </a:cubicBezTo>
                <a:cubicBezTo>
                  <a:pt x="159" y="455"/>
                  <a:pt x="118" y="539"/>
                  <a:pt x="98" y="579"/>
                </a:cubicBezTo>
                <a:cubicBezTo>
                  <a:pt x="18" y="634"/>
                  <a:pt x="0" y="703"/>
                  <a:pt x="4" y="810"/>
                </a:cubicBezTo>
                <a:cubicBezTo>
                  <a:pt x="10" y="935"/>
                  <a:pt x="129" y="1024"/>
                  <a:pt x="129" y="1024"/>
                </a:cubicBezTo>
                <a:cubicBezTo>
                  <a:pt x="134" y="1083"/>
                  <a:pt x="47" y="1175"/>
                  <a:pt x="47" y="1175"/>
                </a:cubicBezTo>
                <a:cubicBezTo>
                  <a:pt x="62" y="1199"/>
                  <a:pt x="62" y="1199"/>
                  <a:pt x="62" y="1199"/>
                </a:cubicBezTo>
                <a:cubicBezTo>
                  <a:pt x="62" y="1199"/>
                  <a:pt x="148" y="1111"/>
                  <a:pt x="162" y="1058"/>
                </a:cubicBezTo>
                <a:cubicBezTo>
                  <a:pt x="176" y="1006"/>
                  <a:pt x="159" y="987"/>
                  <a:pt x="144" y="979"/>
                </a:cubicBezTo>
                <a:cubicBezTo>
                  <a:pt x="128" y="970"/>
                  <a:pt x="40" y="923"/>
                  <a:pt x="28" y="818"/>
                </a:cubicBezTo>
                <a:cubicBezTo>
                  <a:pt x="7" y="637"/>
                  <a:pt x="136" y="578"/>
                  <a:pt x="179" y="555"/>
                </a:cubicBezTo>
                <a:cubicBezTo>
                  <a:pt x="221" y="532"/>
                  <a:pt x="234" y="540"/>
                  <a:pt x="247" y="548"/>
                </a:cubicBezTo>
                <a:cubicBezTo>
                  <a:pt x="261" y="557"/>
                  <a:pt x="317" y="588"/>
                  <a:pt x="394" y="604"/>
                </a:cubicBezTo>
                <a:cubicBezTo>
                  <a:pt x="470" y="620"/>
                  <a:pt x="458" y="703"/>
                  <a:pt x="363" y="721"/>
                </a:cubicBezTo>
                <a:cubicBezTo>
                  <a:pt x="268" y="738"/>
                  <a:pt x="230" y="659"/>
                  <a:pt x="230" y="659"/>
                </a:cubicBezTo>
                <a:cubicBezTo>
                  <a:pt x="227" y="691"/>
                  <a:pt x="255" y="725"/>
                  <a:pt x="301" y="737"/>
                </a:cubicBezTo>
                <a:cubicBezTo>
                  <a:pt x="316" y="767"/>
                  <a:pt x="349" y="853"/>
                  <a:pt x="264" y="924"/>
                </a:cubicBezTo>
                <a:cubicBezTo>
                  <a:pt x="264" y="924"/>
                  <a:pt x="381" y="888"/>
                  <a:pt x="325" y="741"/>
                </a:cubicBezTo>
                <a:cubicBezTo>
                  <a:pt x="332" y="742"/>
                  <a:pt x="339" y="742"/>
                  <a:pt x="346" y="742"/>
                </a:cubicBezTo>
                <a:cubicBezTo>
                  <a:pt x="417" y="737"/>
                  <a:pt x="463" y="695"/>
                  <a:pt x="458" y="643"/>
                </a:cubicBezTo>
                <a:cubicBezTo>
                  <a:pt x="454" y="592"/>
                  <a:pt x="416" y="591"/>
                  <a:pt x="393" y="585"/>
                </a:cubicBezTo>
                <a:cubicBezTo>
                  <a:pt x="370" y="580"/>
                  <a:pt x="347" y="573"/>
                  <a:pt x="281" y="545"/>
                </a:cubicBezTo>
                <a:cubicBezTo>
                  <a:pt x="207" y="513"/>
                  <a:pt x="243" y="503"/>
                  <a:pt x="142" y="554"/>
                </a:cubicBezTo>
                <a:cubicBezTo>
                  <a:pt x="139" y="555"/>
                  <a:pt x="137" y="556"/>
                  <a:pt x="135" y="557"/>
                </a:cubicBezTo>
                <a:cubicBezTo>
                  <a:pt x="168" y="495"/>
                  <a:pt x="340" y="175"/>
                  <a:pt x="403" y="143"/>
                </a:cubicBezTo>
                <a:cubicBezTo>
                  <a:pt x="471" y="108"/>
                  <a:pt x="471" y="167"/>
                  <a:pt x="466" y="224"/>
                </a:cubicBezTo>
                <a:cubicBezTo>
                  <a:pt x="461" y="274"/>
                  <a:pt x="398" y="445"/>
                  <a:pt x="382" y="488"/>
                </a:cubicBezTo>
                <a:cubicBezTo>
                  <a:pt x="375" y="487"/>
                  <a:pt x="367" y="487"/>
                  <a:pt x="358" y="487"/>
                </a:cubicBezTo>
                <a:cubicBezTo>
                  <a:pt x="303" y="488"/>
                  <a:pt x="329" y="518"/>
                  <a:pt x="350" y="512"/>
                </a:cubicBezTo>
                <a:cubicBezTo>
                  <a:pt x="350" y="512"/>
                  <a:pt x="400" y="505"/>
                  <a:pt x="439" y="510"/>
                </a:cubicBezTo>
                <a:cubicBezTo>
                  <a:pt x="439" y="510"/>
                  <a:pt x="436" y="493"/>
                  <a:pt x="392" y="488"/>
                </a:cubicBezTo>
                <a:cubicBezTo>
                  <a:pt x="540" y="172"/>
                  <a:pt x="482" y="118"/>
                  <a:pt x="482" y="118"/>
                </a:cubicBezTo>
                <a:cubicBezTo>
                  <a:pt x="493" y="94"/>
                  <a:pt x="541" y="35"/>
                  <a:pt x="579" y="42"/>
                </a:cubicBezTo>
                <a:cubicBezTo>
                  <a:pt x="609" y="47"/>
                  <a:pt x="632" y="87"/>
                  <a:pt x="613" y="178"/>
                </a:cubicBezTo>
                <a:cubicBezTo>
                  <a:pt x="570" y="394"/>
                  <a:pt x="513" y="495"/>
                  <a:pt x="499" y="518"/>
                </a:cubicBezTo>
                <a:cubicBezTo>
                  <a:pt x="461" y="504"/>
                  <a:pt x="465" y="518"/>
                  <a:pt x="473" y="523"/>
                </a:cubicBezTo>
                <a:cubicBezTo>
                  <a:pt x="473" y="523"/>
                  <a:pt x="519" y="536"/>
                  <a:pt x="549" y="560"/>
                </a:cubicBezTo>
                <a:cubicBezTo>
                  <a:pt x="549" y="560"/>
                  <a:pt x="544" y="538"/>
                  <a:pt x="511" y="523"/>
                </a:cubicBezTo>
                <a:cubicBezTo>
                  <a:pt x="613" y="375"/>
                  <a:pt x="641" y="157"/>
                  <a:pt x="641" y="157"/>
                </a:cubicBezTo>
                <a:cubicBezTo>
                  <a:pt x="641" y="157"/>
                  <a:pt x="647" y="150"/>
                  <a:pt x="658" y="152"/>
                </a:cubicBezTo>
                <a:cubicBezTo>
                  <a:pt x="676" y="156"/>
                  <a:pt x="685" y="200"/>
                  <a:pt x="685" y="224"/>
                </a:cubicBezTo>
                <a:cubicBezTo>
                  <a:pt x="685" y="378"/>
                  <a:pt x="614" y="542"/>
                  <a:pt x="597" y="577"/>
                </a:cubicBezTo>
                <a:cubicBezTo>
                  <a:pt x="584" y="565"/>
                  <a:pt x="574" y="572"/>
                  <a:pt x="582" y="581"/>
                </a:cubicBezTo>
                <a:cubicBezTo>
                  <a:pt x="582" y="581"/>
                  <a:pt x="610" y="609"/>
                  <a:pt x="621" y="626"/>
                </a:cubicBezTo>
                <a:cubicBezTo>
                  <a:pt x="621" y="626"/>
                  <a:pt x="620" y="611"/>
                  <a:pt x="610" y="594"/>
                </a:cubicBezTo>
                <a:cubicBezTo>
                  <a:pt x="624" y="571"/>
                  <a:pt x="673" y="486"/>
                  <a:pt x="705" y="322"/>
                </a:cubicBezTo>
                <a:cubicBezTo>
                  <a:pt x="758" y="351"/>
                  <a:pt x="685" y="574"/>
                  <a:pt x="668" y="639"/>
                </a:cubicBezTo>
                <a:cubicBezTo>
                  <a:pt x="650" y="704"/>
                  <a:pt x="657" y="689"/>
                  <a:pt x="654" y="721"/>
                </a:cubicBezTo>
                <a:cubicBezTo>
                  <a:pt x="635" y="899"/>
                  <a:pt x="511" y="994"/>
                  <a:pt x="461" y="1020"/>
                </a:cubicBezTo>
                <a:cubicBezTo>
                  <a:pt x="412" y="1046"/>
                  <a:pt x="399" y="1051"/>
                  <a:pt x="394" y="1079"/>
                </a:cubicBezTo>
                <a:cubicBezTo>
                  <a:pt x="388" y="1107"/>
                  <a:pt x="346" y="1260"/>
                  <a:pt x="346" y="1260"/>
                </a:cubicBezTo>
                <a:cubicBezTo>
                  <a:pt x="375" y="1259"/>
                  <a:pt x="375" y="1259"/>
                  <a:pt x="375" y="1259"/>
                </a:cubicBezTo>
                <a:cubicBezTo>
                  <a:pt x="393" y="1194"/>
                  <a:pt x="410" y="1087"/>
                  <a:pt x="456" y="1062"/>
                </a:cubicBezTo>
                <a:cubicBezTo>
                  <a:pt x="650" y="955"/>
                  <a:pt x="680" y="750"/>
                  <a:pt x="681" y="732"/>
                </a:cubicBezTo>
                <a:cubicBezTo>
                  <a:pt x="682" y="713"/>
                  <a:pt x="679" y="693"/>
                  <a:pt x="694" y="649"/>
                </a:cubicBezTo>
                <a:cubicBezTo>
                  <a:pt x="778" y="404"/>
                  <a:pt x="751" y="319"/>
                  <a:pt x="731" y="30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13"/>
          <p:cNvSpPr/>
          <p:nvPr/>
        </p:nvSpPr>
        <p:spPr bwMode="auto">
          <a:xfrm>
            <a:off x="8074821" y="483053"/>
            <a:ext cx="2027238" cy="2146300"/>
          </a:xfrm>
          <a:custGeom>
            <a:avLst/>
            <a:gdLst>
              <a:gd name="T0" fmla="*/ 929 w 994"/>
              <a:gd name="T1" fmla="*/ 309 h 1053"/>
              <a:gd name="T2" fmla="*/ 899 w 994"/>
              <a:gd name="T3" fmla="*/ 97 h 1053"/>
              <a:gd name="T4" fmla="*/ 779 w 994"/>
              <a:gd name="T5" fmla="*/ 54 h 1053"/>
              <a:gd name="T6" fmla="*/ 744 w 994"/>
              <a:gd name="T7" fmla="*/ 84 h 1053"/>
              <a:gd name="T8" fmla="*/ 397 w 994"/>
              <a:gd name="T9" fmla="*/ 515 h 1053"/>
              <a:gd name="T10" fmla="*/ 355 w 994"/>
              <a:gd name="T11" fmla="*/ 552 h 1053"/>
              <a:gd name="T12" fmla="*/ 145 w 994"/>
              <a:gd name="T13" fmla="*/ 493 h 1053"/>
              <a:gd name="T14" fmla="*/ 12 w 994"/>
              <a:gd name="T15" fmla="*/ 646 h 1053"/>
              <a:gd name="T16" fmla="*/ 82 w 994"/>
              <a:gd name="T17" fmla="*/ 723 h 1053"/>
              <a:gd name="T18" fmla="*/ 280 w 994"/>
              <a:gd name="T19" fmla="*/ 778 h 1053"/>
              <a:gd name="T20" fmla="*/ 434 w 994"/>
              <a:gd name="T21" fmla="*/ 1000 h 1053"/>
              <a:gd name="T22" fmla="*/ 464 w 994"/>
              <a:gd name="T23" fmla="*/ 1053 h 1053"/>
              <a:gd name="T24" fmla="*/ 494 w 994"/>
              <a:gd name="T25" fmla="*/ 1051 h 1053"/>
              <a:gd name="T26" fmla="*/ 449 w 994"/>
              <a:gd name="T27" fmla="*/ 972 h 1053"/>
              <a:gd name="T28" fmla="*/ 381 w 994"/>
              <a:gd name="T29" fmla="*/ 935 h 1053"/>
              <a:gd name="T30" fmla="*/ 297 w 994"/>
              <a:gd name="T31" fmla="*/ 724 h 1053"/>
              <a:gd name="T32" fmla="*/ 287 w 994"/>
              <a:gd name="T33" fmla="*/ 747 h 1053"/>
              <a:gd name="T34" fmla="*/ 82 w 994"/>
              <a:gd name="T35" fmla="*/ 698 h 1053"/>
              <a:gd name="T36" fmla="*/ 42 w 994"/>
              <a:gd name="T37" fmla="*/ 617 h 1053"/>
              <a:gd name="T38" fmla="*/ 342 w 994"/>
              <a:gd name="T39" fmla="*/ 577 h 1053"/>
              <a:gd name="T40" fmla="*/ 335 w 994"/>
              <a:gd name="T41" fmla="*/ 619 h 1053"/>
              <a:gd name="T42" fmla="*/ 413 w 994"/>
              <a:gd name="T43" fmla="*/ 534 h 1053"/>
              <a:gd name="T44" fmla="*/ 600 w 994"/>
              <a:gd name="T45" fmla="*/ 188 h 1053"/>
              <a:gd name="T46" fmla="*/ 724 w 994"/>
              <a:gd name="T47" fmla="*/ 109 h 1053"/>
              <a:gd name="T48" fmla="*/ 575 w 994"/>
              <a:gd name="T49" fmla="*/ 449 h 1053"/>
              <a:gd name="T50" fmla="*/ 509 w 994"/>
              <a:gd name="T51" fmla="*/ 486 h 1053"/>
              <a:gd name="T52" fmla="*/ 624 w 994"/>
              <a:gd name="T53" fmla="*/ 453 h 1053"/>
              <a:gd name="T54" fmla="*/ 594 w 994"/>
              <a:gd name="T55" fmla="*/ 448 h 1053"/>
              <a:gd name="T56" fmla="*/ 847 w 994"/>
              <a:gd name="T57" fmla="*/ 70 h 1053"/>
              <a:gd name="T58" fmla="*/ 874 w 994"/>
              <a:gd name="T59" fmla="*/ 105 h 1053"/>
              <a:gd name="T60" fmla="*/ 710 w 994"/>
              <a:gd name="T61" fmla="*/ 455 h 1053"/>
              <a:gd name="T62" fmla="*/ 668 w 994"/>
              <a:gd name="T63" fmla="*/ 463 h 1053"/>
              <a:gd name="T64" fmla="*/ 707 w 994"/>
              <a:gd name="T65" fmla="*/ 469 h 1053"/>
              <a:gd name="T66" fmla="*/ 763 w 994"/>
              <a:gd name="T67" fmla="*/ 453 h 1053"/>
              <a:gd name="T68" fmla="*/ 722 w 994"/>
              <a:gd name="T69" fmla="*/ 454 h 1053"/>
              <a:gd name="T70" fmla="*/ 879 w 994"/>
              <a:gd name="T71" fmla="*/ 125 h 1053"/>
              <a:gd name="T72" fmla="*/ 907 w 994"/>
              <a:gd name="T73" fmla="*/ 282 h 1053"/>
              <a:gd name="T74" fmla="*/ 897 w 994"/>
              <a:gd name="T75" fmla="*/ 275 h 1053"/>
              <a:gd name="T76" fmla="*/ 778 w 994"/>
              <a:gd name="T77" fmla="*/ 441 h 1053"/>
              <a:gd name="T78" fmla="*/ 782 w 994"/>
              <a:gd name="T79" fmla="*/ 515 h 1053"/>
              <a:gd name="T80" fmla="*/ 639 w 994"/>
              <a:gd name="T81" fmla="*/ 747 h 1053"/>
              <a:gd name="T82" fmla="*/ 650 w 994"/>
              <a:gd name="T83" fmla="*/ 749 h 1053"/>
              <a:gd name="T84" fmla="*/ 785 w 994"/>
              <a:gd name="T85" fmla="*/ 530 h 1053"/>
              <a:gd name="T86" fmla="*/ 792 w 994"/>
              <a:gd name="T87" fmla="*/ 554 h 1053"/>
              <a:gd name="T88" fmla="*/ 793 w 994"/>
              <a:gd name="T89" fmla="*/ 464 h 1053"/>
              <a:gd name="T90" fmla="*/ 874 w 994"/>
              <a:gd name="T91" fmla="*/ 281 h 1053"/>
              <a:gd name="T92" fmla="*/ 918 w 994"/>
              <a:gd name="T93" fmla="*/ 697 h 1053"/>
              <a:gd name="T94" fmla="*/ 704 w 994"/>
              <a:gd name="T95" fmla="*/ 935 h 1053"/>
              <a:gd name="T96" fmla="*/ 744 w 994"/>
              <a:gd name="T97" fmla="*/ 995 h 1053"/>
              <a:gd name="T98" fmla="*/ 738 w 994"/>
              <a:gd name="T99" fmla="*/ 948 h 1053"/>
              <a:gd name="T100" fmla="*/ 938 w 994"/>
              <a:gd name="T101" fmla="*/ 716 h 1053"/>
              <a:gd name="T102" fmla="*/ 929 w 994"/>
              <a:gd name="T103" fmla="*/ 309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94" h="1053">
                <a:moveTo>
                  <a:pt x="929" y="309"/>
                </a:moveTo>
                <a:cubicBezTo>
                  <a:pt x="954" y="145"/>
                  <a:pt x="923" y="101"/>
                  <a:pt x="899" y="97"/>
                </a:cubicBezTo>
                <a:cubicBezTo>
                  <a:pt x="895" y="74"/>
                  <a:pt x="874" y="0"/>
                  <a:pt x="779" y="54"/>
                </a:cubicBezTo>
                <a:cubicBezTo>
                  <a:pt x="767" y="61"/>
                  <a:pt x="756" y="71"/>
                  <a:pt x="744" y="84"/>
                </a:cubicBezTo>
                <a:cubicBezTo>
                  <a:pt x="521" y="110"/>
                  <a:pt x="397" y="515"/>
                  <a:pt x="397" y="515"/>
                </a:cubicBezTo>
                <a:cubicBezTo>
                  <a:pt x="378" y="527"/>
                  <a:pt x="365" y="539"/>
                  <a:pt x="355" y="552"/>
                </a:cubicBezTo>
                <a:cubicBezTo>
                  <a:pt x="332" y="528"/>
                  <a:pt x="242" y="451"/>
                  <a:pt x="145" y="493"/>
                </a:cubicBezTo>
                <a:cubicBezTo>
                  <a:pt x="47" y="536"/>
                  <a:pt x="22" y="598"/>
                  <a:pt x="12" y="646"/>
                </a:cubicBezTo>
                <a:cubicBezTo>
                  <a:pt x="0" y="704"/>
                  <a:pt x="24" y="733"/>
                  <a:pt x="82" y="723"/>
                </a:cubicBezTo>
                <a:cubicBezTo>
                  <a:pt x="136" y="714"/>
                  <a:pt x="227" y="724"/>
                  <a:pt x="280" y="778"/>
                </a:cubicBezTo>
                <a:cubicBezTo>
                  <a:pt x="269" y="888"/>
                  <a:pt x="397" y="989"/>
                  <a:pt x="434" y="1000"/>
                </a:cubicBezTo>
                <a:cubicBezTo>
                  <a:pt x="477" y="1012"/>
                  <a:pt x="464" y="1053"/>
                  <a:pt x="464" y="1053"/>
                </a:cubicBezTo>
                <a:cubicBezTo>
                  <a:pt x="494" y="1051"/>
                  <a:pt x="494" y="1051"/>
                  <a:pt x="494" y="1051"/>
                </a:cubicBezTo>
                <a:cubicBezTo>
                  <a:pt x="492" y="994"/>
                  <a:pt x="464" y="975"/>
                  <a:pt x="449" y="972"/>
                </a:cubicBezTo>
                <a:cubicBezTo>
                  <a:pt x="434" y="970"/>
                  <a:pt x="423" y="964"/>
                  <a:pt x="381" y="935"/>
                </a:cubicBezTo>
                <a:cubicBezTo>
                  <a:pt x="284" y="867"/>
                  <a:pt x="297" y="724"/>
                  <a:pt x="297" y="724"/>
                </a:cubicBezTo>
                <a:cubicBezTo>
                  <a:pt x="293" y="732"/>
                  <a:pt x="290" y="739"/>
                  <a:pt x="287" y="747"/>
                </a:cubicBezTo>
                <a:cubicBezTo>
                  <a:pt x="268" y="733"/>
                  <a:pt x="201" y="691"/>
                  <a:pt x="82" y="698"/>
                </a:cubicBezTo>
                <a:cubicBezTo>
                  <a:pt x="41" y="701"/>
                  <a:pt x="21" y="675"/>
                  <a:pt x="42" y="617"/>
                </a:cubicBezTo>
                <a:cubicBezTo>
                  <a:pt x="65" y="553"/>
                  <a:pt x="206" y="425"/>
                  <a:pt x="342" y="577"/>
                </a:cubicBezTo>
                <a:cubicBezTo>
                  <a:pt x="332" y="601"/>
                  <a:pt x="335" y="619"/>
                  <a:pt x="335" y="619"/>
                </a:cubicBezTo>
                <a:cubicBezTo>
                  <a:pt x="360" y="555"/>
                  <a:pt x="413" y="534"/>
                  <a:pt x="413" y="534"/>
                </a:cubicBezTo>
                <a:cubicBezTo>
                  <a:pt x="431" y="475"/>
                  <a:pt x="522" y="267"/>
                  <a:pt x="600" y="188"/>
                </a:cubicBezTo>
                <a:cubicBezTo>
                  <a:pt x="653" y="134"/>
                  <a:pt x="700" y="115"/>
                  <a:pt x="724" y="109"/>
                </a:cubicBezTo>
                <a:cubicBezTo>
                  <a:pt x="650" y="213"/>
                  <a:pt x="586" y="412"/>
                  <a:pt x="575" y="449"/>
                </a:cubicBezTo>
                <a:cubicBezTo>
                  <a:pt x="534" y="456"/>
                  <a:pt x="509" y="486"/>
                  <a:pt x="509" y="486"/>
                </a:cubicBezTo>
                <a:cubicBezTo>
                  <a:pt x="521" y="492"/>
                  <a:pt x="624" y="453"/>
                  <a:pt x="624" y="453"/>
                </a:cubicBezTo>
                <a:cubicBezTo>
                  <a:pt x="613" y="450"/>
                  <a:pt x="603" y="448"/>
                  <a:pt x="594" y="448"/>
                </a:cubicBezTo>
                <a:cubicBezTo>
                  <a:pt x="723" y="58"/>
                  <a:pt x="810" y="58"/>
                  <a:pt x="847" y="70"/>
                </a:cubicBezTo>
                <a:cubicBezTo>
                  <a:pt x="870" y="78"/>
                  <a:pt x="874" y="94"/>
                  <a:pt x="874" y="105"/>
                </a:cubicBezTo>
                <a:cubicBezTo>
                  <a:pt x="776" y="165"/>
                  <a:pt x="720" y="408"/>
                  <a:pt x="710" y="455"/>
                </a:cubicBezTo>
                <a:cubicBezTo>
                  <a:pt x="684" y="458"/>
                  <a:pt x="668" y="463"/>
                  <a:pt x="668" y="463"/>
                </a:cubicBezTo>
                <a:cubicBezTo>
                  <a:pt x="653" y="470"/>
                  <a:pt x="679" y="471"/>
                  <a:pt x="707" y="469"/>
                </a:cubicBezTo>
                <a:cubicBezTo>
                  <a:pt x="735" y="467"/>
                  <a:pt x="763" y="453"/>
                  <a:pt x="763" y="453"/>
                </a:cubicBezTo>
                <a:cubicBezTo>
                  <a:pt x="748" y="452"/>
                  <a:pt x="734" y="453"/>
                  <a:pt x="722" y="454"/>
                </a:cubicBezTo>
                <a:cubicBezTo>
                  <a:pt x="768" y="276"/>
                  <a:pt x="833" y="126"/>
                  <a:pt x="879" y="125"/>
                </a:cubicBezTo>
                <a:cubicBezTo>
                  <a:pt x="916" y="124"/>
                  <a:pt x="911" y="235"/>
                  <a:pt x="907" y="282"/>
                </a:cubicBezTo>
                <a:cubicBezTo>
                  <a:pt x="903" y="279"/>
                  <a:pt x="900" y="276"/>
                  <a:pt x="897" y="275"/>
                </a:cubicBezTo>
                <a:cubicBezTo>
                  <a:pt x="823" y="233"/>
                  <a:pt x="780" y="366"/>
                  <a:pt x="778" y="441"/>
                </a:cubicBezTo>
                <a:cubicBezTo>
                  <a:pt x="777" y="472"/>
                  <a:pt x="779" y="497"/>
                  <a:pt x="782" y="515"/>
                </a:cubicBezTo>
                <a:cubicBezTo>
                  <a:pt x="750" y="525"/>
                  <a:pt x="638" y="571"/>
                  <a:pt x="639" y="747"/>
                </a:cubicBezTo>
                <a:cubicBezTo>
                  <a:pt x="650" y="749"/>
                  <a:pt x="650" y="749"/>
                  <a:pt x="650" y="749"/>
                </a:cubicBezTo>
                <a:cubicBezTo>
                  <a:pt x="650" y="749"/>
                  <a:pt x="638" y="574"/>
                  <a:pt x="785" y="530"/>
                </a:cubicBezTo>
                <a:cubicBezTo>
                  <a:pt x="788" y="546"/>
                  <a:pt x="792" y="554"/>
                  <a:pt x="792" y="554"/>
                </a:cubicBezTo>
                <a:cubicBezTo>
                  <a:pt x="792" y="554"/>
                  <a:pt x="793" y="563"/>
                  <a:pt x="793" y="464"/>
                </a:cubicBezTo>
                <a:cubicBezTo>
                  <a:pt x="793" y="366"/>
                  <a:pt x="845" y="266"/>
                  <a:pt x="874" y="281"/>
                </a:cubicBezTo>
                <a:cubicBezTo>
                  <a:pt x="933" y="310"/>
                  <a:pt x="969" y="564"/>
                  <a:pt x="918" y="697"/>
                </a:cubicBezTo>
                <a:cubicBezTo>
                  <a:pt x="867" y="829"/>
                  <a:pt x="704" y="935"/>
                  <a:pt x="704" y="935"/>
                </a:cubicBezTo>
                <a:cubicBezTo>
                  <a:pt x="704" y="935"/>
                  <a:pt x="737" y="1000"/>
                  <a:pt x="744" y="995"/>
                </a:cubicBezTo>
                <a:cubicBezTo>
                  <a:pt x="751" y="989"/>
                  <a:pt x="738" y="948"/>
                  <a:pt x="738" y="948"/>
                </a:cubicBezTo>
                <a:cubicBezTo>
                  <a:pt x="738" y="948"/>
                  <a:pt x="871" y="861"/>
                  <a:pt x="938" y="716"/>
                </a:cubicBezTo>
                <a:cubicBezTo>
                  <a:pt x="994" y="594"/>
                  <a:pt x="978" y="395"/>
                  <a:pt x="929" y="30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14"/>
          <p:cNvSpPr>
            <a:spLocks noEditPoints="1"/>
          </p:cNvSpPr>
          <p:nvPr/>
        </p:nvSpPr>
        <p:spPr bwMode="auto">
          <a:xfrm>
            <a:off x="798285" y="3572724"/>
            <a:ext cx="1787525" cy="2405063"/>
          </a:xfrm>
          <a:custGeom>
            <a:avLst/>
            <a:gdLst>
              <a:gd name="T0" fmla="*/ 735 w 877"/>
              <a:gd name="T1" fmla="*/ 311 h 1179"/>
              <a:gd name="T2" fmla="*/ 665 w 877"/>
              <a:gd name="T3" fmla="*/ 42 h 1179"/>
              <a:gd name="T4" fmla="*/ 553 w 877"/>
              <a:gd name="T5" fmla="*/ 268 h 1179"/>
              <a:gd name="T6" fmla="*/ 382 w 877"/>
              <a:gd name="T7" fmla="*/ 295 h 1179"/>
              <a:gd name="T8" fmla="*/ 26 w 877"/>
              <a:gd name="T9" fmla="*/ 902 h 1179"/>
              <a:gd name="T10" fmla="*/ 135 w 877"/>
              <a:gd name="T11" fmla="*/ 1179 h 1179"/>
              <a:gd name="T12" fmla="*/ 177 w 877"/>
              <a:gd name="T13" fmla="*/ 700 h 1179"/>
              <a:gd name="T14" fmla="*/ 428 w 877"/>
              <a:gd name="T15" fmla="*/ 422 h 1179"/>
              <a:gd name="T16" fmla="*/ 473 w 877"/>
              <a:gd name="T17" fmla="*/ 435 h 1179"/>
              <a:gd name="T18" fmla="*/ 501 w 877"/>
              <a:gd name="T19" fmla="*/ 421 h 1179"/>
              <a:gd name="T20" fmla="*/ 741 w 877"/>
              <a:gd name="T21" fmla="*/ 218 h 1179"/>
              <a:gd name="T22" fmla="*/ 543 w 877"/>
              <a:gd name="T23" fmla="*/ 678 h 1179"/>
              <a:gd name="T24" fmla="*/ 662 w 877"/>
              <a:gd name="T25" fmla="*/ 788 h 1179"/>
              <a:gd name="T26" fmla="*/ 702 w 877"/>
              <a:gd name="T27" fmla="*/ 982 h 1179"/>
              <a:gd name="T28" fmla="*/ 546 w 877"/>
              <a:gd name="T29" fmla="*/ 925 h 1179"/>
              <a:gd name="T30" fmla="*/ 233 w 877"/>
              <a:gd name="T31" fmla="*/ 943 h 1179"/>
              <a:gd name="T32" fmla="*/ 306 w 877"/>
              <a:gd name="T33" fmla="*/ 1043 h 1179"/>
              <a:gd name="T34" fmla="*/ 412 w 877"/>
              <a:gd name="T35" fmla="*/ 1121 h 1179"/>
              <a:gd name="T36" fmla="*/ 382 w 877"/>
              <a:gd name="T37" fmla="*/ 1054 h 1179"/>
              <a:gd name="T38" fmla="*/ 648 w 877"/>
              <a:gd name="T39" fmla="*/ 1003 h 1179"/>
              <a:gd name="T40" fmla="*/ 746 w 877"/>
              <a:gd name="T41" fmla="*/ 823 h 1179"/>
              <a:gd name="T42" fmla="*/ 795 w 877"/>
              <a:gd name="T43" fmla="*/ 590 h 1179"/>
              <a:gd name="T44" fmla="*/ 875 w 877"/>
              <a:gd name="T45" fmla="*/ 340 h 1179"/>
              <a:gd name="T46" fmla="*/ 477 w 877"/>
              <a:gd name="T47" fmla="*/ 382 h 1179"/>
              <a:gd name="T48" fmla="*/ 371 w 877"/>
              <a:gd name="T49" fmla="*/ 442 h 1179"/>
              <a:gd name="T50" fmla="*/ 388 w 877"/>
              <a:gd name="T51" fmla="*/ 350 h 1179"/>
              <a:gd name="T52" fmla="*/ 524 w 877"/>
              <a:gd name="T53" fmla="*/ 290 h 1179"/>
              <a:gd name="T54" fmla="*/ 577 w 877"/>
              <a:gd name="T55" fmla="*/ 739 h 1179"/>
              <a:gd name="T56" fmla="*/ 573 w 877"/>
              <a:gd name="T57" fmla="*/ 611 h 1179"/>
              <a:gd name="T58" fmla="*/ 598 w 877"/>
              <a:gd name="T59" fmla="*/ 741 h 1179"/>
              <a:gd name="T60" fmla="*/ 768 w 877"/>
              <a:gd name="T61" fmla="*/ 573 h 1179"/>
              <a:gd name="T62" fmla="*/ 721 w 877"/>
              <a:gd name="T63" fmla="*/ 800 h 1179"/>
              <a:gd name="T64" fmla="*/ 621 w 877"/>
              <a:gd name="T65" fmla="*/ 698 h 1179"/>
              <a:gd name="T66" fmla="*/ 582 w 877"/>
              <a:gd name="T67" fmla="*/ 580 h 1179"/>
              <a:gd name="T68" fmla="*/ 718 w 877"/>
              <a:gd name="T69" fmla="*/ 506 h 1179"/>
              <a:gd name="T70" fmla="*/ 847 w 877"/>
              <a:gd name="T71" fmla="*/ 348 h 1179"/>
              <a:gd name="T72" fmla="*/ 664 w 877"/>
              <a:gd name="T73" fmla="*/ 438 h 1179"/>
              <a:gd name="T74" fmla="*/ 803 w 877"/>
              <a:gd name="T75" fmla="*/ 323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7" h="1179">
                <a:moveTo>
                  <a:pt x="824" y="298"/>
                </a:moveTo>
                <a:cubicBezTo>
                  <a:pt x="786" y="310"/>
                  <a:pt x="752" y="312"/>
                  <a:pt x="735" y="311"/>
                </a:cubicBezTo>
                <a:cubicBezTo>
                  <a:pt x="773" y="225"/>
                  <a:pt x="774" y="160"/>
                  <a:pt x="770" y="95"/>
                </a:cubicBezTo>
                <a:cubicBezTo>
                  <a:pt x="763" y="0"/>
                  <a:pt x="688" y="13"/>
                  <a:pt x="665" y="42"/>
                </a:cubicBezTo>
                <a:cubicBezTo>
                  <a:pt x="644" y="69"/>
                  <a:pt x="576" y="221"/>
                  <a:pt x="569" y="243"/>
                </a:cubicBezTo>
                <a:cubicBezTo>
                  <a:pt x="565" y="254"/>
                  <a:pt x="559" y="262"/>
                  <a:pt x="553" y="268"/>
                </a:cubicBezTo>
                <a:cubicBezTo>
                  <a:pt x="567" y="155"/>
                  <a:pt x="505" y="139"/>
                  <a:pt x="482" y="140"/>
                </a:cubicBezTo>
                <a:cubicBezTo>
                  <a:pt x="441" y="142"/>
                  <a:pt x="427" y="166"/>
                  <a:pt x="382" y="295"/>
                </a:cubicBezTo>
                <a:cubicBezTo>
                  <a:pt x="323" y="462"/>
                  <a:pt x="203" y="635"/>
                  <a:pt x="167" y="682"/>
                </a:cubicBezTo>
                <a:cubicBezTo>
                  <a:pt x="131" y="730"/>
                  <a:pt x="52" y="798"/>
                  <a:pt x="26" y="902"/>
                </a:cubicBezTo>
                <a:cubicBezTo>
                  <a:pt x="0" y="1006"/>
                  <a:pt x="102" y="1176"/>
                  <a:pt x="102" y="1176"/>
                </a:cubicBezTo>
                <a:cubicBezTo>
                  <a:pt x="135" y="1179"/>
                  <a:pt x="135" y="1179"/>
                  <a:pt x="135" y="1179"/>
                </a:cubicBezTo>
                <a:cubicBezTo>
                  <a:pt x="120" y="1153"/>
                  <a:pt x="55" y="1029"/>
                  <a:pt x="50" y="944"/>
                </a:cubicBezTo>
                <a:cubicBezTo>
                  <a:pt x="45" y="858"/>
                  <a:pt x="77" y="828"/>
                  <a:pt x="177" y="700"/>
                </a:cubicBezTo>
                <a:cubicBezTo>
                  <a:pt x="237" y="622"/>
                  <a:pt x="281" y="554"/>
                  <a:pt x="314" y="497"/>
                </a:cubicBezTo>
                <a:cubicBezTo>
                  <a:pt x="350" y="491"/>
                  <a:pt x="400" y="438"/>
                  <a:pt x="428" y="422"/>
                </a:cubicBezTo>
                <a:cubicBezTo>
                  <a:pt x="445" y="412"/>
                  <a:pt x="462" y="407"/>
                  <a:pt x="475" y="404"/>
                </a:cubicBezTo>
                <a:cubicBezTo>
                  <a:pt x="473" y="419"/>
                  <a:pt x="473" y="435"/>
                  <a:pt x="473" y="435"/>
                </a:cubicBezTo>
                <a:cubicBezTo>
                  <a:pt x="473" y="445"/>
                  <a:pt x="424" y="500"/>
                  <a:pt x="424" y="500"/>
                </a:cubicBezTo>
                <a:cubicBezTo>
                  <a:pt x="436" y="525"/>
                  <a:pt x="452" y="495"/>
                  <a:pt x="501" y="421"/>
                </a:cubicBezTo>
                <a:cubicBezTo>
                  <a:pt x="550" y="347"/>
                  <a:pt x="638" y="110"/>
                  <a:pt x="681" y="69"/>
                </a:cubicBezTo>
                <a:cubicBezTo>
                  <a:pt x="724" y="27"/>
                  <a:pt x="756" y="85"/>
                  <a:pt x="741" y="218"/>
                </a:cubicBezTo>
                <a:cubicBezTo>
                  <a:pt x="726" y="352"/>
                  <a:pt x="598" y="507"/>
                  <a:pt x="579" y="543"/>
                </a:cubicBezTo>
                <a:cubicBezTo>
                  <a:pt x="560" y="578"/>
                  <a:pt x="534" y="648"/>
                  <a:pt x="543" y="678"/>
                </a:cubicBezTo>
                <a:cubicBezTo>
                  <a:pt x="551" y="708"/>
                  <a:pt x="550" y="760"/>
                  <a:pt x="550" y="760"/>
                </a:cubicBezTo>
                <a:cubicBezTo>
                  <a:pt x="550" y="760"/>
                  <a:pt x="614" y="759"/>
                  <a:pt x="662" y="788"/>
                </a:cubicBezTo>
                <a:cubicBezTo>
                  <a:pt x="710" y="817"/>
                  <a:pt x="743" y="857"/>
                  <a:pt x="740" y="911"/>
                </a:cubicBezTo>
                <a:cubicBezTo>
                  <a:pt x="737" y="958"/>
                  <a:pt x="714" y="977"/>
                  <a:pt x="702" y="982"/>
                </a:cubicBezTo>
                <a:cubicBezTo>
                  <a:pt x="690" y="988"/>
                  <a:pt x="675" y="987"/>
                  <a:pt x="651" y="962"/>
                </a:cubicBezTo>
                <a:cubicBezTo>
                  <a:pt x="627" y="937"/>
                  <a:pt x="584" y="916"/>
                  <a:pt x="546" y="925"/>
                </a:cubicBezTo>
                <a:cubicBezTo>
                  <a:pt x="507" y="935"/>
                  <a:pt x="461" y="983"/>
                  <a:pt x="441" y="1004"/>
                </a:cubicBezTo>
                <a:cubicBezTo>
                  <a:pt x="414" y="1032"/>
                  <a:pt x="280" y="1067"/>
                  <a:pt x="233" y="943"/>
                </a:cubicBezTo>
                <a:cubicBezTo>
                  <a:pt x="219" y="946"/>
                  <a:pt x="219" y="946"/>
                  <a:pt x="219" y="946"/>
                </a:cubicBezTo>
                <a:cubicBezTo>
                  <a:pt x="219" y="946"/>
                  <a:pt x="239" y="1016"/>
                  <a:pt x="306" y="1043"/>
                </a:cubicBezTo>
                <a:cubicBezTo>
                  <a:pt x="318" y="1065"/>
                  <a:pt x="350" y="1116"/>
                  <a:pt x="395" y="1136"/>
                </a:cubicBezTo>
                <a:cubicBezTo>
                  <a:pt x="412" y="1121"/>
                  <a:pt x="412" y="1121"/>
                  <a:pt x="412" y="1121"/>
                </a:cubicBezTo>
                <a:cubicBezTo>
                  <a:pt x="412" y="1121"/>
                  <a:pt x="368" y="1092"/>
                  <a:pt x="349" y="1054"/>
                </a:cubicBezTo>
                <a:cubicBezTo>
                  <a:pt x="359" y="1055"/>
                  <a:pt x="370" y="1055"/>
                  <a:pt x="382" y="1054"/>
                </a:cubicBezTo>
                <a:cubicBezTo>
                  <a:pt x="472" y="1047"/>
                  <a:pt x="496" y="960"/>
                  <a:pt x="552" y="957"/>
                </a:cubicBezTo>
                <a:cubicBezTo>
                  <a:pt x="609" y="954"/>
                  <a:pt x="627" y="988"/>
                  <a:pt x="648" y="1003"/>
                </a:cubicBezTo>
                <a:cubicBezTo>
                  <a:pt x="668" y="1018"/>
                  <a:pt x="702" y="1043"/>
                  <a:pt x="746" y="972"/>
                </a:cubicBezTo>
                <a:cubicBezTo>
                  <a:pt x="791" y="901"/>
                  <a:pt x="746" y="823"/>
                  <a:pt x="746" y="823"/>
                </a:cubicBezTo>
                <a:cubicBezTo>
                  <a:pt x="746" y="823"/>
                  <a:pt x="768" y="792"/>
                  <a:pt x="765" y="750"/>
                </a:cubicBezTo>
                <a:cubicBezTo>
                  <a:pt x="762" y="708"/>
                  <a:pt x="777" y="631"/>
                  <a:pt x="795" y="590"/>
                </a:cubicBezTo>
                <a:cubicBezTo>
                  <a:pt x="812" y="550"/>
                  <a:pt x="813" y="517"/>
                  <a:pt x="754" y="495"/>
                </a:cubicBezTo>
                <a:cubicBezTo>
                  <a:pt x="754" y="495"/>
                  <a:pt x="858" y="454"/>
                  <a:pt x="875" y="340"/>
                </a:cubicBezTo>
                <a:cubicBezTo>
                  <a:pt x="877" y="325"/>
                  <a:pt x="874" y="282"/>
                  <a:pt x="824" y="298"/>
                </a:cubicBezTo>
                <a:close/>
                <a:moveTo>
                  <a:pt x="477" y="382"/>
                </a:moveTo>
                <a:cubicBezTo>
                  <a:pt x="476" y="387"/>
                  <a:pt x="476" y="392"/>
                  <a:pt x="475" y="397"/>
                </a:cubicBezTo>
                <a:cubicBezTo>
                  <a:pt x="438" y="394"/>
                  <a:pt x="404" y="416"/>
                  <a:pt x="371" y="442"/>
                </a:cubicBezTo>
                <a:cubicBezTo>
                  <a:pt x="352" y="458"/>
                  <a:pt x="336" y="470"/>
                  <a:pt x="325" y="477"/>
                </a:cubicBezTo>
                <a:cubicBezTo>
                  <a:pt x="355" y="422"/>
                  <a:pt x="374" y="379"/>
                  <a:pt x="388" y="350"/>
                </a:cubicBezTo>
                <a:cubicBezTo>
                  <a:pt x="412" y="299"/>
                  <a:pt x="445" y="156"/>
                  <a:pt x="485" y="163"/>
                </a:cubicBezTo>
                <a:cubicBezTo>
                  <a:pt x="524" y="169"/>
                  <a:pt x="527" y="239"/>
                  <a:pt x="524" y="290"/>
                </a:cubicBezTo>
                <a:cubicBezTo>
                  <a:pt x="508" y="315"/>
                  <a:pt x="480" y="368"/>
                  <a:pt x="477" y="382"/>
                </a:cubicBezTo>
                <a:close/>
                <a:moveTo>
                  <a:pt x="577" y="739"/>
                </a:moveTo>
                <a:cubicBezTo>
                  <a:pt x="576" y="696"/>
                  <a:pt x="567" y="658"/>
                  <a:pt x="569" y="637"/>
                </a:cubicBezTo>
                <a:cubicBezTo>
                  <a:pt x="569" y="630"/>
                  <a:pt x="570" y="622"/>
                  <a:pt x="573" y="611"/>
                </a:cubicBezTo>
                <a:cubicBezTo>
                  <a:pt x="582" y="617"/>
                  <a:pt x="593" y="626"/>
                  <a:pt x="595" y="634"/>
                </a:cubicBezTo>
                <a:cubicBezTo>
                  <a:pt x="599" y="649"/>
                  <a:pt x="580" y="695"/>
                  <a:pt x="598" y="741"/>
                </a:cubicBezTo>
                <a:cubicBezTo>
                  <a:pt x="598" y="741"/>
                  <a:pt x="588" y="739"/>
                  <a:pt x="577" y="739"/>
                </a:cubicBezTo>
                <a:close/>
                <a:moveTo>
                  <a:pt x="768" y="573"/>
                </a:moveTo>
                <a:cubicBezTo>
                  <a:pt x="758" y="610"/>
                  <a:pt x="737" y="705"/>
                  <a:pt x="737" y="742"/>
                </a:cubicBezTo>
                <a:cubicBezTo>
                  <a:pt x="737" y="779"/>
                  <a:pt x="734" y="795"/>
                  <a:pt x="721" y="800"/>
                </a:cubicBezTo>
                <a:cubicBezTo>
                  <a:pt x="707" y="806"/>
                  <a:pt x="706" y="807"/>
                  <a:pt x="677" y="782"/>
                </a:cubicBezTo>
                <a:cubicBezTo>
                  <a:pt x="647" y="757"/>
                  <a:pt x="622" y="764"/>
                  <a:pt x="621" y="698"/>
                </a:cubicBezTo>
                <a:cubicBezTo>
                  <a:pt x="619" y="633"/>
                  <a:pt x="643" y="627"/>
                  <a:pt x="655" y="624"/>
                </a:cubicBezTo>
                <a:cubicBezTo>
                  <a:pt x="655" y="624"/>
                  <a:pt x="601" y="622"/>
                  <a:pt x="582" y="580"/>
                </a:cubicBezTo>
                <a:cubicBezTo>
                  <a:pt x="593" y="551"/>
                  <a:pt x="614" y="510"/>
                  <a:pt x="653" y="453"/>
                </a:cubicBezTo>
                <a:cubicBezTo>
                  <a:pt x="666" y="465"/>
                  <a:pt x="699" y="496"/>
                  <a:pt x="718" y="506"/>
                </a:cubicBezTo>
                <a:cubicBezTo>
                  <a:pt x="741" y="519"/>
                  <a:pt x="777" y="537"/>
                  <a:pt x="768" y="573"/>
                </a:cubicBezTo>
                <a:close/>
                <a:moveTo>
                  <a:pt x="847" y="348"/>
                </a:moveTo>
                <a:cubicBezTo>
                  <a:pt x="846" y="373"/>
                  <a:pt x="772" y="492"/>
                  <a:pt x="690" y="473"/>
                </a:cubicBezTo>
                <a:cubicBezTo>
                  <a:pt x="679" y="471"/>
                  <a:pt x="669" y="449"/>
                  <a:pt x="664" y="438"/>
                </a:cubicBezTo>
                <a:cubicBezTo>
                  <a:pt x="690" y="400"/>
                  <a:pt x="710" y="366"/>
                  <a:pt x="725" y="334"/>
                </a:cubicBezTo>
                <a:cubicBezTo>
                  <a:pt x="741" y="335"/>
                  <a:pt x="775" y="334"/>
                  <a:pt x="803" y="323"/>
                </a:cubicBezTo>
                <a:cubicBezTo>
                  <a:pt x="841" y="308"/>
                  <a:pt x="848" y="323"/>
                  <a:pt x="847" y="34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16"/>
          <p:cNvSpPr>
            <a:spLocks noEditPoints="1"/>
          </p:cNvSpPr>
          <p:nvPr/>
        </p:nvSpPr>
        <p:spPr bwMode="auto">
          <a:xfrm>
            <a:off x="3012848" y="3887049"/>
            <a:ext cx="1638300" cy="2090738"/>
          </a:xfrm>
          <a:custGeom>
            <a:avLst/>
            <a:gdLst>
              <a:gd name="T0" fmla="*/ 734 w 803"/>
              <a:gd name="T1" fmla="*/ 162 h 1025"/>
              <a:gd name="T2" fmla="*/ 545 w 803"/>
              <a:gd name="T3" fmla="*/ 126 h 1025"/>
              <a:gd name="T4" fmla="*/ 205 w 803"/>
              <a:gd name="T5" fmla="*/ 86 h 1025"/>
              <a:gd name="T6" fmla="*/ 76 w 803"/>
              <a:gd name="T7" fmla="*/ 332 h 1025"/>
              <a:gd name="T8" fmla="*/ 79 w 803"/>
              <a:gd name="T9" fmla="*/ 429 h 1025"/>
              <a:gd name="T10" fmla="*/ 100 w 803"/>
              <a:gd name="T11" fmla="*/ 540 h 1025"/>
              <a:gd name="T12" fmla="*/ 124 w 803"/>
              <a:gd name="T13" fmla="*/ 628 h 1025"/>
              <a:gd name="T14" fmla="*/ 159 w 803"/>
              <a:gd name="T15" fmla="*/ 714 h 1025"/>
              <a:gd name="T16" fmla="*/ 34 w 803"/>
              <a:gd name="T17" fmla="*/ 789 h 1025"/>
              <a:gd name="T18" fmla="*/ 61 w 803"/>
              <a:gd name="T19" fmla="*/ 804 h 1025"/>
              <a:gd name="T20" fmla="*/ 181 w 803"/>
              <a:gd name="T21" fmla="*/ 735 h 1025"/>
              <a:gd name="T22" fmla="*/ 309 w 803"/>
              <a:gd name="T23" fmla="*/ 792 h 1025"/>
              <a:gd name="T24" fmla="*/ 151 w 803"/>
              <a:gd name="T25" fmla="*/ 604 h 1025"/>
              <a:gd name="T26" fmla="*/ 116 w 803"/>
              <a:gd name="T27" fmla="*/ 511 h 1025"/>
              <a:gd name="T28" fmla="*/ 110 w 803"/>
              <a:gd name="T29" fmla="*/ 409 h 1025"/>
              <a:gd name="T30" fmla="*/ 101 w 803"/>
              <a:gd name="T31" fmla="*/ 317 h 1025"/>
              <a:gd name="T32" fmla="*/ 78 w 803"/>
              <a:gd name="T33" fmla="*/ 249 h 1025"/>
              <a:gd name="T34" fmla="*/ 409 w 803"/>
              <a:gd name="T35" fmla="*/ 85 h 1025"/>
              <a:gd name="T36" fmla="*/ 514 w 803"/>
              <a:gd name="T37" fmla="*/ 226 h 1025"/>
              <a:gd name="T38" fmla="*/ 388 w 803"/>
              <a:gd name="T39" fmla="*/ 248 h 1025"/>
              <a:gd name="T40" fmla="*/ 199 w 803"/>
              <a:gd name="T41" fmla="*/ 333 h 1025"/>
              <a:gd name="T42" fmla="*/ 397 w 803"/>
              <a:gd name="T43" fmla="*/ 260 h 1025"/>
              <a:gd name="T44" fmla="*/ 579 w 803"/>
              <a:gd name="T45" fmla="*/ 346 h 1025"/>
              <a:gd name="T46" fmla="*/ 409 w 803"/>
              <a:gd name="T47" fmla="*/ 432 h 1025"/>
              <a:gd name="T48" fmla="*/ 262 w 803"/>
              <a:gd name="T49" fmla="*/ 506 h 1025"/>
              <a:gd name="T50" fmla="*/ 422 w 803"/>
              <a:gd name="T51" fmla="*/ 451 h 1025"/>
              <a:gd name="T52" fmla="*/ 579 w 803"/>
              <a:gd name="T53" fmla="*/ 519 h 1025"/>
              <a:gd name="T54" fmla="*/ 545 w 803"/>
              <a:gd name="T55" fmla="*/ 610 h 1025"/>
              <a:gd name="T56" fmla="*/ 444 w 803"/>
              <a:gd name="T57" fmla="*/ 607 h 1025"/>
              <a:gd name="T58" fmla="*/ 333 w 803"/>
              <a:gd name="T59" fmla="*/ 665 h 1025"/>
              <a:gd name="T60" fmla="*/ 493 w 803"/>
              <a:gd name="T61" fmla="*/ 613 h 1025"/>
              <a:gd name="T62" fmla="*/ 573 w 803"/>
              <a:gd name="T63" fmla="*/ 704 h 1025"/>
              <a:gd name="T64" fmla="*/ 460 w 803"/>
              <a:gd name="T65" fmla="*/ 792 h 1025"/>
              <a:gd name="T66" fmla="*/ 445 w 803"/>
              <a:gd name="T67" fmla="*/ 767 h 1025"/>
              <a:gd name="T68" fmla="*/ 470 w 803"/>
              <a:gd name="T69" fmla="*/ 742 h 1025"/>
              <a:gd name="T70" fmla="*/ 414 w 803"/>
              <a:gd name="T71" fmla="*/ 765 h 1025"/>
              <a:gd name="T72" fmla="*/ 410 w 803"/>
              <a:gd name="T73" fmla="*/ 772 h 1025"/>
              <a:gd name="T74" fmla="*/ 437 w 803"/>
              <a:gd name="T75" fmla="*/ 816 h 1025"/>
              <a:gd name="T76" fmla="*/ 257 w 803"/>
              <a:gd name="T77" fmla="*/ 1012 h 1025"/>
              <a:gd name="T78" fmla="*/ 287 w 803"/>
              <a:gd name="T79" fmla="*/ 1024 h 1025"/>
              <a:gd name="T80" fmla="*/ 477 w 803"/>
              <a:gd name="T81" fmla="*/ 814 h 1025"/>
              <a:gd name="T82" fmla="*/ 583 w 803"/>
              <a:gd name="T83" fmla="*/ 756 h 1025"/>
              <a:gd name="T84" fmla="*/ 687 w 803"/>
              <a:gd name="T85" fmla="*/ 560 h 1025"/>
              <a:gd name="T86" fmla="*/ 735 w 803"/>
              <a:gd name="T87" fmla="*/ 422 h 1025"/>
              <a:gd name="T88" fmla="*/ 772 w 803"/>
              <a:gd name="T89" fmla="*/ 302 h 1025"/>
              <a:gd name="T90" fmla="*/ 734 w 803"/>
              <a:gd name="T91" fmla="*/ 162 h 1025"/>
              <a:gd name="T92" fmla="*/ 589 w 803"/>
              <a:gd name="T93" fmla="*/ 726 h 1025"/>
              <a:gd name="T94" fmla="*/ 559 w 803"/>
              <a:gd name="T95" fmla="*/ 618 h 1025"/>
              <a:gd name="T96" fmla="*/ 595 w 803"/>
              <a:gd name="T97" fmla="*/ 545 h 1025"/>
              <a:gd name="T98" fmla="*/ 657 w 803"/>
              <a:gd name="T99" fmla="*/ 561 h 1025"/>
              <a:gd name="T100" fmla="*/ 589 w 803"/>
              <a:gd name="T101" fmla="*/ 726 h 1025"/>
              <a:gd name="T102" fmla="*/ 709 w 803"/>
              <a:gd name="T103" fmla="*/ 362 h 1025"/>
              <a:gd name="T104" fmla="*/ 702 w 803"/>
              <a:gd name="T105" fmla="*/ 506 h 1025"/>
              <a:gd name="T106" fmla="*/ 597 w 803"/>
              <a:gd name="T107" fmla="*/ 531 h 1025"/>
              <a:gd name="T108" fmla="*/ 532 w 803"/>
              <a:gd name="T109" fmla="*/ 431 h 1025"/>
              <a:gd name="T110" fmla="*/ 594 w 803"/>
              <a:gd name="T111" fmla="*/ 319 h 1025"/>
              <a:gd name="T112" fmla="*/ 522 w 803"/>
              <a:gd name="T113" fmla="*/ 249 h 1025"/>
              <a:gd name="T114" fmla="*/ 549 w 803"/>
              <a:gd name="T115" fmla="*/ 146 h 1025"/>
              <a:gd name="T116" fmla="*/ 746 w 803"/>
              <a:gd name="T117" fmla="*/ 219 h 1025"/>
              <a:gd name="T118" fmla="*/ 709 w 803"/>
              <a:gd name="T119" fmla="*/ 362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1025">
                <a:moveTo>
                  <a:pt x="734" y="162"/>
                </a:moveTo>
                <a:cubicBezTo>
                  <a:pt x="665" y="95"/>
                  <a:pt x="545" y="126"/>
                  <a:pt x="545" y="126"/>
                </a:cubicBezTo>
                <a:cubicBezTo>
                  <a:pt x="530" y="80"/>
                  <a:pt x="392" y="0"/>
                  <a:pt x="205" y="86"/>
                </a:cubicBezTo>
                <a:cubicBezTo>
                  <a:pt x="0" y="179"/>
                  <a:pt x="48" y="295"/>
                  <a:pt x="76" y="332"/>
                </a:cubicBezTo>
                <a:cubicBezTo>
                  <a:pt x="104" y="368"/>
                  <a:pt x="94" y="385"/>
                  <a:pt x="79" y="429"/>
                </a:cubicBezTo>
                <a:cubicBezTo>
                  <a:pt x="63" y="472"/>
                  <a:pt x="77" y="513"/>
                  <a:pt x="100" y="540"/>
                </a:cubicBezTo>
                <a:cubicBezTo>
                  <a:pt x="122" y="567"/>
                  <a:pt x="119" y="579"/>
                  <a:pt x="124" y="628"/>
                </a:cubicBezTo>
                <a:cubicBezTo>
                  <a:pt x="128" y="678"/>
                  <a:pt x="159" y="714"/>
                  <a:pt x="159" y="714"/>
                </a:cubicBezTo>
                <a:cubicBezTo>
                  <a:pt x="34" y="789"/>
                  <a:pt x="34" y="789"/>
                  <a:pt x="34" y="789"/>
                </a:cubicBezTo>
                <a:cubicBezTo>
                  <a:pt x="25" y="799"/>
                  <a:pt x="49" y="811"/>
                  <a:pt x="61" y="804"/>
                </a:cubicBezTo>
                <a:cubicBezTo>
                  <a:pt x="73" y="797"/>
                  <a:pt x="181" y="735"/>
                  <a:pt x="181" y="735"/>
                </a:cubicBezTo>
                <a:cubicBezTo>
                  <a:pt x="250" y="791"/>
                  <a:pt x="309" y="792"/>
                  <a:pt x="309" y="792"/>
                </a:cubicBezTo>
                <a:cubicBezTo>
                  <a:pt x="185" y="735"/>
                  <a:pt x="151" y="657"/>
                  <a:pt x="151" y="604"/>
                </a:cubicBezTo>
                <a:cubicBezTo>
                  <a:pt x="151" y="550"/>
                  <a:pt x="131" y="536"/>
                  <a:pt x="116" y="511"/>
                </a:cubicBezTo>
                <a:cubicBezTo>
                  <a:pt x="101" y="486"/>
                  <a:pt x="90" y="466"/>
                  <a:pt x="110" y="409"/>
                </a:cubicBezTo>
                <a:cubicBezTo>
                  <a:pt x="130" y="352"/>
                  <a:pt x="116" y="335"/>
                  <a:pt x="101" y="317"/>
                </a:cubicBezTo>
                <a:cubicBezTo>
                  <a:pt x="86" y="300"/>
                  <a:pt x="72" y="274"/>
                  <a:pt x="78" y="249"/>
                </a:cubicBezTo>
                <a:cubicBezTo>
                  <a:pt x="103" y="143"/>
                  <a:pt x="273" y="63"/>
                  <a:pt x="409" y="85"/>
                </a:cubicBezTo>
                <a:cubicBezTo>
                  <a:pt x="545" y="106"/>
                  <a:pt x="531" y="198"/>
                  <a:pt x="514" y="226"/>
                </a:cubicBezTo>
                <a:cubicBezTo>
                  <a:pt x="502" y="247"/>
                  <a:pt x="449" y="237"/>
                  <a:pt x="388" y="248"/>
                </a:cubicBezTo>
                <a:cubicBezTo>
                  <a:pt x="210" y="280"/>
                  <a:pt x="199" y="333"/>
                  <a:pt x="199" y="333"/>
                </a:cubicBezTo>
                <a:cubicBezTo>
                  <a:pt x="221" y="314"/>
                  <a:pt x="303" y="274"/>
                  <a:pt x="397" y="260"/>
                </a:cubicBezTo>
                <a:cubicBezTo>
                  <a:pt x="491" y="246"/>
                  <a:pt x="589" y="265"/>
                  <a:pt x="579" y="346"/>
                </a:cubicBezTo>
                <a:cubicBezTo>
                  <a:pt x="569" y="426"/>
                  <a:pt x="540" y="404"/>
                  <a:pt x="409" y="432"/>
                </a:cubicBezTo>
                <a:cubicBezTo>
                  <a:pt x="278" y="460"/>
                  <a:pt x="262" y="506"/>
                  <a:pt x="262" y="506"/>
                </a:cubicBezTo>
                <a:cubicBezTo>
                  <a:pt x="262" y="506"/>
                  <a:pt x="317" y="469"/>
                  <a:pt x="422" y="451"/>
                </a:cubicBezTo>
                <a:cubicBezTo>
                  <a:pt x="528" y="433"/>
                  <a:pt x="576" y="468"/>
                  <a:pt x="579" y="519"/>
                </a:cubicBezTo>
                <a:cubicBezTo>
                  <a:pt x="582" y="570"/>
                  <a:pt x="545" y="610"/>
                  <a:pt x="545" y="610"/>
                </a:cubicBezTo>
                <a:cubicBezTo>
                  <a:pt x="545" y="610"/>
                  <a:pt x="518" y="587"/>
                  <a:pt x="444" y="607"/>
                </a:cubicBezTo>
                <a:cubicBezTo>
                  <a:pt x="332" y="637"/>
                  <a:pt x="333" y="665"/>
                  <a:pt x="333" y="665"/>
                </a:cubicBezTo>
                <a:cubicBezTo>
                  <a:pt x="369" y="638"/>
                  <a:pt x="468" y="613"/>
                  <a:pt x="493" y="613"/>
                </a:cubicBezTo>
                <a:cubicBezTo>
                  <a:pt x="518" y="613"/>
                  <a:pt x="579" y="621"/>
                  <a:pt x="573" y="704"/>
                </a:cubicBezTo>
                <a:cubicBezTo>
                  <a:pt x="567" y="787"/>
                  <a:pt x="472" y="794"/>
                  <a:pt x="460" y="792"/>
                </a:cubicBezTo>
                <a:cubicBezTo>
                  <a:pt x="449" y="790"/>
                  <a:pt x="428" y="778"/>
                  <a:pt x="445" y="767"/>
                </a:cubicBezTo>
                <a:cubicBezTo>
                  <a:pt x="462" y="756"/>
                  <a:pt x="470" y="742"/>
                  <a:pt x="470" y="742"/>
                </a:cubicBezTo>
                <a:cubicBezTo>
                  <a:pt x="454" y="759"/>
                  <a:pt x="428" y="764"/>
                  <a:pt x="414" y="765"/>
                </a:cubicBezTo>
                <a:cubicBezTo>
                  <a:pt x="400" y="767"/>
                  <a:pt x="410" y="772"/>
                  <a:pt x="410" y="772"/>
                </a:cubicBezTo>
                <a:cubicBezTo>
                  <a:pt x="433" y="773"/>
                  <a:pt x="441" y="793"/>
                  <a:pt x="437" y="816"/>
                </a:cubicBezTo>
                <a:cubicBezTo>
                  <a:pt x="433" y="838"/>
                  <a:pt x="257" y="1012"/>
                  <a:pt x="257" y="1012"/>
                </a:cubicBezTo>
                <a:cubicBezTo>
                  <a:pt x="257" y="1025"/>
                  <a:pt x="287" y="1024"/>
                  <a:pt x="287" y="1024"/>
                </a:cubicBezTo>
                <a:cubicBezTo>
                  <a:pt x="477" y="814"/>
                  <a:pt x="477" y="814"/>
                  <a:pt x="477" y="814"/>
                </a:cubicBezTo>
                <a:cubicBezTo>
                  <a:pt x="562" y="806"/>
                  <a:pt x="583" y="756"/>
                  <a:pt x="583" y="756"/>
                </a:cubicBezTo>
                <a:cubicBezTo>
                  <a:pt x="734" y="686"/>
                  <a:pt x="687" y="560"/>
                  <a:pt x="687" y="560"/>
                </a:cubicBezTo>
                <a:cubicBezTo>
                  <a:pt x="744" y="543"/>
                  <a:pt x="738" y="477"/>
                  <a:pt x="735" y="422"/>
                </a:cubicBezTo>
                <a:cubicBezTo>
                  <a:pt x="732" y="367"/>
                  <a:pt x="755" y="330"/>
                  <a:pt x="772" y="302"/>
                </a:cubicBezTo>
                <a:cubicBezTo>
                  <a:pt x="789" y="274"/>
                  <a:pt x="803" y="228"/>
                  <a:pt x="734" y="162"/>
                </a:cubicBezTo>
                <a:close/>
                <a:moveTo>
                  <a:pt x="589" y="726"/>
                </a:moveTo>
                <a:cubicBezTo>
                  <a:pt x="589" y="726"/>
                  <a:pt x="613" y="669"/>
                  <a:pt x="559" y="618"/>
                </a:cubicBezTo>
                <a:cubicBezTo>
                  <a:pt x="559" y="618"/>
                  <a:pt x="586" y="601"/>
                  <a:pt x="595" y="545"/>
                </a:cubicBezTo>
                <a:cubicBezTo>
                  <a:pt x="595" y="545"/>
                  <a:pt x="635" y="560"/>
                  <a:pt x="657" y="561"/>
                </a:cubicBezTo>
                <a:cubicBezTo>
                  <a:pt x="657" y="561"/>
                  <a:pt x="693" y="673"/>
                  <a:pt x="589" y="726"/>
                </a:cubicBezTo>
                <a:close/>
                <a:moveTo>
                  <a:pt x="709" y="362"/>
                </a:moveTo>
                <a:cubicBezTo>
                  <a:pt x="694" y="406"/>
                  <a:pt x="712" y="461"/>
                  <a:pt x="702" y="506"/>
                </a:cubicBezTo>
                <a:cubicBezTo>
                  <a:pt x="692" y="551"/>
                  <a:pt x="597" y="531"/>
                  <a:pt x="597" y="531"/>
                </a:cubicBezTo>
                <a:cubicBezTo>
                  <a:pt x="604" y="455"/>
                  <a:pt x="532" y="431"/>
                  <a:pt x="532" y="431"/>
                </a:cubicBezTo>
                <a:cubicBezTo>
                  <a:pt x="586" y="428"/>
                  <a:pt x="604" y="383"/>
                  <a:pt x="594" y="319"/>
                </a:cubicBezTo>
                <a:cubicBezTo>
                  <a:pt x="584" y="256"/>
                  <a:pt x="522" y="249"/>
                  <a:pt x="522" y="249"/>
                </a:cubicBezTo>
                <a:cubicBezTo>
                  <a:pt x="558" y="215"/>
                  <a:pt x="549" y="146"/>
                  <a:pt x="549" y="146"/>
                </a:cubicBezTo>
                <a:cubicBezTo>
                  <a:pt x="622" y="125"/>
                  <a:pt x="718" y="151"/>
                  <a:pt x="746" y="219"/>
                </a:cubicBezTo>
                <a:cubicBezTo>
                  <a:pt x="775" y="287"/>
                  <a:pt x="724" y="317"/>
                  <a:pt x="709" y="362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0"/>
          <p:cNvSpPr>
            <a:spLocks noEditPoints="1"/>
          </p:cNvSpPr>
          <p:nvPr/>
        </p:nvSpPr>
        <p:spPr bwMode="auto">
          <a:xfrm>
            <a:off x="5084535" y="3585821"/>
            <a:ext cx="2082800" cy="2481263"/>
          </a:xfrm>
          <a:custGeom>
            <a:avLst/>
            <a:gdLst>
              <a:gd name="T0" fmla="*/ 1003 w 1021"/>
              <a:gd name="T1" fmla="*/ 645 h 1216"/>
              <a:gd name="T2" fmla="*/ 819 w 1021"/>
              <a:gd name="T3" fmla="*/ 627 h 1216"/>
              <a:gd name="T4" fmla="*/ 767 w 1021"/>
              <a:gd name="T5" fmla="*/ 435 h 1216"/>
              <a:gd name="T6" fmla="*/ 648 w 1021"/>
              <a:gd name="T7" fmla="*/ 232 h 1216"/>
              <a:gd name="T8" fmla="*/ 675 w 1021"/>
              <a:gd name="T9" fmla="*/ 91 h 1216"/>
              <a:gd name="T10" fmla="*/ 545 w 1021"/>
              <a:gd name="T11" fmla="*/ 21 h 1216"/>
              <a:gd name="T12" fmla="*/ 421 w 1021"/>
              <a:gd name="T13" fmla="*/ 287 h 1216"/>
              <a:gd name="T14" fmla="*/ 468 w 1021"/>
              <a:gd name="T15" fmla="*/ 415 h 1216"/>
              <a:gd name="T16" fmla="*/ 183 w 1021"/>
              <a:gd name="T17" fmla="*/ 392 h 1216"/>
              <a:gd name="T18" fmla="*/ 49 w 1021"/>
              <a:gd name="T19" fmla="*/ 629 h 1216"/>
              <a:gd name="T20" fmla="*/ 52 w 1021"/>
              <a:gd name="T21" fmla="*/ 775 h 1216"/>
              <a:gd name="T22" fmla="*/ 103 w 1021"/>
              <a:gd name="T23" fmla="*/ 947 h 1216"/>
              <a:gd name="T24" fmla="*/ 229 w 1021"/>
              <a:gd name="T25" fmla="*/ 1076 h 1216"/>
              <a:gd name="T26" fmla="*/ 345 w 1021"/>
              <a:gd name="T27" fmla="*/ 1044 h 1216"/>
              <a:gd name="T28" fmla="*/ 778 w 1021"/>
              <a:gd name="T29" fmla="*/ 969 h 1216"/>
              <a:gd name="T30" fmla="*/ 953 w 1021"/>
              <a:gd name="T31" fmla="*/ 949 h 1216"/>
              <a:gd name="T32" fmla="*/ 931 w 1021"/>
              <a:gd name="T33" fmla="*/ 911 h 1216"/>
              <a:gd name="T34" fmla="*/ 769 w 1021"/>
              <a:gd name="T35" fmla="*/ 936 h 1216"/>
              <a:gd name="T36" fmla="*/ 746 w 1021"/>
              <a:gd name="T37" fmla="*/ 917 h 1216"/>
              <a:gd name="T38" fmla="*/ 687 w 1021"/>
              <a:gd name="T39" fmla="*/ 1009 h 1216"/>
              <a:gd name="T40" fmla="*/ 366 w 1021"/>
              <a:gd name="T41" fmla="*/ 1005 h 1216"/>
              <a:gd name="T42" fmla="*/ 398 w 1021"/>
              <a:gd name="T43" fmla="*/ 911 h 1216"/>
              <a:gd name="T44" fmla="*/ 348 w 1021"/>
              <a:gd name="T45" fmla="*/ 872 h 1216"/>
              <a:gd name="T46" fmla="*/ 342 w 1021"/>
              <a:gd name="T47" fmla="*/ 832 h 1216"/>
              <a:gd name="T48" fmla="*/ 359 w 1021"/>
              <a:gd name="T49" fmla="*/ 719 h 1216"/>
              <a:gd name="T50" fmla="*/ 391 w 1021"/>
              <a:gd name="T51" fmla="*/ 640 h 1216"/>
              <a:gd name="T52" fmla="*/ 168 w 1021"/>
              <a:gd name="T53" fmla="*/ 501 h 1216"/>
              <a:gd name="T54" fmla="*/ 172 w 1021"/>
              <a:gd name="T55" fmla="*/ 511 h 1216"/>
              <a:gd name="T56" fmla="*/ 349 w 1021"/>
              <a:gd name="T57" fmla="*/ 584 h 1216"/>
              <a:gd name="T58" fmla="*/ 283 w 1021"/>
              <a:gd name="T59" fmla="*/ 703 h 1216"/>
              <a:gd name="T60" fmla="*/ 77 w 1021"/>
              <a:gd name="T61" fmla="*/ 598 h 1216"/>
              <a:gd name="T62" fmla="*/ 250 w 1021"/>
              <a:gd name="T63" fmla="*/ 414 h 1216"/>
              <a:gd name="T64" fmla="*/ 480 w 1021"/>
              <a:gd name="T65" fmla="*/ 454 h 1216"/>
              <a:gd name="T66" fmla="*/ 460 w 1021"/>
              <a:gd name="T67" fmla="*/ 524 h 1216"/>
              <a:gd name="T68" fmla="*/ 579 w 1021"/>
              <a:gd name="T69" fmla="*/ 839 h 1216"/>
              <a:gd name="T70" fmla="*/ 450 w 1021"/>
              <a:gd name="T71" fmla="*/ 635 h 1216"/>
              <a:gd name="T72" fmla="*/ 509 w 1021"/>
              <a:gd name="T73" fmla="*/ 390 h 1216"/>
              <a:gd name="T74" fmla="*/ 460 w 1021"/>
              <a:gd name="T75" fmla="*/ 134 h 1216"/>
              <a:gd name="T76" fmla="*/ 641 w 1021"/>
              <a:gd name="T77" fmla="*/ 119 h 1216"/>
              <a:gd name="T78" fmla="*/ 662 w 1021"/>
              <a:gd name="T79" fmla="*/ 374 h 1216"/>
              <a:gd name="T80" fmla="*/ 773 w 1021"/>
              <a:gd name="T81" fmla="*/ 707 h 1216"/>
              <a:gd name="T82" fmla="*/ 796 w 1021"/>
              <a:gd name="T83" fmla="*/ 712 h 1216"/>
              <a:gd name="T84" fmla="*/ 813 w 1021"/>
              <a:gd name="T85" fmla="*/ 665 h 1216"/>
              <a:gd name="T86" fmla="*/ 996 w 1021"/>
              <a:gd name="T87" fmla="*/ 677 h 1216"/>
              <a:gd name="T88" fmla="*/ 1003 w 1021"/>
              <a:gd name="T89" fmla="*/ 645 h 1216"/>
              <a:gd name="T90" fmla="*/ 87 w 1021"/>
              <a:gd name="T91" fmla="*/ 800 h 1216"/>
              <a:gd name="T92" fmla="*/ 322 w 1021"/>
              <a:gd name="T93" fmla="*/ 850 h 1216"/>
              <a:gd name="T94" fmla="*/ 220 w 1021"/>
              <a:gd name="T95" fmla="*/ 936 h 1216"/>
              <a:gd name="T96" fmla="*/ 87 w 1021"/>
              <a:gd name="T97" fmla="*/ 800 h 1216"/>
              <a:gd name="T98" fmla="*/ 349 w 1021"/>
              <a:gd name="T99" fmla="*/ 886 h 1216"/>
              <a:gd name="T100" fmla="*/ 383 w 1021"/>
              <a:gd name="T101" fmla="*/ 944 h 1216"/>
              <a:gd name="T102" fmla="*/ 213 w 1021"/>
              <a:gd name="T103" fmla="*/ 1036 h 1216"/>
              <a:gd name="T104" fmla="*/ 143 w 1021"/>
              <a:gd name="T105" fmla="*/ 951 h 1216"/>
              <a:gd name="T106" fmla="*/ 349 w 1021"/>
              <a:gd name="T107" fmla="*/ 886 h 1216"/>
              <a:gd name="T108" fmla="*/ 85 w 1021"/>
              <a:gd name="T109" fmla="*/ 645 h 1216"/>
              <a:gd name="T110" fmla="*/ 335 w 1021"/>
              <a:gd name="T111" fmla="*/ 717 h 1216"/>
              <a:gd name="T112" fmla="*/ 301 w 1021"/>
              <a:gd name="T113" fmla="*/ 833 h 1216"/>
              <a:gd name="T114" fmla="*/ 142 w 1021"/>
              <a:gd name="T115" fmla="*/ 814 h 1216"/>
              <a:gd name="T116" fmla="*/ 85 w 1021"/>
              <a:gd name="T117" fmla="*/ 645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1" h="1216">
                <a:moveTo>
                  <a:pt x="1003" y="645"/>
                </a:moveTo>
                <a:cubicBezTo>
                  <a:pt x="1003" y="645"/>
                  <a:pt x="821" y="650"/>
                  <a:pt x="819" y="627"/>
                </a:cubicBezTo>
                <a:cubicBezTo>
                  <a:pt x="817" y="604"/>
                  <a:pt x="831" y="519"/>
                  <a:pt x="767" y="435"/>
                </a:cubicBezTo>
                <a:cubicBezTo>
                  <a:pt x="703" y="350"/>
                  <a:pt x="643" y="320"/>
                  <a:pt x="648" y="232"/>
                </a:cubicBezTo>
                <a:cubicBezTo>
                  <a:pt x="652" y="145"/>
                  <a:pt x="668" y="119"/>
                  <a:pt x="675" y="91"/>
                </a:cubicBezTo>
                <a:cubicBezTo>
                  <a:pt x="681" y="62"/>
                  <a:pt x="659" y="0"/>
                  <a:pt x="545" y="21"/>
                </a:cubicBezTo>
                <a:cubicBezTo>
                  <a:pt x="430" y="43"/>
                  <a:pt x="376" y="182"/>
                  <a:pt x="421" y="287"/>
                </a:cubicBezTo>
                <a:cubicBezTo>
                  <a:pt x="441" y="335"/>
                  <a:pt x="457" y="377"/>
                  <a:pt x="468" y="415"/>
                </a:cubicBezTo>
                <a:cubicBezTo>
                  <a:pt x="424" y="399"/>
                  <a:pt x="313" y="369"/>
                  <a:pt x="183" y="392"/>
                </a:cubicBezTo>
                <a:cubicBezTo>
                  <a:pt x="13" y="421"/>
                  <a:pt x="17" y="562"/>
                  <a:pt x="49" y="629"/>
                </a:cubicBezTo>
                <a:cubicBezTo>
                  <a:pt x="49" y="629"/>
                  <a:pt x="9" y="716"/>
                  <a:pt x="52" y="775"/>
                </a:cubicBezTo>
                <a:cubicBezTo>
                  <a:pt x="52" y="775"/>
                  <a:pt x="0" y="876"/>
                  <a:pt x="103" y="947"/>
                </a:cubicBezTo>
                <a:cubicBezTo>
                  <a:pt x="103" y="947"/>
                  <a:pt x="89" y="1071"/>
                  <a:pt x="229" y="1076"/>
                </a:cubicBezTo>
                <a:cubicBezTo>
                  <a:pt x="321" y="1079"/>
                  <a:pt x="345" y="1044"/>
                  <a:pt x="345" y="1044"/>
                </a:cubicBezTo>
                <a:cubicBezTo>
                  <a:pt x="345" y="1044"/>
                  <a:pt x="601" y="1216"/>
                  <a:pt x="778" y="969"/>
                </a:cubicBezTo>
                <a:cubicBezTo>
                  <a:pt x="778" y="969"/>
                  <a:pt x="926" y="949"/>
                  <a:pt x="953" y="949"/>
                </a:cubicBezTo>
                <a:cubicBezTo>
                  <a:pt x="980" y="949"/>
                  <a:pt x="966" y="911"/>
                  <a:pt x="931" y="911"/>
                </a:cubicBezTo>
                <a:cubicBezTo>
                  <a:pt x="896" y="911"/>
                  <a:pt x="769" y="936"/>
                  <a:pt x="769" y="936"/>
                </a:cubicBezTo>
                <a:cubicBezTo>
                  <a:pt x="746" y="917"/>
                  <a:pt x="746" y="917"/>
                  <a:pt x="746" y="917"/>
                </a:cubicBezTo>
                <a:cubicBezTo>
                  <a:pt x="746" y="917"/>
                  <a:pt x="754" y="965"/>
                  <a:pt x="687" y="1009"/>
                </a:cubicBezTo>
                <a:cubicBezTo>
                  <a:pt x="620" y="1054"/>
                  <a:pt x="453" y="1103"/>
                  <a:pt x="366" y="1005"/>
                </a:cubicBezTo>
                <a:cubicBezTo>
                  <a:pt x="366" y="1005"/>
                  <a:pt x="414" y="962"/>
                  <a:pt x="398" y="911"/>
                </a:cubicBezTo>
                <a:cubicBezTo>
                  <a:pt x="382" y="860"/>
                  <a:pt x="348" y="872"/>
                  <a:pt x="348" y="872"/>
                </a:cubicBezTo>
                <a:cubicBezTo>
                  <a:pt x="348" y="872"/>
                  <a:pt x="349" y="857"/>
                  <a:pt x="342" y="832"/>
                </a:cubicBezTo>
                <a:cubicBezTo>
                  <a:pt x="342" y="832"/>
                  <a:pt x="407" y="799"/>
                  <a:pt x="359" y="719"/>
                </a:cubicBezTo>
                <a:cubicBezTo>
                  <a:pt x="359" y="719"/>
                  <a:pt x="397" y="690"/>
                  <a:pt x="391" y="640"/>
                </a:cubicBezTo>
                <a:cubicBezTo>
                  <a:pt x="386" y="590"/>
                  <a:pt x="349" y="507"/>
                  <a:pt x="168" y="501"/>
                </a:cubicBezTo>
                <a:cubicBezTo>
                  <a:pt x="168" y="501"/>
                  <a:pt x="155" y="509"/>
                  <a:pt x="172" y="511"/>
                </a:cubicBezTo>
                <a:cubicBezTo>
                  <a:pt x="188" y="514"/>
                  <a:pt x="291" y="510"/>
                  <a:pt x="349" y="584"/>
                </a:cubicBezTo>
                <a:cubicBezTo>
                  <a:pt x="407" y="658"/>
                  <a:pt x="347" y="706"/>
                  <a:pt x="283" y="703"/>
                </a:cubicBezTo>
                <a:cubicBezTo>
                  <a:pt x="220" y="699"/>
                  <a:pt x="132" y="680"/>
                  <a:pt x="77" y="598"/>
                </a:cubicBezTo>
                <a:cubicBezTo>
                  <a:pt x="22" y="515"/>
                  <a:pt x="123" y="408"/>
                  <a:pt x="250" y="414"/>
                </a:cubicBezTo>
                <a:cubicBezTo>
                  <a:pt x="362" y="420"/>
                  <a:pt x="442" y="434"/>
                  <a:pt x="480" y="454"/>
                </a:cubicBezTo>
                <a:cubicBezTo>
                  <a:pt x="480" y="476"/>
                  <a:pt x="470" y="500"/>
                  <a:pt x="460" y="524"/>
                </a:cubicBezTo>
                <a:cubicBezTo>
                  <a:pt x="432" y="584"/>
                  <a:pt x="335" y="785"/>
                  <a:pt x="579" y="839"/>
                </a:cubicBezTo>
                <a:cubicBezTo>
                  <a:pt x="579" y="839"/>
                  <a:pt x="429" y="767"/>
                  <a:pt x="450" y="635"/>
                </a:cubicBezTo>
                <a:cubicBezTo>
                  <a:pt x="471" y="503"/>
                  <a:pt x="541" y="497"/>
                  <a:pt x="509" y="390"/>
                </a:cubicBezTo>
                <a:cubicBezTo>
                  <a:pt x="477" y="283"/>
                  <a:pt x="407" y="240"/>
                  <a:pt x="460" y="134"/>
                </a:cubicBezTo>
                <a:cubicBezTo>
                  <a:pt x="512" y="27"/>
                  <a:pt x="670" y="19"/>
                  <a:pt x="641" y="119"/>
                </a:cubicBezTo>
                <a:cubicBezTo>
                  <a:pt x="612" y="220"/>
                  <a:pt x="598" y="309"/>
                  <a:pt x="662" y="374"/>
                </a:cubicBezTo>
                <a:cubicBezTo>
                  <a:pt x="726" y="439"/>
                  <a:pt x="816" y="479"/>
                  <a:pt x="773" y="707"/>
                </a:cubicBezTo>
                <a:cubicBezTo>
                  <a:pt x="796" y="712"/>
                  <a:pt x="796" y="712"/>
                  <a:pt x="796" y="712"/>
                </a:cubicBezTo>
                <a:cubicBezTo>
                  <a:pt x="796" y="712"/>
                  <a:pt x="807" y="681"/>
                  <a:pt x="813" y="665"/>
                </a:cubicBezTo>
                <a:cubicBezTo>
                  <a:pt x="813" y="665"/>
                  <a:pt x="923" y="686"/>
                  <a:pt x="996" y="677"/>
                </a:cubicBezTo>
                <a:cubicBezTo>
                  <a:pt x="1020" y="673"/>
                  <a:pt x="1021" y="651"/>
                  <a:pt x="1003" y="645"/>
                </a:cubicBezTo>
                <a:close/>
                <a:moveTo>
                  <a:pt x="87" y="800"/>
                </a:moveTo>
                <a:cubicBezTo>
                  <a:pt x="87" y="800"/>
                  <a:pt x="168" y="902"/>
                  <a:pt x="322" y="850"/>
                </a:cubicBezTo>
                <a:cubicBezTo>
                  <a:pt x="322" y="850"/>
                  <a:pt x="349" y="932"/>
                  <a:pt x="220" y="936"/>
                </a:cubicBezTo>
                <a:cubicBezTo>
                  <a:pt x="90" y="941"/>
                  <a:pt x="47" y="843"/>
                  <a:pt x="87" y="800"/>
                </a:cubicBezTo>
                <a:close/>
                <a:moveTo>
                  <a:pt x="349" y="886"/>
                </a:moveTo>
                <a:cubicBezTo>
                  <a:pt x="349" y="886"/>
                  <a:pt x="392" y="893"/>
                  <a:pt x="383" y="944"/>
                </a:cubicBezTo>
                <a:cubicBezTo>
                  <a:pt x="374" y="996"/>
                  <a:pt x="285" y="1053"/>
                  <a:pt x="213" y="1036"/>
                </a:cubicBezTo>
                <a:cubicBezTo>
                  <a:pt x="142" y="1018"/>
                  <a:pt x="143" y="951"/>
                  <a:pt x="143" y="951"/>
                </a:cubicBezTo>
                <a:cubicBezTo>
                  <a:pt x="143" y="951"/>
                  <a:pt x="290" y="995"/>
                  <a:pt x="349" y="886"/>
                </a:cubicBezTo>
                <a:close/>
                <a:moveTo>
                  <a:pt x="85" y="645"/>
                </a:moveTo>
                <a:cubicBezTo>
                  <a:pt x="85" y="645"/>
                  <a:pt x="191" y="753"/>
                  <a:pt x="335" y="717"/>
                </a:cubicBezTo>
                <a:cubicBezTo>
                  <a:pt x="335" y="717"/>
                  <a:pt x="390" y="804"/>
                  <a:pt x="301" y="833"/>
                </a:cubicBezTo>
                <a:cubicBezTo>
                  <a:pt x="226" y="857"/>
                  <a:pt x="163" y="825"/>
                  <a:pt x="142" y="814"/>
                </a:cubicBezTo>
                <a:cubicBezTo>
                  <a:pt x="117" y="802"/>
                  <a:pt x="18" y="720"/>
                  <a:pt x="85" y="64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193"/>
          <p:cNvSpPr>
            <a:spLocks noEditPoints="1"/>
          </p:cNvSpPr>
          <p:nvPr/>
        </p:nvSpPr>
        <p:spPr bwMode="auto">
          <a:xfrm>
            <a:off x="7600722" y="4826452"/>
            <a:ext cx="1211263" cy="1042988"/>
          </a:xfrm>
          <a:custGeom>
            <a:avLst/>
            <a:gdLst>
              <a:gd name="T0" fmla="*/ 221 w 588"/>
              <a:gd name="T1" fmla="*/ 9 h 506"/>
              <a:gd name="T2" fmla="*/ 35 w 588"/>
              <a:gd name="T3" fmla="*/ 348 h 506"/>
              <a:gd name="T4" fmla="*/ 458 w 588"/>
              <a:gd name="T5" fmla="*/ 416 h 506"/>
              <a:gd name="T6" fmla="*/ 519 w 588"/>
              <a:gd name="T7" fmla="*/ 239 h 506"/>
              <a:gd name="T8" fmla="*/ 523 w 588"/>
              <a:gd name="T9" fmla="*/ 228 h 506"/>
              <a:gd name="T10" fmla="*/ 516 w 588"/>
              <a:gd name="T11" fmla="*/ 218 h 506"/>
              <a:gd name="T12" fmla="*/ 500 w 588"/>
              <a:gd name="T13" fmla="*/ 193 h 506"/>
              <a:gd name="T14" fmla="*/ 221 w 588"/>
              <a:gd name="T15" fmla="*/ 20 h 506"/>
              <a:gd name="T16" fmla="*/ 391 w 588"/>
              <a:gd name="T17" fmla="*/ 141 h 506"/>
              <a:gd name="T18" fmla="*/ 115 w 588"/>
              <a:gd name="T19" fmla="*/ 169 h 506"/>
              <a:gd name="T20" fmla="*/ 362 w 588"/>
              <a:gd name="T21" fmla="*/ 146 h 506"/>
              <a:gd name="T22" fmla="*/ 123 w 588"/>
              <a:gd name="T23" fmla="*/ 169 h 506"/>
              <a:gd name="T24" fmla="*/ 362 w 588"/>
              <a:gd name="T25" fmla="*/ 146 h 506"/>
              <a:gd name="T26" fmla="*/ 158 w 588"/>
              <a:gd name="T27" fmla="*/ 186 h 506"/>
              <a:gd name="T28" fmla="*/ 263 w 588"/>
              <a:gd name="T29" fmla="*/ 248 h 506"/>
              <a:gd name="T30" fmla="*/ 485 w 588"/>
              <a:gd name="T31" fmla="*/ 302 h 506"/>
              <a:gd name="T32" fmla="*/ 68 w 588"/>
              <a:gd name="T33" fmla="*/ 373 h 506"/>
              <a:gd name="T34" fmla="*/ 276 w 588"/>
              <a:gd name="T35" fmla="*/ 488 h 506"/>
              <a:gd name="T36" fmla="*/ 300 w 588"/>
              <a:gd name="T37" fmla="*/ 492 h 506"/>
              <a:gd name="T38" fmla="*/ 302 w 588"/>
              <a:gd name="T39" fmla="*/ 485 h 506"/>
              <a:gd name="T40" fmla="*/ 300 w 588"/>
              <a:gd name="T41" fmla="*/ 492 h 506"/>
              <a:gd name="T42" fmla="*/ 313 w 588"/>
              <a:gd name="T43" fmla="*/ 483 h 506"/>
              <a:gd name="T44" fmla="*/ 348 w 588"/>
              <a:gd name="T45" fmla="*/ 483 h 506"/>
              <a:gd name="T46" fmla="*/ 357 w 588"/>
              <a:gd name="T47" fmla="*/ 480 h 506"/>
              <a:gd name="T48" fmla="*/ 362 w 588"/>
              <a:gd name="T49" fmla="*/ 466 h 506"/>
              <a:gd name="T50" fmla="*/ 357 w 588"/>
              <a:gd name="T51" fmla="*/ 480 h 506"/>
              <a:gd name="T52" fmla="*/ 371 w 588"/>
              <a:gd name="T53" fmla="*/ 463 h 506"/>
              <a:gd name="T54" fmla="*/ 383 w 588"/>
              <a:gd name="T55" fmla="*/ 456 h 506"/>
              <a:gd name="T56" fmla="*/ 380 w 588"/>
              <a:gd name="T57" fmla="*/ 469 h 506"/>
              <a:gd name="T58" fmla="*/ 389 w 588"/>
              <a:gd name="T59" fmla="*/ 452 h 506"/>
              <a:gd name="T60" fmla="*/ 401 w 588"/>
              <a:gd name="T61" fmla="*/ 456 h 506"/>
              <a:gd name="T62" fmla="*/ 411 w 588"/>
              <a:gd name="T63" fmla="*/ 436 h 506"/>
              <a:gd name="T64" fmla="*/ 434 w 588"/>
              <a:gd name="T65" fmla="*/ 427 h 506"/>
              <a:gd name="T66" fmla="*/ 439 w 588"/>
              <a:gd name="T67" fmla="*/ 422 h 506"/>
              <a:gd name="T68" fmla="*/ 446 w 588"/>
              <a:gd name="T69" fmla="*/ 408 h 506"/>
              <a:gd name="T70" fmla="*/ 455 w 588"/>
              <a:gd name="T71" fmla="*/ 404 h 506"/>
              <a:gd name="T72" fmla="*/ 465 w 588"/>
              <a:gd name="T73" fmla="*/ 387 h 506"/>
              <a:gd name="T74" fmla="*/ 470 w 588"/>
              <a:gd name="T75" fmla="*/ 383 h 506"/>
              <a:gd name="T76" fmla="*/ 473 w 588"/>
              <a:gd name="T77" fmla="*/ 365 h 506"/>
              <a:gd name="T78" fmla="*/ 470 w 588"/>
              <a:gd name="T79" fmla="*/ 383 h 506"/>
              <a:gd name="T80" fmla="*/ 476 w 588"/>
              <a:gd name="T81" fmla="*/ 361 h 506"/>
              <a:gd name="T82" fmla="*/ 495 w 588"/>
              <a:gd name="T83" fmla="*/ 344 h 506"/>
              <a:gd name="T84" fmla="*/ 492 w 588"/>
              <a:gd name="T85" fmla="*/ 337 h 506"/>
              <a:gd name="T86" fmla="*/ 502 w 588"/>
              <a:gd name="T87" fmla="*/ 319 h 506"/>
              <a:gd name="T88" fmla="*/ 509 w 588"/>
              <a:gd name="T89" fmla="*/ 316 h 506"/>
              <a:gd name="T90" fmla="*/ 504 w 588"/>
              <a:gd name="T91" fmla="*/ 292 h 506"/>
              <a:gd name="T92" fmla="*/ 509 w 588"/>
              <a:gd name="T93" fmla="*/ 316 h 506"/>
              <a:gd name="T94" fmla="*/ 506 w 588"/>
              <a:gd name="T95" fmla="*/ 287 h 506"/>
              <a:gd name="T96" fmla="*/ 518 w 588"/>
              <a:gd name="T97" fmla="*/ 292 h 506"/>
              <a:gd name="T98" fmla="*/ 510 w 588"/>
              <a:gd name="T99" fmla="*/ 263 h 506"/>
              <a:gd name="T100" fmla="*/ 525 w 588"/>
              <a:gd name="T101" fmla="*/ 25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88" h="506">
                <a:moveTo>
                  <a:pt x="484" y="171"/>
                </a:moveTo>
                <a:cubicBezTo>
                  <a:pt x="467" y="155"/>
                  <a:pt x="444" y="145"/>
                  <a:pt x="420" y="142"/>
                </a:cubicBezTo>
                <a:cubicBezTo>
                  <a:pt x="408" y="45"/>
                  <a:pt x="311" y="0"/>
                  <a:pt x="221" y="9"/>
                </a:cubicBezTo>
                <a:cubicBezTo>
                  <a:pt x="137" y="17"/>
                  <a:pt x="47" y="85"/>
                  <a:pt x="76" y="178"/>
                </a:cubicBezTo>
                <a:cubicBezTo>
                  <a:pt x="73" y="180"/>
                  <a:pt x="69" y="181"/>
                  <a:pt x="66" y="183"/>
                </a:cubicBezTo>
                <a:cubicBezTo>
                  <a:pt x="0" y="213"/>
                  <a:pt x="9" y="293"/>
                  <a:pt x="35" y="348"/>
                </a:cubicBezTo>
                <a:cubicBezTo>
                  <a:pt x="63" y="407"/>
                  <a:pt x="112" y="450"/>
                  <a:pt x="169" y="472"/>
                </a:cubicBezTo>
                <a:cubicBezTo>
                  <a:pt x="213" y="496"/>
                  <a:pt x="266" y="506"/>
                  <a:pt x="316" y="499"/>
                </a:cubicBezTo>
                <a:cubicBezTo>
                  <a:pt x="376" y="491"/>
                  <a:pt x="420" y="461"/>
                  <a:pt x="458" y="416"/>
                </a:cubicBezTo>
                <a:cubicBezTo>
                  <a:pt x="509" y="355"/>
                  <a:pt x="588" y="218"/>
                  <a:pt x="484" y="171"/>
                </a:cubicBezTo>
                <a:moveTo>
                  <a:pt x="525" y="243"/>
                </a:moveTo>
                <a:cubicBezTo>
                  <a:pt x="523" y="241"/>
                  <a:pt x="521" y="240"/>
                  <a:pt x="519" y="239"/>
                </a:cubicBezTo>
                <a:cubicBezTo>
                  <a:pt x="516" y="238"/>
                  <a:pt x="513" y="237"/>
                  <a:pt x="510" y="236"/>
                </a:cubicBezTo>
                <a:cubicBezTo>
                  <a:pt x="510" y="230"/>
                  <a:pt x="510" y="224"/>
                  <a:pt x="509" y="219"/>
                </a:cubicBezTo>
                <a:cubicBezTo>
                  <a:pt x="513" y="222"/>
                  <a:pt x="517" y="226"/>
                  <a:pt x="523" y="228"/>
                </a:cubicBezTo>
                <a:cubicBezTo>
                  <a:pt x="524" y="233"/>
                  <a:pt x="525" y="238"/>
                  <a:pt x="525" y="243"/>
                </a:cubicBezTo>
                <a:moveTo>
                  <a:pt x="520" y="220"/>
                </a:moveTo>
                <a:cubicBezTo>
                  <a:pt x="519" y="219"/>
                  <a:pt x="517" y="219"/>
                  <a:pt x="516" y="218"/>
                </a:cubicBezTo>
                <a:cubicBezTo>
                  <a:pt x="513" y="216"/>
                  <a:pt x="510" y="214"/>
                  <a:pt x="507" y="213"/>
                </a:cubicBezTo>
                <a:cubicBezTo>
                  <a:pt x="507" y="211"/>
                  <a:pt x="507" y="209"/>
                  <a:pt x="506" y="208"/>
                </a:cubicBezTo>
                <a:cubicBezTo>
                  <a:pt x="505" y="202"/>
                  <a:pt x="503" y="197"/>
                  <a:pt x="500" y="193"/>
                </a:cubicBezTo>
                <a:cubicBezTo>
                  <a:pt x="510" y="201"/>
                  <a:pt x="516" y="210"/>
                  <a:pt x="520" y="220"/>
                </a:cubicBezTo>
                <a:moveTo>
                  <a:pt x="113" y="70"/>
                </a:moveTo>
                <a:cubicBezTo>
                  <a:pt x="141" y="40"/>
                  <a:pt x="182" y="25"/>
                  <a:pt x="221" y="20"/>
                </a:cubicBezTo>
                <a:cubicBezTo>
                  <a:pt x="262" y="15"/>
                  <a:pt x="305" y="22"/>
                  <a:pt x="342" y="43"/>
                </a:cubicBezTo>
                <a:cubicBezTo>
                  <a:pt x="379" y="64"/>
                  <a:pt x="400" y="100"/>
                  <a:pt x="408" y="141"/>
                </a:cubicBezTo>
                <a:cubicBezTo>
                  <a:pt x="403" y="141"/>
                  <a:pt x="397" y="141"/>
                  <a:pt x="391" y="141"/>
                </a:cubicBezTo>
                <a:cubicBezTo>
                  <a:pt x="385" y="141"/>
                  <a:pt x="380" y="142"/>
                  <a:pt x="374" y="143"/>
                </a:cubicBezTo>
                <a:cubicBezTo>
                  <a:pt x="371" y="76"/>
                  <a:pt x="281" y="38"/>
                  <a:pt x="223" y="48"/>
                </a:cubicBezTo>
                <a:cubicBezTo>
                  <a:pt x="174" y="57"/>
                  <a:pt x="82" y="108"/>
                  <a:pt x="115" y="169"/>
                </a:cubicBezTo>
                <a:cubicBezTo>
                  <a:pt x="105" y="170"/>
                  <a:pt x="94" y="172"/>
                  <a:pt x="84" y="176"/>
                </a:cubicBezTo>
                <a:cubicBezTo>
                  <a:pt x="80" y="136"/>
                  <a:pt x="85" y="100"/>
                  <a:pt x="113" y="70"/>
                </a:cubicBezTo>
                <a:moveTo>
                  <a:pt x="362" y="146"/>
                </a:moveTo>
                <a:cubicBezTo>
                  <a:pt x="313" y="158"/>
                  <a:pt x="277" y="191"/>
                  <a:pt x="252" y="237"/>
                </a:cubicBezTo>
                <a:cubicBezTo>
                  <a:pt x="236" y="205"/>
                  <a:pt x="211" y="185"/>
                  <a:pt x="176" y="174"/>
                </a:cubicBezTo>
                <a:cubicBezTo>
                  <a:pt x="159" y="169"/>
                  <a:pt x="141" y="167"/>
                  <a:pt x="123" y="169"/>
                </a:cubicBezTo>
                <a:cubicBezTo>
                  <a:pt x="108" y="109"/>
                  <a:pt x="173" y="73"/>
                  <a:pt x="222" y="62"/>
                </a:cubicBezTo>
                <a:cubicBezTo>
                  <a:pt x="274" y="50"/>
                  <a:pt x="359" y="85"/>
                  <a:pt x="362" y="145"/>
                </a:cubicBezTo>
                <a:cubicBezTo>
                  <a:pt x="362" y="145"/>
                  <a:pt x="362" y="145"/>
                  <a:pt x="362" y="146"/>
                </a:cubicBezTo>
                <a:moveTo>
                  <a:pt x="68" y="373"/>
                </a:moveTo>
                <a:cubicBezTo>
                  <a:pt x="36" y="328"/>
                  <a:pt x="7" y="253"/>
                  <a:pt x="54" y="209"/>
                </a:cubicBezTo>
                <a:cubicBezTo>
                  <a:pt x="80" y="184"/>
                  <a:pt x="124" y="180"/>
                  <a:pt x="158" y="186"/>
                </a:cubicBezTo>
                <a:cubicBezTo>
                  <a:pt x="195" y="191"/>
                  <a:pt x="231" y="215"/>
                  <a:pt x="248" y="249"/>
                </a:cubicBezTo>
                <a:cubicBezTo>
                  <a:pt x="249" y="251"/>
                  <a:pt x="252" y="251"/>
                  <a:pt x="254" y="250"/>
                </a:cubicBezTo>
                <a:cubicBezTo>
                  <a:pt x="257" y="252"/>
                  <a:pt x="261" y="252"/>
                  <a:pt x="263" y="248"/>
                </a:cubicBezTo>
                <a:cubicBezTo>
                  <a:pt x="287" y="205"/>
                  <a:pt x="317" y="174"/>
                  <a:pt x="365" y="161"/>
                </a:cubicBezTo>
                <a:cubicBezTo>
                  <a:pt x="402" y="150"/>
                  <a:pt x="447" y="155"/>
                  <a:pt x="475" y="183"/>
                </a:cubicBezTo>
                <a:cubicBezTo>
                  <a:pt x="505" y="214"/>
                  <a:pt x="495" y="264"/>
                  <a:pt x="485" y="302"/>
                </a:cubicBezTo>
                <a:cubicBezTo>
                  <a:pt x="474" y="337"/>
                  <a:pt x="456" y="370"/>
                  <a:pt x="431" y="397"/>
                </a:cubicBezTo>
                <a:cubicBezTo>
                  <a:pt x="386" y="448"/>
                  <a:pt x="319" y="476"/>
                  <a:pt x="252" y="475"/>
                </a:cubicBezTo>
                <a:cubicBezTo>
                  <a:pt x="177" y="474"/>
                  <a:pt x="110" y="432"/>
                  <a:pt x="68" y="373"/>
                </a:cubicBezTo>
                <a:moveTo>
                  <a:pt x="234" y="487"/>
                </a:moveTo>
                <a:cubicBezTo>
                  <a:pt x="248" y="489"/>
                  <a:pt x="262" y="489"/>
                  <a:pt x="276" y="488"/>
                </a:cubicBezTo>
                <a:cubicBezTo>
                  <a:pt x="276" y="488"/>
                  <a:pt x="276" y="488"/>
                  <a:pt x="276" y="488"/>
                </a:cubicBezTo>
                <a:cubicBezTo>
                  <a:pt x="280" y="490"/>
                  <a:pt x="283" y="491"/>
                  <a:pt x="287" y="493"/>
                </a:cubicBezTo>
                <a:cubicBezTo>
                  <a:pt x="269" y="493"/>
                  <a:pt x="251" y="491"/>
                  <a:pt x="234" y="487"/>
                </a:cubicBezTo>
                <a:moveTo>
                  <a:pt x="300" y="492"/>
                </a:moveTo>
                <a:cubicBezTo>
                  <a:pt x="300" y="492"/>
                  <a:pt x="300" y="492"/>
                  <a:pt x="300" y="492"/>
                </a:cubicBezTo>
                <a:cubicBezTo>
                  <a:pt x="296" y="490"/>
                  <a:pt x="291" y="488"/>
                  <a:pt x="287" y="487"/>
                </a:cubicBezTo>
                <a:cubicBezTo>
                  <a:pt x="292" y="487"/>
                  <a:pt x="297" y="486"/>
                  <a:pt x="302" y="485"/>
                </a:cubicBezTo>
                <a:cubicBezTo>
                  <a:pt x="305" y="486"/>
                  <a:pt x="308" y="487"/>
                  <a:pt x="312" y="488"/>
                </a:cubicBezTo>
                <a:cubicBezTo>
                  <a:pt x="313" y="489"/>
                  <a:pt x="315" y="490"/>
                  <a:pt x="316" y="490"/>
                </a:cubicBezTo>
                <a:cubicBezTo>
                  <a:pt x="311" y="491"/>
                  <a:pt x="306" y="492"/>
                  <a:pt x="300" y="492"/>
                </a:cubicBezTo>
                <a:moveTo>
                  <a:pt x="326" y="489"/>
                </a:moveTo>
                <a:cubicBezTo>
                  <a:pt x="323" y="486"/>
                  <a:pt x="319" y="485"/>
                  <a:pt x="315" y="483"/>
                </a:cubicBezTo>
                <a:cubicBezTo>
                  <a:pt x="314" y="483"/>
                  <a:pt x="314" y="483"/>
                  <a:pt x="313" y="483"/>
                </a:cubicBezTo>
                <a:cubicBezTo>
                  <a:pt x="319" y="481"/>
                  <a:pt x="325" y="480"/>
                  <a:pt x="331" y="478"/>
                </a:cubicBezTo>
                <a:cubicBezTo>
                  <a:pt x="335" y="479"/>
                  <a:pt x="338" y="480"/>
                  <a:pt x="341" y="481"/>
                </a:cubicBezTo>
                <a:cubicBezTo>
                  <a:pt x="343" y="481"/>
                  <a:pt x="346" y="482"/>
                  <a:pt x="348" y="483"/>
                </a:cubicBezTo>
                <a:cubicBezTo>
                  <a:pt x="341" y="485"/>
                  <a:pt x="334" y="487"/>
                  <a:pt x="326" y="489"/>
                </a:cubicBezTo>
                <a:moveTo>
                  <a:pt x="357" y="480"/>
                </a:moveTo>
                <a:cubicBezTo>
                  <a:pt x="357" y="480"/>
                  <a:pt x="357" y="480"/>
                  <a:pt x="357" y="480"/>
                </a:cubicBezTo>
                <a:cubicBezTo>
                  <a:pt x="353" y="477"/>
                  <a:pt x="347" y="476"/>
                  <a:pt x="343" y="475"/>
                </a:cubicBezTo>
                <a:cubicBezTo>
                  <a:pt x="341" y="475"/>
                  <a:pt x="341" y="475"/>
                  <a:pt x="341" y="475"/>
                </a:cubicBezTo>
                <a:cubicBezTo>
                  <a:pt x="348" y="472"/>
                  <a:pt x="355" y="469"/>
                  <a:pt x="362" y="466"/>
                </a:cubicBezTo>
                <a:cubicBezTo>
                  <a:pt x="364" y="467"/>
                  <a:pt x="366" y="468"/>
                  <a:pt x="368" y="469"/>
                </a:cubicBezTo>
                <a:cubicBezTo>
                  <a:pt x="370" y="470"/>
                  <a:pt x="373" y="471"/>
                  <a:pt x="375" y="472"/>
                </a:cubicBezTo>
                <a:cubicBezTo>
                  <a:pt x="369" y="475"/>
                  <a:pt x="363" y="477"/>
                  <a:pt x="357" y="480"/>
                </a:cubicBezTo>
                <a:moveTo>
                  <a:pt x="380" y="469"/>
                </a:moveTo>
                <a:cubicBezTo>
                  <a:pt x="380" y="469"/>
                  <a:pt x="380" y="468"/>
                  <a:pt x="380" y="468"/>
                </a:cubicBezTo>
                <a:cubicBezTo>
                  <a:pt x="378" y="465"/>
                  <a:pt x="374" y="464"/>
                  <a:pt x="371" y="463"/>
                </a:cubicBezTo>
                <a:cubicBezTo>
                  <a:pt x="370" y="463"/>
                  <a:pt x="370" y="463"/>
                  <a:pt x="370" y="463"/>
                </a:cubicBezTo>
                <a:cubicBezTo>
                  <a:pt x="370" y="462"/>
                  <a:pt x="371" y="462"/>
                  <a:pt x="371" y="462"/>
                </a:cubicBezTo>
                <a:cubicBezTo>
                  <a:pt x="375" y="460"/>
                  <a:pt x="379" y="458"/>
                  <a:pt x="383" y="456"/>
                </a:cubicBezTo>
                <a:cubicBezTo>
                  <a:pt x="385" y="457"/>
                  <a:pt x="388" y="458"/>
                  <a:pt x="391" y="459"/>
                </a:cubicBezTo>
                <a:cubicBezTo>
                  <a:pt x="392" y="459"/>
                  <a:pt x="393" y="460"/>
                  <a:pt x="394" y="461"/>
                </a:cubicBezTo>
                <a:cubicBezTo>
                  <a:pt x="390" y="463"/>
                  <a:pt x="385" y="466"/>
                  <a:pt x="380" y="469"/>
                </a:cubicBezTo>
                <a:moveTo>
                  <a:pt x="401" y="456"/>
                </a:moveTo>
                <a:cubicBezTo>
                  <a:pt x="398" y="455"/>
                  <a:pt x="396" y="454"/>
                  <a:pt x="393" y="453"/>
                </a:cubicBezTo>
                <a:cubicBezTo>
                  <a:pt x="392" y="453"/>
                  <a:pt x="390" y="452"/>
                  <a:pt x="389" y="452"/>
                </a:cubicBezTo>
                <a:cubicBezTo>
                  <a:pt x="395" y="448"/>
                  <a:pt x="401" y="444"/>
                  <a:pt x="407" y="440"/>
                </a:cubicBezTo>
                <a:cubicBezTo>
                  <a:pt x="410" y="441"/>
                  <a:pt x="413" y="443"/>
                  <a:pt x="416" y="444"/>
                </a:cubicBezTo>
                <a:cubicBezTo>
                  <a:pt x="411" y="448"/>
                  <a:pt x="406" y="452"/>
                  <a:pt x="401" y="456"/>
                </a:cubicBezTo>
                <a:moveTo>
                  <a:pt x="422" y="439"/>
                </a:moveTo>
                <a:cubicBezTo>
                  <a:pt x="419" y="438"/>
                  <a:pt x="417" y="438"/>
                  <a:pt x="414" y="437"/>
                </a:cubicBezTo>
                <a:cubicBezTo>
                  <a:pt x="413" y="437"/>
                  <a:pt x="412" y="437"/>
                  <a:pt x="411" y="436"/>
                </a:cubicBezTo>
                <a:cubicBezTo>
                  <a:pt x="417" y="432"/>
                  <a:pt x="422" y="428"/>
                  <a:pt x="426" y="423"/>
                </a:cubicBezTo>
                <a:cubicBezTo>
                  <a:pt x="428" y="424"/>
                  <a:pt x="429" y="424"/>
                  <a:pt x="430" y="425"/>
                </a:cubicBezTo>
                <a:cubicBezTo>
                  <a:pt x="432" y="425"/>
                  <a:pt x="433" y="426"/>
                  <a:pt x="434" y="427"/>
                </a:cubicBezTo>
                <a:cubicBezTo>
                  <a:pt x="430" y="431"/>
                  <a:pt x="426" y="435"/>
                  <a:pt x="422" y="439"/>
                </a:cubicBezTo>
                <a:moveTo>
                  <a:pt x="446" y="415"/>
                </a:moveTo>
                <a:cubicBezTo>
                  <a:pt x="444" y="417"/>
                  <a:pt x="442" y="420"/>
                  <a:pt x="439" y="422"/>
                </a:cubicBezTo>
                <a:cubicBezTo>
                  <a:pt x="437" y="420"/>
                  <a:pt x="435" y="419"/>
                  <a:pt x="432" y="418"/>
                </a:cubicBezTo>
                <a:cubicBezTo>
                  <a:pt x="436" y="414"/>
                  <a:pt x="439" y="410"/>
                  <a:pt x="443" y="407"/>
                </a:cubicBezTo>
                <a:cubicBezTo>
                  <a:pt x="444" y="407"/>
                  <a:pt x="445" y="407"/>
                  <a:pt x="446" y="408"/>
                </a:cubicBezTo>
                <a:cubicBezTo>
                  <a:pt x="448" y="408"/>
                  <a:pt x="449" y="409"/>
                  <a:pt x="451" y="409"/>
                </a:cubicBezTo>
                <a:cubicBezTo>
                  <a:pt x="449" y="411"/>
                  <a:pt x="447" y="413"/>
                  <a:pt x="446" y="415"/>
                </a:cubicBezTo>
                <a:moveTo>
                  <a:pt x="455" y="404"/>
                </a:moveTo>
                <a:cubicBezTo>
                  <a:pt x="452" y="403"/>
                  <a:pt x="450" y="402"/>
                  <a:pt x="447" y="401"/>
                </a:cubicBezTo>
                <a:cubicBezTo>
                  <a:pt x="452" y="396"/>
                  <a:pt x="456" y="391"/>
                  <a:pt x="460" y="385"/>
                </a:cubicBezTo>
                <a:cubicBezTo>
                  <a:pt x="462" y="386"/>
                  <a:pt x="463" y="386"/>
                  <a:pt x="465" y="387"/>
                </a:cubicBezTo>
                <a:cubicBezTo>
                  <a:pt x="466" y="387"/>
                  <a:pt x="466" y="387"/>
                  <a:pt x="467" y="387"/>
                </a:cubicBezTo>
                <a:cubicBezTo>
                  <a:pt x="463" y="393"/>
                  <a:pt x="459" y="399"/>
                  <a:pt x="455" y="404"/>
                </a:cubicBezTo>
                <a:moveTo>
                  <a:pt x="470" y="383"/>
                </a:moveTo>
                <a:cubicBezTo>
                  <a:pt x="469" y="382"/>
                  <a:pt x="468" y="382"/>
                  <a:pt x="466" y="382"/>
                </a:cubicBezTo>
                <a:cubicBezTo>
                  <a:pt x="465" y="382"/>
                  <a:pt x="464" y="381"/>
                  <a:pt x="463" y="381"/>
                </a:cubicBezTo>
                <a:cubicBezTo>
                  <a:pt x="467" y="376"/>
                  <a:pt x="470" y="371"/>
                  <a:pt x="473" y="365"/>
                </a:cubicBezTo>
                <a:cubicBezTo>
                  <a:pt x="474" y="366"/>
                  <a:pt x="475" y="366"/>
                  <a:pt x="475" y="367"/>
                </a:cubicBezTo>
                <a:cubicBezTo>
                  <a:pt x="477" y="367"/>
                  <a:pt x="478" y="369"/>
                  <a:pt x="479" y="370"/>
                </a:cubicBezTo>
                <a:cubicBezTo>
                  <a:pt x="476" y="374"/>
                  <a:pt x="473" y="379"/>
                  <a:pt x="470" y="383"/>
                </a:cubicBezTo>
                <a:moveTo>
                  <a:pt x="483" y="365"/>
                </a:moveTo>
                <a:cubicBezTo>
                  <a:pt x="482" y="364"/>
                  <a:pt x="480" y="363"/>
                  <a:pt x="479" y="362"/>
                </a:cubicBezTo>
                <a:cubicBezTo>
                  <a:pt x="478" y="362"/>
                  <a:pt x="477" y="361"/>
                  <a:pt x="476" y="361"/>
                </a:cubicBezTo>
                <a:cubicBezTo>
                  <a:pt x="480" y="354"/>
                  <a:pt x="483" y="348"/>
                  <a:pt x="486" y="341"/>
                </a:cubicBezTo>
                <a:cubicBezTo>
                  <a:pt x="488" y="342"/>
                  <a:pt x="489" y="342"/>
                  <a:pt x="490" y="342"/>
                </a:cubicBezTo>
                <a:cubicBezTo>
                  <a:pt x="492" y="343"/>
                  <a:pt x="493" y="344"/>
                  <a:pt x="495" y="344"/>
                </a:cubicBezTo>
                <a:cubicBezTo>
                  <a:pt x="491" y="351"/>
                  <a:pt x="487" y="358"/>
                  <a:pt x="483" y="365"/>
                </a:cubicBezTo>
                <a:moveTo>
                  <a:pt x="498" y="339"/>
                </a:moveTo>
                <a:cubicBezTo>
                  <a:pt x="496" y="338"/>
                  <a:pt x="494" y="337"/>
                  <a:pt x="492" y="337"/>
                </a:cubicBezTo>
                <a:cubicBezTo>
                  <a:pt x="491" y="337"/>
                  <a:pt x="490" y="336"/>
                  <a:pt x="489" y="336"/>
                </a:cubicBezTo>
                <a:cubicBezTo>
                  <a:pt x="492" y="330"/>
                  <a:pt x="494" y="323"/>
                  <a:pt x="497" y="317"/>
                </a:cubicBezTo>
                <a:cubicBezTo>
                  <a:pt x="498" y="318"/>
                  <a:pt x="500" y="318"/>
                  <a:pt x="502" y="319"/>
                </a:cubicBezTo>
                <a:cubicBezTo>
                  <a:pt x="503" y="320"/>
                  <a:pt x="505" y="321"/>
                  <a:pt x="507" y="322"/>
                </a:cubicBezTo>
                <a:cubicBezTo>
                  <a:pt x="504" y="328"/>
                  <a:pt x="501" y="333"/>
                  <a:pt x="498" y="339"/>
                </a:cubicBezTo>
                <a:moveTo>
                  <a:pt x="509" y="316"/>
                </a:moveTo>
                <a:cubicBezTo>
                  <a:pt x="508" y="315"/>
                  <a:pt x="506" y="315"/>
                  <a:pt x="505" y="314"/>
                </a:cubicBezTo>
                <a:cubicBezTo>
                  <a:pt x="503" y="314"/>
                  <a:pt x="501" y="313"/>
                  <a:pt x="498" y="311"/>
                </a:cubicBezTo>
                <a:cubicBezTo>
                  <a:pt x="501" y="305"/>
                  <a:pt x="503" y="299"/>
                  <a:pt x="504" y="292"/>
                </a:cubicBezTo>
                <a:cubicBezTo>
                  <a:pt x="506" y="293"/>
                  <a:pt x="507" y="294"/>
                  <a:pt x="509" y="295"/>
                </a:cubicBezTo>
                <a:cubicBezTo>
                  <a:pt x="511" y="296"/>
                  <a:pt x="514" y="297"/>
                  <a:pt x="516" y="298"/>
                </a:cubicBezTo>
                <a:cubicBezTo>
                  <a:pt x="514" y="304"/>
                  <a:pt x="512" y="310"/>
                  <a:pt x="509" y="316"/>
                </a:cubicBezTo>
                <a:moveTo>
                  <a:pt x="518" y="292"/>
                </a:moveTo>
                <a:cubicBezTo>
                  <a:pt x="516" y="291"/>
                  <a:pt x="514" y="291"/>
                  <a:pt x="513" y="290"/>
                </a:cubicBezTo>
                <a:cubicBezTo>
                  <a:pt x="510" y="289"/>
                  <a:pt x="508" y="288"/>
                  <a:pt x="506" y="287"/>
                </a:cubicBezTo>
                <a:cubicBezTo>
                  <a:pt x="507" y="280"/>
                  <a:pt x="508" y="274"/>
                  <a:pt x="509" y="268"/>
                </a:cubicBezTo>
                <a:cubicBezTo>
                  <a:pt x="513" y="271"/>
                  <a:pt x="518" y="273"/>
                  <a:pt x="523" y="275"/>
                </a:cubicBezTo>
                <a:cubicBezTo>
                  <a:pt x="521" y="281"/>
                  <a:pt x="520" y="286"/>
                  <a:pt x="518" y="292"/>
                </a:cubicBezTo>
                <a:moveTo>
                  <a:pt x="524" y="269"/>
                </a:moveTo>
                <a:cubicBezTo>
                  <a:pt x="521" y="268"/>
                  <a:pt x="519" y="267"/>
                  <a:pt x="517" y="266"/>
                </a:cubicBezTo>
                <a:cubicBezTo>
                  <a:pt x="515" y="265"/>
                  <a:pt x="512" y="264"/>
                  <a:pt x="510" y="263"/>
                </a:cubicBezTo>
                <a:cubicBezTo>
                  <a:pt x="510" y="256"/>
                  <a:pt x="511" y="249"/>
                  <a:pt x="511" y="242"/>
                </a:cubicBezTo>
                <a:cubicBezTo>
                  <a:pt x="512" y="243"/>
                  <a:pt x="514" y="244"/>
                  <a:pt x="516" y="245"/>
                </a:cubicBezTo>
                <a:cubicBezTo>
                  <a:pt x="519" y="246"/>
                  <a:pt x="522" y="249"/>
                  <a:pt x="525" y="250"/>
                </a:cubicBezTo>
                <a:cubicBezTo>
                  <a:pt x="525" y="256"/>
                  <a:pt x="525" y="262"/>
                  <a:pt x="524" y="269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89"/>
          <p:cNvSpPr>
            <a:spLocks noEditPoints="1"/>
          </p:cNvSpPr>
          <p:nvPr/>
        </p:nvSpPr>
        <p:spPr bwMode="auto">
          <a:xfrm>
            <a:off x="7600722" y="3518409"/>
            <a:ext cx="1020763" cy="1119188"/>
          </a:xfrm>
          <a:custGeom>
            <a:avLst/>
            <a:gdLst>
              <a:gd name="T0" fmla="*/ 385 w 496"/>
              <a:gd name="T1" fmla="*/ 156 h 544"/>
              <a:gd name="T2" fmla="*/ 369 w 496"/>
              <a:gd name="T3" fmla="*/ 90 h 544"/>
              <a:gd name="T4" fmla="*/ 359 w 496"/>
              <a:gd name="T5" fmla="*/ 21 h 544"/>
              <a:gd name="T6" fmla="*/ 320 w 496"/>
              <a:gd name="T7" fmla="*/ 56 h 544"/>
              <a:gd name="T8" fmla="*/ 292 w 496"/>
              <a:gd name="T9" fmla="*/ 93 h 544"/>
              <a:gd name="T10" fmla="*/ 248 w 496"/>
              <a:gd name="T11" fmla="*/ 84 h 544"/>
              <a:gd name="T12" fmla="*/ 172 w 496"/>
              <a:gd name="T13" fmla="*/ 81 h 544"/>
              <a:gd name="T14" fmla="*/ 131 w 496"/>
              <a:gd name="T15" fmla="*/ 48 h 544"/>
              <a:gd name="T16" fmla="*/ 146 w 496"/>
              <a:gd name="T17" fmla="*/ 104 h 544"/>
              <a:gd name="T18" fmla="*/ 215 w 496"/>
              <a:gd name="T19" fmla="*/ 91 h 544"/>
              <a:gd name="T20" fmla="*/ 251 w 496"/>
              <a:gd name="T21" fmla="*/ 132 h 544"/>
              <a:gd name="T22" fmla="*/ 283 w 496"/>
              <a:gd name="T23" fmla="*/ 111 h 544"/>
              <a:gd name="T24" fmla="*/ 398 w 496"/>
              <a:gd name="T25" fmla="*/ 103 h 544"/>
              <a:gd name="T26" fmla="*/ 378 w 496"/>
              <a:gd name="T27" fmla="*/ 158 h 544"/>
              <a:gd name="T28" fmla="*/ 275 w 496"/>
              <a:gd name="T29" fmla="*/ 149 h 544"/>
              <a:gd name="T30" fmla="*/ 155 w 496"/>
              <a:gd name="T31" fmla="*/ 142 h 544"/>
              <a:gd name="T32" fmla="*/ 117 w 496"/>
              <a:gd name="T33" fmla="*/ 97 h 544"/>
              <a:gd name="T34" fmla="*/ 135 w 496"/>
              <a:gd name="T35" fmla="*/ 142 h 544"/>
              <a:gd name="T36" fmla="*/ 64 w 496"/>
              <a:gd name="T37" fmla="*/ 117 h 544"/>
              <a:gd name="T38" fmla="*/ 67 w 496"/>
              <a:gd name="T39" fmla="*/ 243 h 544"/>
              <a:gd name="T40" fmla="*/ 65 w 496"/>
              <a:gd name="T41" fmla="*/ 355 h 544"/>
              <a:gd name="T42" fmla="*/ 443 w 496"/>
              <a:gd name="T43" fmla="*/ 528 h 544"/>
              <a:gd name="T44" fmla="*/ 478 w 496"/>
              <a:gd name="T45" fmla="*/ 345 h 544"/>
              <a:gd name="T46" fmla="*/ 485 w 496"/>
              <a:gd name="T47" fmla="*/ 296 h 544"/>
              <a:gd name="T48" fmla="*/ 150 w 496"/>
              <a:gd name="T49" fmla="*/ 97 h 544"/>
              <a:gd name="T50" fmla="*/ 134 w 496"/>
              <a:gd name="T51" fmla="*/ 67 h 544"/>
              <a:gd name="T52" fmla="*/ 173 w 496"/>
              <a:gd name="T53" fmla="*/ 43 h 544"/>
              <a:gd name="T54" fmla="*/ 150 w 496"/>
              <a:gd name="T55" fmla="*/ 97 h 544"/>
              <a:gd name="T56" fmla="*/ 252 w 496"/>
              <a:gd name="T57" fmla="*/ 124 h 544"/>
              <a:gd name="T58" fmla="*/ 228 w 496"/>
              <a:gd name="T59" fmla="*/ 90 h 544"/>
              <a:gd name="T60" fmla="*/ 245 w 496"/>
              <a:gd name="T61" fmla="*/ 98 h 544"/>
              <a:gd name="T62" fmla="*/ 282 w 496"/>
              <a:gd name="T63" fmla="*/ 88 h 544"/>
              <a:gd name="T64" fmla="*/ 321 w 496"/>
              <a:gd name="T65" fmla="*/ 34 h 544"/>
              <a:gd name="T66" fmla="*/ 363 w 496"/>
              <a:gd name="T67" fmla="*/ 37 h 544"/>
              <a:gd name="T68" fmla="*/ 366 w 496"/>
              <a:gd name="T69" fmla="*/ 84 h 544"/>
              <a:gd name="T70" fmla="*/ 386 w 496"/>
              <a:gd name="T71" fmla="*/ 188 h 544"/>
              <a:gd name="T72" fmla="*/ 385 w 496"/>
              <a:gd name="T73" fmla="*/ 187 h 544"/>
              <a:gd name="T74" fmla="*/ 356 w 496"/>
              <a:gd name="T75" fmla="*/ 226 h 544"/>
              <a:gd name="T76" fmla="*/ 294 w 496"/>
              <a:gd name="T77" fmla="*/ 180 h 544"/>
              <a:gd name="T78" fmla="*/ 331 w 496"/>
              <a:gd name="T79" fmla="*/ 193 h 544"/>
              <a:gd name="T80" fmla="*/ 262 w 496"/>
              <a:gd name="T81" fmla="*/ 160 h 544"/>
              <a:gd name="T82" fmla="*/ 315 w 496"/>
              <a:gd name="T83" fmla="*/ 161 h 544"/>
              <a:gd name="T84" fmla="*/ 308 w 496"/>
              <a:gd name="T85" fmla="*/ 229 h 544"/>
              <a:gd name="T86" fmla="*/ 128 w 496"/>
              <a:gd name="T87" fmla="*/ 189 h 544"/>
              <a:gd name="T88" fmla="*/ 156 w 496"/>
              <a:gd name="T89" fmla="*/ 155 h 544"/>
              <a:gd name="T90" fmla="*/ 123 w 496"/>
              <a:gd name="T91" fmla="*/ 234 h 544"/>
              <a:gd name="T92" fmla="*/ 120 w 496"/>
              <a:gd name="T93" fmla="*/ 196 h 544"/>
              <a:gd name="T94" fmla="*/ 86 w 496"/>
              <a:gd name="T95" fmla="*/ 232 h 544"/>
              <a:gd name="T96" fmla="*/ 90 w 496"/>
              <a:gd name="T97" fmla="*/ 225 h 544"/>
              <a:gd name="T98" fmla="*/ 71 w 496"/>
              <a:gd name="T99" fmla="*/ 129 h 544"/>
              <a:gd name="T100" fmla="*/ 63 w 496"/>
              <a:gd name="T101" fmla="*/ 174 h 544"/>
              <a:gd name="T102" fmla="*/ 78 w 496"/>
              <a:gd name="T103" fmla="*/ 231 h 544"/>
              <a:gd name="T104" fmla="*/ 437 w 496"/>
              <a:gd name="T105" fmla="*/ 515 h 544"/>
              <a:gd name="T106" fmla="*/ 246 w 496"/>
              <a:gd name="T107" fmla="*/ 344 h 544"/>
              <a:gd name="T108" fmla="*/ 469 w 496"/>
              <a:gd name="T109" fmla="*/ 332 h 544"/>
              <a:gd name="T110" fmla="*/ 77 w 496"/>
              <a:gd name="T111" fmla="*/ 240 h 544"/>
              <a:gd name="T112" fmla="*/ 411 w 496"/>
              <a:gd name="T113" fmla="*/ 237 h 544"/>
              <a:gd name="T114" fmla="*/ 416 w 496"/>
              <a:gd name="T115" fmla="*/ 225 h 544"/>
              <a:gd name="T116" fmla="*/ 384 w 496"/>
              <a:gd name="T117" fmla="*/ 169 h 544"/>
              <a:gd name="T118" fmla="*/ 484 w 496"/>
              <a:gd name="T119" fmla="*/ 27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6" h="544">
                <a:moveTo>
                  <a:pt x="460" y="145"/>
                </a:moveTo>
                <a:cubicBezTo>
                  <a:pt x="459" y="143"/>
                  <a:pt x="456" y="142"/>
                  <a:pt x="454" y="143"/>
                </a:cubicBezTo>
                <a:cubicBezTo>
                  <a:pt x="431" y="149"/>
                  <a:pt x="408" y="154"/>
                  <a:pt x="385" y="156"/>
                </a:cubicBezTo>
                <a:cubicBezTo>
                  <a:pt x="396" y="139"/>
                  <a:pt x="406" y="120"/>
                  <a:pt x="411" y="100"/>
                </a:cubicBezTo>
                <a:cubicBezTo>
                  <a:pt x="412" y="96"/>
                  <a:pt x="409" y="93"/>
                  <a:pt x="406" y="92"/>
                </a:cubicBezTo>
                <a:cubicBezTo>
                  <a:pt x="393" y="91"/>
                  <a:pt x="381" y="90"/>
                  <a:pt x="369" y="90"/>
                </a:cubicBezTo>
                <a:cubicBezTo>
                  <a:pt x="401" y="83"/>
                  <a:pt x="420" y="51"/>
                  <a:pt x="405" y="19"/>
                </a:cubicBezTo>
                <a:cubicBezTo>
                  <a:pt x="401" y="10"/>
                  <a:pt x="391" y="0"/>
                  <a:pt x="380" y="2"/>
                </a:cubicBezTo>
                <a:cubicBezTo>
                  <a:pt x="369" y="3"/>
                  <a:pt x="363" y="12"/>
                  <a:pt x="359" y="21"/>
                </a:cubicBezTo>
                <a:cubicBezTo>
                  <a:pt x="355" y="15"/>
                  <a:pt x="350" y="9"/>
                  <a:pt x="342" y="7"/>
                </a:cubicBezTo>
                <a:cubicBezTo>
                  <a:pt x="332" y="3"/>
                  <a:pt x="321" y="9"/>
                  <a:pt x="315" y="18"/>
                </a:cubicBezTo>
                <a:cubicBezTo>
                  <a:pt x="308" y="30"/>
                  <a:pt x="312" y="46"/>
                  <a:pt x="320" y="56"/>
                </a:cubicBezTo>
                <a:cubicBezTo>
                  <a:pt x="330" y="70"/>
                  <a:pt x="345" y="78"/>
                  <a:pt x="358" y="89"/>
                </a:cubicBezTo>
                <a:cubicBezTo>
                  <a:pt x="359" y="90"/>
                  <a:pt x="360" y="90"/>
                  <a:pt x="361" y="91"/>
                </a:cubicBezTo>
                <a:cubicBezTo>
                  <a:pt x="338" y="91"/>
                  <a:pt x="315" y="93"/>
                  <a:pt x="292" y="93"/>
                </a:cubicBezTo>
                <a:cubicBezTo>
                  <a:pt x="293" y="88"/>
                  <a:pt x="292" y="82"/>
                  <a:pt x="289" y="77"/>
                </a:cubicBezTo>
                <a:cubicBezTo>
                  <a:pt x="285" y="68"/>
                  <a:pt x="273" y="66"/>
                  <a:pt x="264" y="69"/>
                </a:cubicBezTo>
                <a:cubicBezTo>
                  <a:pt x="257" y="72"/>
                  <a:pt x="252" y="77"/>
                  <a:pt x="248" y="84"/>
                </a:cubicBezTo>
                <a:cubicBezTo>
                  <a:pt x="244" y="79"/>
                  <a:pt x="239" y="75"/>
                  <a:pt x="232" y="76"/>
                </a:cubicBezTo>
                <a:cubicBezTo>
                  <a:pt x="228" y="76"/>
                  <a:pt x="225" y="78"/>
                  <a:pt x="222" y="81"/>
                </a:cubicBezTo>
                <a:cubicBezTo>
                  <a:pt x="205" y="80"/>
                  <a:pt x="189" y="83"/>
                  <a:pt x="172" y="81"/>
                </a:cubicBezTo>
                <a:cubicBezTo>
                  <a:pt x="184" y="61"/>
                  <a:pt x="193" y="40"/>
                  <a:pt x="172" y="22"/>
                </a:cubicBezTo>
                <a:cubicBezTo>
                  <a:pt x="162" y="14"/>
                  <a:pt x="149" y="18"/>
                  <a:pt x="141" y="26"/>
                </a:cubicBezTo>
                <a:cubicBezTo>
                  <a:pt x="135" y="32"/>
                  <a:pt x="132" y="40"/>
                  <a:pt x="131" y="48"/>
                </a:cubicBezTo>
                <a:cubicBezTo>
                  <a:pt x="128" y="46"/>
                  <a:pt x="125" y="45"/>
                  <a:pt x="121" y="46"/>
                </a:cubicBezTo>
                <a:cubicBezTo>
                  <a:pt x="112" y="47"/>
                  <a:pt x="106" y="55"/>
                  <a:pt x="103" y="63"/>
                </a:cubicBezTo>
                <a:cubicBezTo>
                  <a:pt x="94" y="91"/>
                  <a:pt x="123" y="103"/>
                  <a:pt x="146" y="104"/>
                </a:cubicBezTo>
                <a:cubicBezTo>
                  <a:pt x="144" y="109"/>
                  <a:pt x="152" y="114"/>
                  <a:pt x="155" y="108"/>
                </a:cubicBezTo>
                <a:cubicBezTo>
                  <a:pt x="159" y="102"/>
                  <a:pt x="163" y="95"/>
                  <a:pt x="168" y="88"/>
                </a:cubicBezTo>
                <a:cubicBezTo>
                  <a:pt x="183" y="91"/>
                  <a:pt x="199" y="92"/>
                  <a:pt x="215" y="91"/>
                </a:cubicBezTo>
                <a:cubicBezTo>
                  <a:pt x="215" y="91"/>
                  <a:pt x="215" y="92"/>
                  <a:pt x="215" y="92"/>
                </a:cubicBezTo>
                <a:cubicBezTo>
                  <a:pt x="212" y="100"/>
                  <a:pt x="213" y="111"/>
                  <a:pt x="218" y="118"/>
                </a:cubicBezTo>
                <a:cubicBezTo>
                  <a:pt x="225" y="129"/>
                  <a:pt x="239" y="132"/>
                  <a:pt x="251" y="132"/>
                </a:cubicBezTo>
                <a:cubicBezTo>
                  <a:pt x="251" y="134"/>
                  <a:pt x="253" y="136"/>
                  <a:pt x="256" y="135"/>
                </a:cubicBezTo>
                <a:cubicBezTo>
                  <a:pt x="260" y="133"/>
                  <a:pt x="264" y="130"/>
                  <a:pt x="267" y="127"/>
                </a:cubicBezTo>
                <a:cubicBezTo>
                  <a:pt x="273" y="122"/>
                  <a:pt x="278" y="117"/>
                  <a:pt x="283" y="111"/>
                </a:cubicBezTo>
                <a:cubicBezTo>
                  <a:pt x="286" y="109"/>
                  <a:pt x="288" y="106"/>
                  <a:pt x="289" y="102"/>
                </a:cubicBezTo>
                <a:cubicBezTo>
                  <a:pt x="290" y="103"/>
                  <a:pt x="291" y="103"/>
                  <a:pt x="292" y="103"/>
                </a:cubicBezTo>
                <a:cubicBezTo>
                  <a:pt x="327" y="107"/>
                  <a:pt x="363" y="101"/>
                  <a:pt x="398" y="103"/>
                </a:cubicBezTo>
                <a:cubicBezTo>
                  <a:pt x="393" y="120"/>
                  <a:pt x="385" y="137"/>
                  <a:pt x="378" y="153"/>
                </a:cubicBezTo>
                <a:cubicBezTo>
                  <a:pt x="377" y="155"/>
                  <a:pt x="377" y="157"/>
                  <a:pt x="379" y="158"/>
                </a:cubicBezTo>
                <a:cubicBezTo>
                  <a:pt x="378" y="158"/>
                  <a:pt x="378" y="158"/>
                  <a:pt x="378" y="158"/>
                </a:cubicBezTo>
                <a:cubicBezTo>
                  <a:pt x="378" y="158"/>
                  <a:pt x="378" y="158"/>
                  <a:pt x="378" y="158"/>
                </a:cubicBezTo>
                <a:cubicBezTo>
                  <a:pt x="377" y="157"/>
                  <a:pt x="376" y="156"/>
                  <a:pt x="375" y="156"/>
                </a:cubicBezTo>
                <a:cubicBezTo>
                  <a:pt x="342" y="148"/>
                  <a:pt x="309" y="148"/>
                  <a:pt x="275" y="149"/>
                </a:cubicBezTo>
                <a:cubicBezTo>
                  <a:pt x="241" y="150"/>
                  <a:pt x="205" y="150"/>
                  <a:pt x="171" y="153"/>
                </a:cubicBezTo>
                <a:cubicBezTo>
                  <a:pt x="170" y="153"/>
                  <a:pt x="170" y="153"/>
                  <a:pt x="170" y="153"/>
                </a:cubicBezTo>
                <a:cubicBezTo>
                  <a:pt x="166" y="149"/>
                  <a:pt x="161" y="145"/>
                  <a:pt x="155" y="142"/>
                </a:cubicBezTo>
                <a:cubicBezTo>
                  <a:pt x="151" y="140"/>
                  <a:pt x="147" y="139"/>
                  <a:pt x="142" y="140"/>
                </a:cubicBezTo>
                <a:cubicBezTo>
                  <a:pt x="137" y="133"/>
                  <a:pt x="133" y="126"/>
                  <a:pt x="128" y="118"/>
                </a:cubicBezTo>
                <a:cubicBezTo>
                  <a:pt x="124" y="112"/>
                  <a:pt x="122" y="102"/>
                  <a:pt x="117" y="97"/>
                </a:cubicBezTo>
                <a:cubicBezTo>
                  <a:pt x="114" y="95"/>
                  <a:pt x="109" y="97"/>
                  <a:pt x="109" y="101"/>
                </a:cubicBezTo>
                <a:cubicBezTo>
                  <a:pt x="109" y="108"/>
                  <a:pt x="115" y="117"/>
                  <a:pt x="120" y="123"/>
                </a:cubicBezTo>
                <a:cubicBezTo>
                  <a:pt x="124" y="130"/>
                  <a:pt x="129" y="136"/>
                  <a:pt x="135" y="142"/>
                </a:cubicBezTo>
                <a:cubicBezTo>
                  <a:pt x="131" y="143"/>
                  <a:pt x="127" y="146"/>
                  <a:pt x="123" y="149"/>
                </a:cubicBezTo>
                <a:cubicBezTo>
                  <a:pt x="106" y="138"/>
                  <a:pt x="89" y="126"/>
                  <a:pt x="72" y="115"/>
                </a:cubicBezTo>
                <a:cubicBezTo>
                  <a:pt x="70" y="114"/>
                  <a:pt x="66" y="115"/>
                  <a:pt x="64" y="117"/>
                </a:cubicBezTo>
                <a:cubicBezTo>
                  <a:pt x="39" y="166"/>
                  <a:pt x="8" y="214"/>
                  <a:pt x="1" y="269"/>
                </a:cubicBezTo>
                <a:cubicBezTo>
                  <a:pt x="0" y="275"/>
                  <a:pt x="8" y="276"/>
                  <a:pt x="12" y="273"/>
                </a:cubicBezTo>
                <a:cubicBezTo>
                  <a:pt x="28" y="259"/>
                  <a:pt x="47" y="250"/>
                  <a:pt x="67" y="243"/>
                </a:cubicBezTo>
                <a:cubicBezTo>
                  <a:pt x="48" y="277"/>
                  <a:pt x="26" y="310"/>
                  <a:pt x="11" y="346"/>
                </a:cubicBezTo>
                <a:cubicBezTo>
                  <a:pt x="10" y="350"/>
                  <a:pt x="14" y="354"/>
                  <a:pt x="17" y="354"/>
                </a:cubicBezTo>
                <a:cubicBezTo>
                  <a:pt x="33" y="355"/>
                  <a:pt x="49" y="355"/>
                  <a:pt x="65" y="355"/>
                </a:cubicBezTo>
                <a:cubicBezTo>
                  <a:pt x="68" y="409"/>
                  <a:pt x="63" y="464"/>
                  <a:pt x="54" y="517"/>
                </a:cubicBezTo>
                <a:cubicBezTo>
                  <a:pt x="53" y="520"/>
                  <a:pt x="54" y="524"/>
                  <a:pt x="58" y="525"/>
                </a:cubicBezTo>
                <a:cubicBezTo>
                  <a:pt x="185" y="544"/>
                  <a:pt x="315" y="527"/>
                  <a:pt x="443" y="528"/>
                </a:cubicBezTo>
                <a:cubicBezTo>
                  <a:pt x="446" y="528"/>
                  <a:pt x="449" y="525"/>
                  <a:pt x="449" y="521"/>
                </a:cubicBezTo>
                <a:cubicBezTo>
                  <a:pt x="449" y="463"/>
                  <a:pt x="450" y="405"/>
                  <a:pt x="450" y="347"/>
                </a:cubicBezTo>
                <a:cubicBezTo>
                  <a:pt x="459" y="347"/>
                  <a:pt x="468" y="346"/>
                  <a:pt x="478" y="345"/>
                </a:cubicBezTo>
                <a:cubicBezTo>
                  <a:pt x="482" y="344"/>
                  <a:pt x="485" y="341"/>
                  <a:pt x="484" y="336"/>
                </a:cubicBezTo>
                <a:cubicBezTo>
                  <a:pt x="471" y="299"/>
                  <a:pt x="447" y="268"/>
                  <a:pt x="424" y="236"/>
                </a:cubicBezTo>
                <a:cubicBezTo>
                  <a:pt x="450" y="249"/>
                  <a:pt x="470" y="273"/>
                  <a:pt x="485" y="296"/>
                </a:cubicBezTo>
                <a:cubicBezTo>
                  <a:pt x="488" y="301"/>
                  <a:pt x="496" y="299"/>
                  <a:pt x="495" y="294"/>
                </a:cubicBezTo>
                <a:cubicBezTo>
                  <a:pt x="495" y="242"/>
                  <a:pt x="481" y="191"/>
                  <a:pt x="460" y="145"/>
                </a:cubicBezTo>
                <a:moveTo>
                  <a:pt x="150" y="97"/>
                </a:moveTo>
                <a:cubicBezTo>
                  <a:pt x="134" y="96"/>
                  <a:pt x="109" y="90"/>
                  <a:pt x="112" y="70"/>
                </a:cubicBezTo>
                <a:cubicBezTo>
                  <a:pt x="113" y="64"/>
                  <a:pt x="115" y="59"/>
                  <a:pt x="120" y="56"/>
                </a:cubicBezTo>
                <a:cubicBezTo>
                  <a:pt x="127" y="52"/>
                  <a:pt x="132" y="63"/>
                  <a:pt x="134" y="67"/>
                </a:cubicBezTo>
                <a:cubicBezTo>
                  <a:pt x="136" y="73"/>
                  <a:pt x="145" y="71"/>
                  <a:pt x="143" y="65"/>
                </a:cubicBezTo>
                <a:cubicBezTo>
                  <a:pt x="140" y="54"/>
                  <a:pt x="141" y="42"/>
                  <a:pt x="148" y="33"/>
                </a:cubicBezTo>
                <a:cubicBezTo>
                  <a:pt x="158" y="22"/>
                  <a:pt x="169" y="32"/>
                  <a:pt x="173" y="43"/>
                </a:cubicBezTo>
                <a:cubicBezTo>
                  <a:pt x="178" y="54"/>
                  <a:pt x="170" y="68"/>
                  <a:pt x="162" y="80"/>
                </a:cubicBezTo>
                <a:cubicBezTo>
                  <a:pt x="161" y="81"/>
                  <a:pt x="160" y="82"/>
                  <a:pt x="160" y="83"/>
                </a:cubicBezTo>
                <a:cubicBezTo>
                  <a:pt x="156" y="88"/>
                  <a:pt x="153" y="93"/>
                  <a:pt x="150" y="97"/>
                </a:cubicBezTo>
                <a:moveTo>
                  <a:pt x="268" y="111"/>
                </a:moveTo>
                <a:cubicBezTo>
                  <a:pt x="264" y="115"/>
                  <a:pt x="257" y="119"/>
                  <a:pt x="253" y="124"/>
                </a:cubicBezTo>
                <a:cubicBezTo>
                  <a:pt x="253" y="124"/>
                  <a:pt x="253" y="124"/>
                  <a:pt x="252" y="124"/>
                </a:cubicBezTo>
                <a:cubicBezTo>
                  <a:pt x="237" y="123"/>
                  <a:pt x="219" y="115"/>
                  <a:pt x="224" y="96"/>
                </a:cubicBezTo>
                <a:cubicBezTo>
                  <a:pt x="225" y="94"/>
                  <a:pt x="226" y="92"/>
                  <a:pt x="227" y="90"/>
                </a:cubicBezTo>
                <a:cubicBezTo>
                  <a:pt x="227" y="90"/>
                  <a:pt x="227" y="90"/>
                  <a:pt x="228" y="90"/>
                </a:cubicBezTo>
                <a:cubicBezTo>
                  <a:pt x="230" y="90"/>
                  <a:pt x="232" y="88"/>
                  <a:pt x="232" y="86"/>
                </a:cubicBezTo>
                <a:cubicBezTo>
                  <a:pt x="232" y="86"/>
                  <a:pt x="232" y="86"/>
                  <a:pt x="233" y="86"/>
                </a:cubicBezTo>
                <a:cubicBezTo>
                  <a:pt x="239" y="84"/>
                  <a:pt x="243" y="94"/>
                  <a:pt x="245" y="98"/>
                </a:cubicBezTo>
                <a:cubicBezTo>
                  <a:pt x="248" y="103"/>
                  <a:pt x="254" y="100"/>
                  <a:pt x="255" y="96"/>
                </a:cubicBezTo>
                <a:cubicBezTo>
                  <a:pt x="256" y="88"/>
                  <a:pt x="261" y="81"/>
                  <a:pt x="268" y="79"/>
                </a:cubicBezTo>
                <a:cubicBezTo>
                  <a:pt x="276" y="76"/>
                  <a:pt x="281" y="80"/>
                  <a:pt x="282" y="88"/>
                </a:cubicBezTo>
                <a:cubicBezTo>
                  <a:pt x="283" y="98"/>
                  <a:pt x="275" y="105"/>
                  <a:pt x="268" y="111"/>
                </a:cubicBezTo>
                <a:moveTo>
                  <a:pt x="365" y="82"/>
                </a:moveTo>
                <a:cubicBezTo>
                  <a:pt x="350" y="68"/>
                  <a:pt x="322" y="57"/>
                  <a:pt x="321" y="34"/>
                </a:cubicBezTo>
                <a:cubicBezTo>
                  <a:pt x="321" y="24"/>
                  <a:pt x="326" y="15"/>
                  <a:pt x="336" y="15"/>
                </a:cubicBezTo>
                <a:cubicBezTo>
                  <a:pt x="348" y="15"/>
                  <a:pt x="353" y="28"/>
                  <a:pt x="354" y="37"/>
                </a:cubicBezTo>
                <a:cubicBezTo>
                  <a:pt x="355" y="42"/>
                  <a:pt x="362" y="42"/>
                  <a:pt x="363" y="37"/>
                </a:cubicBezTo>
                <a:cubicBezTo>
                  <a:pt x="366" y="29"/>
                  <a:pt x="370" y="11"/>
                  <a:pt x="382" y="10"/>
                </a:cubicBezTo>
                <a:cubicBezTo>
                  <a:pt x="390" y="10"/>
                  <a:pt x="395" y="21"/>
                  <a:pt x="397" y="27"/>
                </a:cubicBezTo>
                <a:cubicBezTo>
                  <a:pt x="407" y="54"/>
                  <a:pt x="390" y="75"/>
                  <a:pt x="366" y="84"/>
                </a:cubicBezTo>
                <a:cubicBezTo>
                  <a:pt x="366" y="83"/>
                  <a:pt x="365" y="83"/>
                  <a:pt x="365" y="82"/>
                </a:cubicBezTo>
                <a:moveTo>
                  <a:pt x="385" y="187"/>
                </a:moveTo>
                <a:cubicBezTo>
                  <a:pt x="385" y="188"/>
                  <a:pt x="386" y="188"/>
                  <a:pt x="386" y="188"/>
                </a:cubicBezTo>
                <a:cubicBezTo>
                  <a:pt x="395" y="200"/>
                  <a:pt x="399" y="214"/>
                  <a:pt x="408" y="226"/>
                </a:cubicBezTo>
                <a:cubicBezTo>
                  <a:pt x="395" y="226"/>
                  <a:pt x="382" y="226"/>
                  <a:pt x="369" y="226"/>
                </a:cubicBezTo>
                <a:cubicBezTo>
                  <a:pt x="379" y="215"/>
                  <a:pt x="386" y="201"/>
                  <a:pt x="385" y="187"/>
                </a:cubicBezTo>
                <a:moveTo>
                  <a:pt x="366" y="172"/>
                </a:moveTo>
                <a:cubicBezTo>
                  <a:pt x="386" y="185"/>
                  <a:pt x="369" y="211"/>
                  <a:pt x="357" y="223"/>
                </a:cubicBezTo>
                <a:cubicBezTo>
                  <a:pt x="356" y="224"/>
                  <a:pt x="356" y="225"/>
                  <a:pt x="356" y="226"/>
                </a:cubicBezTo>
                <a:cubicBezTo>
                  <a:pt x="342" y="227"/>
                  <a:pt x="328" y="227"/>
                  <a:pt x="314" y="228"/>
                </a:cubicBezTo>
                <a:cubicBezTo>
                  <a:pt x="315" y="227"/>
                  <a:pt x="315" y="225"/>
                  <a:pt x="313" y="224"/>
                </a:cubicBezTo>
                <a:cubicBezTo>
                  <a:pt x="294" y="216"/>
                  <a:pt x="282" y="200"/>
                  <a:pt x="294" y="180"/>
                </a:cubicBezTo>
                <a:cubicBezTo>
                  <a:pt x="298" y="175"/>
                  <a:pt x="303" y="169"/>
                  <a:pt x="310" y="169"/>
                </a:cubicBezTo>
                <a:cubicBezTo>
                  <a:pt x="320" y="169"/>
                  <a:pt x="321" y="186"/>
                  <a:pt x="322" y="192"/>
                </a:cubicBezTo>
                <a:cubicBezTo>
                  <a:pt x="322" y="197"/>
                  <a:pt x="330" y="199"/>
                  <a:pt x="331" y="193"/>
                </a:cubicBezTo>
                <a:cubicBezTo>
                  <a:pt x="335" y="177"/>
                  <a:pt x="349" y="160"/>
                  <a:pt x="366" y="172"/>
                </a:cubicBezTo>
                <a:moveTo>
                  <a:pt x="172" y="157"/>
                </a:moveTo>
                <a:cubicBezTo>
                  <a:pt x="202" y="163"/>
                  <a:pt x="232" y="161"/>
                  <a:pt x="262" y="160"/>
                </a:cubicBezTo>
                <a:cubicBezTo>
                  <a:pt x="289" y="160"/>
                  <a:pt x="315" y="159"/>
                  <a:pt x="342" y="161"/>
                </a:cubicBezTo>
                <a:cubicBezTo>
                  <a:pt x="336" y="164"/>
                  <a:pt x="331" y="169"/>
                  <a:pt x="328" y="175"/>
                </a:cubicBezTo>
                <a:cubicBezTo>
                  <a:pt x="326" y="169"/>
                  <a:pt x="322" y="164"/>
                  <a:pt x="315" y="161"/>
                </a:cubicBezTo>
                <a:cubicBezTo>
                  <a:pt x="306" y="157"/>
                  <a:pt x="295" y="165"/>
                  <a:pt x="289" y="171"/>
                </a:cubicBezTo>
                <a:cubicBezTo>
                  <a:pt x="282" y="180"/>
                  <a:pt x="279" y="191"/>
                  <a:pt x="281" y="202"/>
                </a:cubicBezTo>
                <a:cubicBezTo>
                  <a:pt x="283" y="216"/>
                  <a:pt x="296" y="225"/>
                  <a:pt x="308" y="229"/>
                </a:cubicBezTo>
                <a:cubicBezTo>
                  <a:pt x="256" y="232"/>
                  <a:pt x="203" y="237"/>
                  <a:pt x="151" y="236"/>
                </a:cubicBezTo>
                <a:cubicBezTo>
                  <a:pt x="169" y="217"/>
                  <a:pt x="185" y="181"/>
                  <a:pt x="172" y="157"/>
                </a:cubicBezTo>
                <a:moveTo>
                  <a:pt x="128" y="189"/>
                </a:moveTo>
                <a:cubicBezTo>
                  <a:pt x="124" y="180"/>
                  <a:pt x="123" y="172"/>
                  <a:pt x="127" y="163"/>
                </a:cubicBezTo>
                <a:cubicBezTo>
                  <a:pt x="130" y="163"/>
                  <a:pt x="132" y="159"/>
                  <a:pt x="131" y="156"/>
                </a:cubicBezTo>
                <a:cubicBezTo>
                  <a:pt x="138" y="150"/>
                  <a:pt x="149" y="149"/>
                  <a:pt x="156" y="155"/>
                </a:cubicBezTo>
                <a:cubicBezTo>
                  <a:pt x="186" y="180"/>
                  <a:pt x="149" y="214"/>
                  <a:pt x="137" y="236"/>
                </a:cubicBezTo>
                <a:cubicBezTo>
                  <a:pt x="133" y="236"/>
                  <a:pt x="128" y="235"/>
                  <a:pt x="124" y="235"/>
                </a:cubicBezTo>
                <a:cubicBezTo>
                  <a:pt x="123" y="235"/>
                  <a:pt x="123" y="234"/>
                  <a:pt x="123" y="234"/>
                </a:cubicBezTo>
                <a:cubicBezTo>
                  <a:pt x="105" y="224"/>
                  <a:pt x="80" y="212"/>
                  <a:pt x="72" y="192"/>
                </a:cubicBezTo>
                <a:cubicBezTo>
                  <a:pt x="65" y="171"/>
                  <a:pt x="85" y="172"/>
                  <a:pt x="96" y="178"/>
                </a:cubicBezTo>
                <a:cubicBezTo>
                  <a:pt x="105" y="183"/>
                  <a:pt x="113" y="189"/>
                  <a:pt x="120" y="196"/>
                </a:cubicBezTo>
                <a:cubicBezTo>
                  <a:pt x="124" y="200"/>
                  <a:pt x="131" y="195"/>
                  <a:pt x="128" y="189"/>
                </a:cubicBezTo>
                <a:moveTo>
                  <a:pt x="108" y="234"/>
                </a:moveTo>
                <a:cubicBezTo>
                  <a:pt x="100" y="233"/>
                  <a:pt x="93" y="233"/>
                  <a:pt x="86" y="232"/>
                </a:cubicBezTo>
                <a:cubicBezTo>
                  <a:pt x="86" y="232"/>
                  <a:pt x="86" y="231"/>
                  <a:pt x="86" y="231"/>
                </a:cubicBezTo>
                <a:cubicBezTo>
                  <a:pt x="87" y="230"/>
                  <a:pt x="88" y="228"/>
                  <a:pt x="89" y="226"/>
                </a:cubicBezTo>
                <a:cubicBezTo>
                  <a:pt x="89" y="226"/>
                  <a:pt x="90" y="225"/>
                  <a:pt x="90" y="225"/>
                </a:cubicBezTo>
                <a:cubicBezTo>
                  <a:pt x="96" y="228"/>
                  <a:pt x="102" y="231"/>
                  <a:pt x="108" y="234"/>
                </a:cubicBezTo>
                <a:moveTo>
                  <a:pt x="16" y="255"/>
                </a:moveTo>
                <a:cubicBezTo>
                  <a:pt x="25" y="210"/>
                  <a:pt x="51" y="169"/>
                  <a:pt x="71" y="129"/>
                </a:cubicBezTo>
                <a:cubicBezTo>
                  <a:pt x="87" y="138"/>
                  <a:pt x="101" y="148"/>
                  <a:pt x="117" y="158"/>
                </a:cubicBezTo>
                <a:cubicBezTo>
                  <a:pt x="114" y="164"/>
                  <a:pt x="113" y="170"/>
                  <a:pt x="114" y="177"/>
                </a:cubicBezTo>
                <a:cubicBezTo>
                  <a:pt x="96" y="164"/>
                  <a:pt x="70" y="151"/>
                  <a:pt x="63" y="174"/>
                </a:cubicBezTo>
                <a:cubicBezTo>
                  <a:pt x="57" y="194"/>
                  <a:pt x="68" y="209"/>
                  <a:pt x="83" y="220"/>
                </a:cubicBezTo>
                <a:cubicBezTo>
                  <a:pt x="81" y="223"/>
                  <a:pt x="80" y="228"/>
                  <a:pt x="78" y="231"/>
                </a:cubicBezTo>
                <a:cubicBezTo>
                  <a:pt x="78" y="231"/>
                  <a:pt x="78" y="231"/>
                  <a:pt x="78" y="231"/>
                </a:cubicBezTo>
                <a:cubicBezTo>
                  <a:pt x="76" y="230"/>
                  <a:pt x="75" y="231"/>
                  <a:pt x="74" y="231"/>
                </a:cubicBezTo>
                <a:cubicBezTo>
                  <a:pt x="53" y="233"/>
                  <a:pt x="33" y="242"/>
                  <a:pt x="16" y="255"/>
                </a:cubicBezTo>
                <a:moveTo>
                  <a:pt x="437" y="515"/>
                </a:moveTo>
                <a:cubicBezTo>
                  <a:pt x="313" y="512"/>
                  <a:pt x="189" y="532"/>
                  <a:pt x="66" y="514"/>
                </a:cubicBezTo>
                <a:cubicBezTo>
                  <a:pt x="76" y="462"/>
                  <a:pt x="83" y="406"/>
                  <a:pt x="71" y="355"/>
                </a:cubicBezTo>
                <a:cubicBezTo>
                  <a:pt x="129" y="353"/>
                  <a:pt x="187" y="344"/>
                  <a:pt x="246" y="344"/>
                </a:cubicBezTo>
                <a:cubicBezTo>
                  <a:pt x="311" y="345"/>
                  <a:pt x="376" y="351"/>
                  <a:pt x="440" y="348"/>
                </a:cubicBezTo>
                <a:cubicBezTo>
                  <a:pt x="437" y="403"/>
                  <a:pt x="437" y="459"/>
                  <a:pt x="437" y="515"/>
                </a:cubicBezTo>
                <a:moveTo>
                  <a:pt x="469" y="332"/>
                </a:moveTo>
                <a:cubicBezTo>
                  <a:pt x="397" y="340"/>
                  <a:pt x="325" y="334"/>
                  <a:pt x="252" y="332"/>
                </a:cubicBezTo>
                <a:cubicBezTo>
                  <a:pt x="177" y="331"/>
                  <a:pt x="102" y="346"/>
                  <a:pt x="26" y="342"/>
                </a:cubicBezTo>
                <a:cubicBezTo>
                  <a:pt x="41" y="307"/>
                  <a:pt x="62" y="275"/>
                  <a:pt x="77" y="240"/>
                </a:cubicBezTo>
                <a:cubicBezTo>
                  <a:pt x="78" y="239"/>
                  <a:pt x="79" y="239"/>
                  <a:pt x="80" y="239"/>
                </a:cubicBezTo>
                <a:cubicBezTo>
                  <a:pt x="187" y="264"/>
                  <a:pt x="302" y="237"/>
                  <a:pt x="411" y="237"/>
                </a:cubicBezTo>
                <a:cubicBezTo>
                  <a:pt x="411" y="237"/>
                  <a:pt x="411" y="237"/>
                  <a:pt x="411" y="237"/>
                </a:cubicBezTo>
                <a:cubicBezTo>
                  <a:pt x="432" y="268"/>
                  <a:pt x="455" y="298"/>
                  <a:pt x="469" y="332"/>
                </a:cubicBezTo>
                <a:moveTo>
                  <a:pt x="417" y="227"/>
                </a:moveTo>
                <a:cubicBezTo>
                  <a:pt x="417" y="226"/>
                  <a:pt x="417" y="225"/>
                  <a:pt x="416" y="225"/>
                </a:cubicBezTo>
                <a:cubicBezTo>
                  <a:pt x="406" y="209"/>
                  <a:pt x="402" y="187"/>
                  <a:pt x="387" y="174"/>
                </a:cubicBezTo>
                <a:cubicBezTo>
                  <a:pt x="386" y="174"/>
                  <a:pt x="386" y="173"/>
                  <a:pt x="385" y="173"/>
                </a:cubicBezTo>
                <a:cubicBezTo>
                  <a:pt x="385" y="172"/>
                  <a:pt x="384" y="170"/>
                  <a:pt x="384" y="169"/>
                </a:cubicBezTo>
                <a:cubicBezTo>
                  <a:pt x="384" y="169"/>
                  <a:pt x="384" y="168"/>
                  <a:pt x="383" y="168"/>
                </a:cubicBezTo>
                <a:cubicBezTo>
                  <a:pt x="407" y="165"/>
                  <a:pt x="430" y="160"/>
                  <a:pt x="452" y="154"/>
                </a:cubicBezTo>
                <a:cubicBezTo>
                  <a:pt x="469" y="191"/>
                  <a:pt x="481" y="233"/>
                  <a:pt x="484" y="274"/>
                </a:cubicBezTo>
                <a:cubicBezTo>
                  <a:pt x="467" y="252"/>
                  <a:pt x="444" y="232"/>
                  <a:pt x="417" y="227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197"/>
          <p:cNvSpPr>
            <a:spLocks noEditPoints="1"/>
          </p:cNvSpPr>
          <p:nvPr/>
        </p:nvSpPr>
        <p:spPr bwMode="auto">
          <a:xfrm>
            <a:off x="9245372" y="3572724"/>
            <a:ext cx="1127125" cy="827088"/>
          </a:xfrm>
          <a:custGeom>
            <a:avLst/>
            <a:gdLst>
              <a:gd name="T0" fmla="*/ 450 w 547"/>
              <a:gd name="T1" fmla="*/ 55 h 402"/>
              <a:gd name="T2" fmla="*/ 101 w 547"/>
              <a:gd name="T3" fmla="*/ 57 h 402"/>
              <a:gd name="T4" fmla="*/ 28 w 547"/>
              <a:gd name="T5" fmla="*/ 65 h 402"/>
              <a:gd name="T6" fmla="*/ 15 w 547"/>
              <a:gd name="T7" fmla="*/ 364 h 402"/>
              <a:gd name="T8" fmla="*/ 475 w 547"/>
              <a:gd name="T9" fmla="*/ 387 h 402"/>
              <a:gd name="T10" fmla="*/ 440 w 547"/>
              <a:gd name="T11" fmla="*/ 55 h 402"/>
              <a:gd name="T12" fmla="*/ 68 w 547"/>
              <a:gd name="T13" fmla="*/ 40 h 402"/>
              <a:gd name="T14" fmla="*/ 63 w 547"/>
              <a:gd name="T15" fmla="*/ 58 h 402"/>
              <a:gd name="T16" fmla="*/ 33 w 547"/>
              <a:gd name="T17" fmla="*/ 75 h 402"/>
              <a:gd name="T18" fmla="*/ 363 w 547"/>
              <a:gd name="T19" fmla="*/ 72 h 402"/>
              <a:gd name="T20" fmla="*/ 503 w 547"/>
              <a:gd name="T21" fmla="*/ 156 h 402"/>
              <a:gd name="T22" fmla="*/ 366 w 547"/>
              <a:gd name="T23" fmla="*/ 166 h 402"/>
              <a:gd name="T24" fmla="*/ 501 w 547"/>
              <a:gd name="T25" fmla="*/ 159 h 402"/>
              <a:gd name="T26" fmla="*/ 218 w 547"/>
              <a:gd name="T27" fmla="*/ 114 h 402"/>
              <a:gd name="T28" fmla="*/ 16 w 547"/>
              <a:gd name="T29" fmla="*/ 173 h 402"/>
              <a:gd name="T30" fmla="*/ 381 w 547"/>
              <a:gd name="T31" fmla="*/ 197 h 402"/>
              <a:gd name="T32" fmla="*/ 145 w 547"/>
              <a:gd name="T33" fmla="*/ 286 h 402"/>
              <a:gd name="T34" fmla="*/ 364 w 547"/>
              <a:gd name="T35" fmla="*/ 189 h 402"/>
              <a:gd name="T36" fmla="*/ 139 w 547"/>
              <a:gd name="T37" fmla="*/ 179 h 402"/>
              <a:gd name="T38" fmla="*/ 16 w 547"/>
              <a:gd name="T39" fmla="*/ 202 h 402"/>
              <a:gd name="T40" fmla="*/ 20 w 547"/>
              <a:gd name="T41" fmla="*/ 209 h 402"/>
              <a:gd name="T42" fmla="*/ 24 w 547"/>
              <a:gd name="T43" fmla="*/ 209 h 402"/>
              <a:gd name="T44" fmla="*/ 47 w 547"/>
              <a:gd name="T45" fmla="*/ 377 h 402"/>
              <a:gd name="T46" fmla="*/ 61 w 547"/>
              <a:gd name="T47" fmla="*/ 292 h 402"/>
              <a:gd name="T48" fmla="*/ 104 w 547"/>
              <a:gd name="T49" fmla="*/ 385 h 402"/>
              <a:gd name="T50" fmla="*/ 76 w 547"/>
              <a:gd name="T51" fmla="*/ 211 h 402"/>
              <a:gd name="T52" fmla="*/ 60 w 547"/>
              <a:gd name="T53" fmla="*/ 207 h 402"/>
              <a:gd name="T54" fmla="*/ 104 w 547"/>
              <a:gd name="T55" fmla="*/ 246 h 402"/>
              <a:gd name="T56" fmla="*/ 109 w 547"/>
              <a:gd name="T57" fmla="*/ 384 h 402"/>
              <a:gd name="T58" fmla="*/ 124 w 547"/>
              <a:gd name="T59" fmla="*/ 264 h 402"/>
              <a:gd name="T60" fmla="*/ 109 w 547"/>
              <a:gd name="T61" fmla="*/ 385 h 402"/>
              <a:gd name="T62" fmla="*/ 144 w 547"/>
              <a:gd name="T63" fmla="*/ 310 h 402"/>
              <a:gd name="T64" fmla="*/ 149 w 547"/>
              <a:gd name="T65" fmla="*/ 316 h 402"/>
              <a:gd name="T66" fmla="*/ 168 w 547"/>
              <a:gd name="T67" fmla="*/ 384 h 402"/>
              <a:gd name="T68" fmla="*/ 168 w 547"/>
              <a:gd name="T69" fmla="*/ 384 h 402"/>
              <a:gd name="T70" fmla="*/ 198 w 547"/>
              <a:gd name="T71" fmla="*/ 349 h 402"/>
              <a:gd name="T72" fmla="*/ 200 w 547"/>
              <a:gd name="T73" fmla="*/ 383 h 402"/>
              <a:gd name="T74" fmla="*/ 237 w 547"/>
              <a:gd name="T75" fmla="*/ 381 h 402"/>
              <a:gd name="T76" fmla="*/ 236 w 547"/>
              <a:gd name="T77" fmla="*/ 359 h 402"/>
              <a:gd name="T78" fmla="*/ 241 w 547"/>
              <a:gd name="T79" fmla="*/ 360 h 402"/>
              <a:gd name="T80" fmla="*/ 257 w 547"/>
              <a:gd name="T81" fmla="*/ 380 h 402"/>
              <a:gd name="T82" fmla="*/ 257 w 547"/>
              <a:gd name="T83" fmla="*/ 380 h 402"/>
              <a:gd name="T84" fmla="*/ 293 w 547"/>
              <a:gd name="T85" fmla="*/ 378 h 402"/>
              <a:gd name="T86" fmla="*/ 306 w 547"/>
              <a:gd name="T87" fmla="*/ 355 h 402"/>
              <a:gd name="T88" fmla="*/ 319 w 547"/>
              <a:gd name="T89" fmla="*/ 378 h 402"/>
              <a:gd name="T90" fmla="*/ 319 w 547"/>
              <a:gd name="T91" fmla="*/ 378 h 402"/>
              <a:gd name="T92" fmla="*/ 355 w 547"/>
              <a:gd name="T93" fmla="*/ 325 h 402"/>
              <a:gd name="T94" fmla="*/ 361 w 547"/>
              <a:gd name="T95" fmla="*/ 378 h 402"/>
              <a:gd name="T96" fmla="*/ 384 w 547"/>
              <a:gd name="T97" fmla="*/ 380 h 402"/>
              <a:gd name="T98" fmla="*/ 387 w 547"/>
              <a:gd name="T99" fmla="*/ 190 h 402"/>
              <a:gd name="T100" fmla="*/ 428 w 547"/>
              <a:gd name="T101" fmla="*/ 380 h 402"/>
              <a:gd name="T102" fmla="*/ 415 w 547"/>
              <a:gd name="T103" fmla="*/ 192 h 402"/>
              <a:gd name="T104" fmla="*/ 421 w 547"/>
              <a:gd name="T105" fmla="*/ 190 h 402"/>
              <a:gd name="T106" fmla="*/ 454 w 547"/>
              <a:gd name="T107" fmla="*/ 378 h 402"/>
              <a:gd name="T108" fmla="*/ 469 w 547"/>
              <a:gd name="T109" fmla="*/ 189 h 402"/>
              <a:gd name="T110" fmla="*/ 484 w 547"/>
              <a:gd name="T111" fmla="*/ 368 h 402"/>
              <a:gd name="T112" fmla="*/ 492 w 547"/>
              <a:gd name="T113" fmla="*/ 189 h 402"/>
              <a:gd name="T114" fmla="*/ 505 w 547"/>
              <a:gd name="T115" fmla="*/ 343 h 402"/>
              <a:gd name="T116" fmla="*/ 508 w 547"/>
              <a:gd name="T117" fmla="*/ 18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" h="402">
                <a:moveTo>
                  <a:pt x="524" y="207"/>
                </a:moveTo>
                <a:cubicBezTo>
                  <a:pt x="521" y="179"/>
                  <a:pt x="516" y="152"/>
                  <a:pt x="513" y="125"/>
                </a:cubicBezTo>
                <a:cubicBezTo>
                  <a:pt x="509" y="99"/>
                  <a:pt x="502" y="76"/>
                  <a:pt x="479" y="63"/>
                </a:cubicBezTo>
                <a:cubicBezTo>
                  <a:pt x="470" y="59"/>
                  <a:pt x="460" y="56"/>
                  <a:pt x="450" y="55"/>
                </a:cubicBezTo>
                <a:cubicBezTo>
                  <a:pt x="451" y="55"/>
                  <a:pt x="451" y="54"/>
                  <a:pt x="451" y="53"/>
                </a:cubicBezTo>
                <a:cubicBezTo>
                  <a:pt x="458" y="0"/>
                  <a:pt x="349" y="7"/>
                  <a:pt x="357" y="59"/>
                </a:cubicBezTo>
                <a:cubicBezTo>
                  <a:pt x="332" y="59"/>
                  <a:pt x="307" y="59"/>
                  <a:pt x="282" y="59"/>
                </a:cubicBezTo>
                <a:cubicBezTo>
                  <a:pt x="222" y="58"/>
                  <a:pt x="161" y="56"/>
                  <a:pt x="101" y="57"/>
                </a:cubicBezTo>
                <a:cubicBezTo>
                  <a:pt x="101" y="54"/>
                  <a:pt x="101" y="51"/>
                  <a:pt x="101" y="49"/>
                </a:cubicBezTo>
                <a:cubicBezTo>
                  <a:pt x="101" y="34"/>
                  <a:pt x="86" y="24"/>
                  <a:pt x="72" y="27"/>
                </a:cubicBezTo>
                <a:cubicBezTo>
                  <a:pt x="55" y="29"/>
                  <a:pt x="50" y="45"/>
                  <a:pt x="55" y="59"/>
                </a:cubicBezTo>
                <a:cubicBezTo>
                  <a:pt x="45" y="60"/>
                  <a:pt x="36" y="62"/>
                  <a:pt x="28" y="65"/>
                </a:cubicBezTo>
                <a:cubicBezTo>
                  <a:pt x="12" y="71"/>
                  <a:pt x="12" y="86"/>
                  <a:pt x="12" y="101"/>
                </a:cubicBezTo>
                <a:cubicBezTo>
                  <a:pt x="11" y="101"/>
                  <a:pt x="11" y="102"/>
                  <a:pt x="10" y="103"/>
                </a:cubicBezTo>
                <a:cubicBezTo>
                  <a:pt x="2" y="157"/>
                  <a:pt x="4" y="211"/>
                  <a:pt x="4" y="264"/>
                </a:cubicBezTo>
                <a:cubicBezTo>
                  <a:pt x="4" y="297"/>
                  <a:pt x="0" y="334"/>
                  <a:pt x="15" y="364"/>
                </a:cubicBezTo>
                <a:cubicBezTo>
                  <a:pt x="26" y="386"/>
                  <a:pt x="51" y="394"/>
                  <a:pt x="73" y="396"/>
                </a:cubicBezTo>
                <a:cubicBezTo>
                  <a:pt x="124" y="402"/>
                  <a:pt x="177" y="397"/>
                  <a:pt x="227" y="395"/>
                </a:cubicBezTo>
                <a:cubicBezTo>
                  <a:pt x="274" y="393"/>
                  <a:pt x="321" y="389"/>
                  <a:pt x="367" y="392"/>
                </a:cubicBezTo>
                <a:cubicBezTo>
                  <a:pt x="403" y="394"/>
                  <a:pt x="440" y="397"/>
                  <a:pt x="475" y="387"/>
                </a:cubicBezTo>
                <a:cubicBezTo>
                  <a:pt x="547" y="367"/>
                  <a:pt x="531" y="262"/>
                  <a:pt x="524" y="207"/>
                </a:cubicBezTo>
                <a:moveTo>
                  <a:pt x="402" y="29"/>
                </a:moveTo>
                <a:cubicBezTo>
                  <a:pt x="419" y="27"/>
                  <a:pt x="443" y="32"/>
                  <a:pt x="440" y="53"/>
                </a:cubicBezTo>
                <a:cubicBezTo>
                  <a:pt x="440" y="54"/>
                  <a:pt x="440" y="54"/>
                  <a:pt x="440" y="55"/>
                </a:cubicBezTo>
                <a:cubicBezTo>
                  <a:pt x="428" y="55"/>
                  <a:pt x="417" y="56"/>
                  <a:pt x="406" y="57"/>
                </a:cubicBezTo>
                <a:cubicBezTo>
                  <a:pt x="393" y="58"/>
                  <a:pt x="380" y="58"/>
                  <a:pt x="367" y="59"/>
                </a:cubicBezTo>
                <a:cubicBezTo>
                  <a:pt x="368" y="40"/>
                  <a:pt x="383" y="31"/>
                  <a:pt x="402" y="29"/>
                </a:cubicBezTo>
                <a:moveTo>
                  <a:pt x="68" y="40"/>
                </a:moveTo>
                <a:cubicBezTo>
                  <a:pt x="72" y="36"/>
                  <a:pt x="79" y="37"/>
                  <a:pt x="83" y="40"/>
                </a:cubicBezTo>
                <a:cubicBezTo>
                  <a:pt x="89" y="43"/>
                  <a:pt x="90" y="49"/>
                  <a:pt x="89" y="55"/>
                </a:cubicBezTo>
                <a:cubicBezTo>
                  <a:pt x="89" y="56"/>
                  <a:pt x="89" y="56"/>
                  <a:pt x="89" y="57"/>
                </a:cubicBezTo>
                <a:cubicBezTo>
                  <a:pt x="80" y="57"/>
                  <a:pt x="72" y="57"/>
                  <a:pt x="63" y="58"/>
                </a:cubicBezTo>
                <a:cubicBezTo>
                  <a:pt x="62" y="52"/>
                  <a:pt x="62" y="44"/>
                  <a:pt x="68" y="40"/>
                </a:cubicBezTo>
                <a:moveTo>
                  <a:pt x="19" y="112"/>
                </a:moveTo>
                <a:cubicBezTo>
                  <a:pt x="21" y="111"/>
                  <a:pt x="22" y="109"/>
                  <a:pt x="22" y="107"/>
                </a:cubicBezTo>
                <a:cubicBezTo>
                  <a:pt x="23" y="95"/>
                  <a:pt x="20" y="80"/>
                  <a:pt x="33" y="75"/>
                </a:cubicBezTo>
                <a:cubicBezTo>
                  <a:pt x="48" y="70"/>
                  <a:pt x="65" y="70"/>
                  <a:pt x="80" y="69"/>
                </a:cubicBezTo>
                <a:cubicBezTo>
                  <a:pt x="112" y="68"/>
                  <a:pt x="145" y="70"/>
                  <a:pt x="177" y="71"/>
                </a:cubicBezTo>
                <a:cubicBezTo>
                  <a:pt x="228" y="73"/>
                  <a:pt x="280" y="72"/>
                  <a:pt x="331" y="72"/>
                </a:cubicBezTo>
                <a:cubicBezTo>
                  <a:pt x="342" y="72"/>
                  <a:pt x="353" y="72"/>
                  <a:pt x="363" y="72"/>
                </a:cubicBezTo>
                <a:cubicBezTo>
                  <a:pt x="363" y="72"/>
                  <a:pt x="364" y="72"/>
                  <a:pt x="364" y="72"/>
                </a:cubicBezTo>
                <a:cubicBezTo>
                  <a:pt x="376" y="71"/>
                  <a:pt x="389" y="70"/>
                  <a:pt x="401" y="70"/>
                </a:cubicBezTo>
                <a:cubicBezTo>
                  <a:pt x="420" y="68"/>
                  <a:pt x="439" y="66"/>
                  <a:pt x="457" y="70"/>
                </a:cubicBezTo>
                <a:cubicBezTo>
                  <a:pt x="499" y="77"/>
                  <a:pt x="498" y="123"/>
                  <a:pt x="503" y="156"/>
                </a:cubicBezTo>
                <a:cubicBezTo>
                  <a:pt x="504" y="163"/>
                  <a:pt x="505" y="170"/>
                  <a:pt x="506" y="177"/>
                </a:cubicBezTo>
                <a:cubicBezTo>
                  <a:pt x="486" y="173"/>
                  <a:pt x="463" y="177"/>
                  <a:pt x="443" y="178"/>
                </a:cubicBezTo>
                <a:cubicBezTo>
                  <a:pt x="420" y="180"/>
                  <a:pt x="398" y="180"/>
                  <a:pt x="375" y="183"/>
                </a:cubicBezTo>
                <a:cubicBezTo>
                  <a:pt x="372" y="177"/>
                  <a:pt x="369" y="171"/>
                  <a:pt x="366" y="166"/>
                </a:cubicBezTo>
                <a:cubicBezTo>
                  <a:pt x="386" y="164"/>
                  <a:pt x="407" y="162"/>
                  <a:pt x="427" y="162"/>
                </a:cubicBezTo>
                <a:cubicBezTo>
                  <a:pt x="441" y="161"/>
                  <a:pt x="454" y="161"/>
                  <a:pt x="467" y="161"/>
                </a:cubicBezTo>
                <a:cubicBezTo>
                  <a:pt x="478" y="162"/>
                  <a:pt x="487" y="165"/>
                  <a:pt x="498" y="166"/>
                </a:cubicBezTo>
                <a:cubicBezTo>
                  <a:pt x="502" y="166"/>
                  <a:pt x="503" y="161"/>
                  <a:pt x="501" y="159"/>
                </a:cubicBezTo>
                <a:cubicBezTo>
                  <a:pt x="489" y="145"/>
                  <a:pt x="452" y="150"/>
                  <a:pt x="437" y="151"/>
                </a:cubicBezTo>
                <a:cubicBezTo>
                  <a:pt x="411" y="152"/>
                  <a:pt x="386" y="155"/>
                  <a:pt x="361" y="160"/>
                </a:cubicBezTo>
                <a:cubicBezTo>
                  <a:pt x="330" y="119"/>
                  <a:pt x="274" y="105"/>
                  <a:pt x="221" y="115"/>
                </a:cubicBezTo>
                <a:cubicBezTo>
                  <a:pt x="220" y="115"/>
                  <a:pt x="219" y="114"/>
                  <a:pt x="218" y="114"/>
                </a:cubicBezTo>
                <a:cubicBezTo>
                  <a:pt x="185" y="117"/>
                  <a:pt x="163" y="144"/>
                  <a:pt x="145" y="170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26" y="167"/>
                  <a:pt x="106" y="169"/>
                  <a:pt x="87" y="170"/>
                </a:cubicBezTo>
                <a:cubicBezTo>
                  <a:pt x="63" y="171"/>
                  <a:pt x="40" y="172"/>
                  <a:pt x="16" y="173"/>
                </a:cubicBezTo>
                <a:cubicBezTo>
                  <a:pt x="17" y="153"/>
                  <a:pt x="17" y="132"/>
                  <a:pt x="19" y="112"/>
                </a:cubicBezTo>
                <a:moveTo>
                  <a:pt x="381" y="190"/>
                </a:moveTo>
                <a:cubicBezTo>
                  <a:pt x="381" y="190"/>
                  <a:pt x="381" y="191"/>
                  <a:pt x="381" y="191"/>
                </a:cubicBezTo>
                <a:cubicBezTo>
                  <a:pt x="381" y="193"/>
                  <a:pt x="381" y="195"/>
                  <a:pt x="381" y="197"/>
                </a:cubicBezTo>
                <a:cubicBezTo>
                  <a:pt x="380" y="195"/>
                  <a:pt x="379" y="192"/>
                  <a:pt x="378" y="190"/>
                </a:cubicBezTo>
                <a:cubicBezTo>
                  <a:pt x="379" y="190"/>
                  <a:pt x="380" y="190"/>
                  <a:pt x="381" y="190"/>
                </a:cubicBezTo>
                <a:moveTo>
                  <a:pt x="307" y="341"/>
                </a:moveTo>
                <a:cubicBezTo>
                  <a:pt x="251" y="361"/>
                  <a:pt x="175" y="339"/>
                  <a:pt x="145" y="286"/>
                </a:cubicBezTo>
                <a:cubicBezTo>
                  <a:pt x="128" y="257"/>
                  <a:pt x="132" y="221"/>
                  <a:pt x="146" y="192"/>
                </a:cubicBezTo>
                <a:cubicBezTo>
                  <a:pt x="159" y="164"/>
                  <a:pt x="188" y="130"/>
                  <a:pt x="219" y="124"/>
                </a:cubicBezTo>
                <a:cubicBezTo>
                  <a:pt x="221" y="124"/>
                  <a:pt x="221" y="123"/>
                  <a:pt x="222" y="122"/>
                </a:cubicBezTo>
                <a:cubicBezTo>
                  <a:pt x="281" y="120"/>
                  <a:pt x="336" y="130"/>
                  <a:pt x="364" y="189"/>
                </a:cubicBezTo>
                <a:cubicBezTo>
                  <a:pt x="393" y="248"/>
                  <a:pt x="368" y="318"/>
                  <a:pt x="307" y="341"/>
                </a:cubicBezTo>
                <a:moveTo>
                  <a:pt x="16" y="180"/>
                </a:moveTo>
                <a:cubicBezTo>
                  <a:pt x="37" y="181"/>
                  <a:pt x="59" y="180"/>
                  <a:pt x="80" y="180"/>
                </a:cubicBezTo>
                <a:cubicBezTo>
                  <a:pt x="99" y="180"/>
                  <a:pt x="120" y="181"/>
                  <a:pt x="139" y="179"/>
                </a:cubicBezTo>
                <a:cubicBezTo>
                  <a:pt x="136" y="183"/>
                  <a:pt x="134" y="188"/>
                  <a:pt x="132" y="192"/>
                </a:cubicBezTo>
                <a:cubicBezTo>
                  <a:pt x="131" y="192"/>
                  <a:pt x="131" y="192"/>
                  <a:pt x="131" y="192"/>
                </a:cubicBezTo>
                <a:cubicBezTo>
                  <a:pt x="111" y="191"/>
                  <a:pt x="89" y="195"/>
                  <a:pt x="69" y="196"/>
                </a:cubicBezTo>
                <a:cubicBezTo>
                  <a:pt x="51" y="197"/>
                  <a:pt x="33" y="199"/>
                  <a:pt x="16" y="202"/>
                </a:cubicBezTo>
                <a:cubicBezTo>
                  <a:pt x="16" y="195"/>
                  <a:pt x="16" y="187"/>
                  <a:pt x="16" y="180"/>
                </a:cubicBezTo>
                <a:moveTo>
                  <a:pt x="16" y="290"/>
                </a:moveTo>
                <a:cubicBezTo>
                  <a:pt x="16" y="263"/>
                  <a:pt x="16" y="236"/>
                  <a:pt x="16" y="209"/>
                </a:cubicBezTo>
                <a:cubicBezTo>
                  <a:pt x="17" y="209"/>
                  <a:pt x="19" y="209"/>
                  <a:pt x="20" y="209"/>
                </a:cubicBezTo>
                <a:cubicBezTo>
                  <a:pt x="18" y="257"/>
                  <a:pt x="15" y="311"/>
                  <a:pt x="27" y="358"/>
                </a:cubicBezTo>
                <a:cubicBezTo>
                  <a:pt x="16" y="339"/>
                  <a:pt x="16" y="311"/>
                  <a:pt x="16" y="290"/>
                </a:cubicBezTo>
                <a:moveTo>
                  <a:pt x="33" y="366"/>
                </a:moveTo>
                <a:cubicBezTo>
                  <a:pt x="20" y="315"/>
                  <a:pt x="27" y="262"/>
                  <a:pt x="24" y="209"/>
                </a:cubicBezTo>
                <a:cubicBezTo>
                  <a:pt x="28" y="209"/>
                  <a:pt x="31" y="209"/>
                  <a:pt x="34" y="208"/>
                </a:cubicBezTo>
                <a:cubicBezTo>
                  <a:pt x="34" y="263"/>
                  <a:pt x="37" y="318"/>
                  <a:pt x="40" y="373"/>
                </a:cubicBezTo>
                <a:cubicBezTo>
                  <a:pt x="37" y="371"/>
                  <a:pt x="35" y="369"/>
                  <a:pt x="33" y="366"/>
                </a:cubicBezTo>
                <a:moveTo>
                  <a:pt x="47" y="377"/>
                </a:moveTo>
                <a:cubicBezTo>
                  <a:pt x="46" y="376"/>
                  <a:pt x="45" y="376"/>
                  <a:pt x="44" y="375"/>
                </a:cubicBezTo>
                <a:cubicBezTo>
                  <a:pt x="47" y="320"/>
                  <a:pt x="41" y="263"/>
                  <a:pt x="40" y="208"/>
                </a:cubicBezTo>
                <a:cubicBezTo>
                  <a:pt x="45" y="208"/>
                  <a:pt x="50" y="208"/>
                  <a:pt x="55" y="207"/>
                </a:cubicBezTo>
                <a:cubicBezTo>
                  <a:pt x="54" y="235"/>
                  <a:pt x="59" y="264"/>
                  <a:pt x="61" y="292"/>
                </a:cubicBezTo>
                <a:cubicBezTo>
                  <a:pt x="62" y="321"/>
                  <a:pt x="63" y="352"/>
                  <a:pt x="56" y="380"/>
                </a:cubicBezTo>
                <a:cubicBezTo>
                  <a:pt x="53" y="379"/>
                  <a:pt x="50" y="378"/>
                  <a:pt x="47" y="377"/>
                </a:cubicBezTo>
                <a:moveTo>
                  <a:pt x="104" y="384"/>
                </a:moveTo>
                <a:cubicBezTo>
                  <a:pt x="104" y="385"/>
                  <a:pt x="104" y="385"/>
                  <a:pt x="104" y="385"/>
                </a:cubicBezTo>
                <a:cubicBezTo>
                  <a:pt x="104" y="385"/>
                  <a:pt x="104" y="385"/>
                  <a:pt x="104" y="385"/>
                </a:cubicBezTo>
                <a:cubicBezTo>
                  <a:pt x="96" y="385"/>
                  <a:pt x="89" y="385"/>
                  <a:pt x="82" y="384"/>
                </a:cubicBezTo>
                <a:cubicBezTo>
                  <a:pt x="96" y="328"/>
                  <a:pt x="84" y="268"/>
                  <a:pt x="83" y="211"/>
                </a:cubicBezTo>
                <a:cubicBezTo>
                  <a:pt x="83" y="206"/>
                  <a:pt x="76" y="206"/>
                  <a:pt x="76" y="211"/>
                </a:cubicBezTo>
                <a:cubicBezTo>
                  <a:pt x="75" y="269"/>
                  <a:pt x="86" y="326"/>
                  <a:pt x="78" y="384"/>
                </a:cubicBezTo>
                <a:cubicBezTo>
                  <a:pt x="72" y="383"/>
                  <a:pt x="65" y="382"/>
                  <a:pt x="59" y="381"/>
                </a:cubicBezTo>
                <a:cubicBezTo>
                  <a:pt x="70" y="357"/>
                  <a:pt x="68" y="328"/>
                  <a:pt x="68" y="303"/>
                </a:cubicBezTo>
                <a:cubicBezTo>
                  <a:pt x="67" y="272"/>
                  <a:pt x="67" y="237"/>
                  <a:pt x="60" y="207"/>
                </a:cubicBezTo>
                <a:cubicBezTo>
                  <a:pt x="65" y="207"/>
                  <a:pt x="70" y="206"/>
                  <a:pt x="75" y="206"/>
                </a:cubicBezTo>
                <a:cubicBezTo>
                  <a:pt x="82" y="206"/>
                  <a:pt x="90" y="206"/>
                  <a:pt x="97" y="205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97" y="219"/>
                  <a:pt x="103" y="233"/>
                  <a:pt x="104" y="246"/>
                </a:cubicBezTo>
                <a:cubicBezTo>
                  <a:pt x="106" y="261"/>
                  <a:pt x="107" y="276"/>
                  <a:pt x="107" y="291"/>
                </a:cubicBezTo>
                <a:cubicBezTo>
                  <a:pt x="106" y="322"/>
                  <a:pt x="102" y="353"/>
                  <a:pt x="104" y="384"/>
                </a:cubicBezTo>
                <a:moveTo>
                  <a:pt x="109" y="385"/>
                </a:moveTo>
                <a:cubicBezTo>
                  <a:pt x="109" y="385"/>
                  <a:pt x="109" y="385"/>
                  <a:pt x="109" y="384"/>
                </a:cubicBezTo>
                <a:cubicBezTo>
                  <a:pt x="111" y="351"/>
                  <a:pt x="114" y="319"/>
                  <a:pt x="114" y="286"/>
                </a:cubicBezTo>
                <a:cubicBezTo>
                  <a:pt x="114" y="264"/>
                  <a:pt x="117" y="222"/>
                  <a:pt x="101" y="205"/>
                </a:cubicBezTo>
                <a:cubicBezTo>
                  <a:pt x="110" y="205"/>
                  <a:pt x="119" y="204"/>
                  <a:pt x="128" y="201"/>
                </a:cubicBezTo>
                <a:cubicBezTo>
                  <a:pt x="121" y="221"/>
                  <a:pt x="120" y="244"/>
                  <a:pt x="124" y="264"/>
                </a:cubicBezTo>
                <a:cubicBezTo>
                  <a:pt x="123" y="265"/>
                  <a:pt x="123" y="265"/>
                  <a:pt x="123" y="266"/>
                </a:cubicBezTo>
                <a:cubicBezTo>
                  <a:pt x="123" y="287"/>
                  <a:pt x="126" y="309"/>
                  <a:pt x="127" y="331"/>
                </a:cubicBezTo>
                <a:cubicBezTo>
                  <a:pt x="128" y="349"/>
                  <a:pt x="129" y="367"/>
                  <a:pt x="132" y="385"/>
                </a:cubicBezTo>
                <a:cubicBezTo>
                  <a:pt x="125" y="385"/>
                  <a:pt x="117" y="385"/>
                  <a:pt x="109" y="385"/>
                </a:cubicBezTo>
                <a:moveTo>
                  <a:pt x="138" y="385"/>
                </a:moveTo>
                <a:cubicBezTo>
                  <a:pt x="136" y="365"/>
                  <a:pt x="135" y="345"/>
                  <a:pt x="134" y="325"/>
                </a:cubicBezTo>
                <a:cubicBezTo>
                  <a:pt x="134" y="314"/>
                  <a:pt x="134" y="304"/>
                  <a:pt x="133" y="293"/>
                </a:cubicBezTo>
                <a:cubicBezTo>
                  <a:pt x="136" y="299"/>
                  <a:pt x="140" y="305"/>
                  <a:pt x="144" y="310"/>
                </a:cubicBezTo>
                <a:cubicBezTo>
                  <a:pt x="141" y="334"/>
                  <a:pt x="144" y="361"/>
                  <a:pt x="150" y="385"/>
                </a:cubicBezTo>
                <a:cubicBezTo>
                  <a:pt x="146" y="385"/>
                  <a:pt x="142" y="385"/>
                  <a:pt x="138" y="385"/>
                </a:cubicBezTo>
                <a:moveTo>
                  <a:pt x="154" y="385"/>
                </a:moveTo>
                <a:cubicBezTo>
                  <a:pt x="150" y="362"/>
                  <a:pt x="152" y="339"/>
                  <a:pt x="149" y="316"/>
                </a:cubicBezTo>
                <a:cubicBezTo>
                  <a:pt x="153" y="320"/>
                  <a:pt x="158" y="325"/>
                  <a:pt x="163" y="329"/>
                </a:cubicBezTo>
                <a:cubicBezTo>
                  <a:pt x="163" y="347"/>
                  <a:pt x="164" y="366"/>
                  <a:pt x="164" y="384"/>
                </a:cubicBezTo>
                <a:cubicBezTo>
                  <a:pt x="161" y="384"/>
                  <a:pt x="158" y="385"/>
                  <a:pt x="154" y="385"/>
                </a:cubicBezTo>
                <a:moveTo>
                  <a:pt x="168" y="384"/>
                </a:moveTo>
                <a:cubicBezTo>
                  <a:pt x="168" y="367"/>
                  <a:pt x="169" y="350"/>
                  <a:pt x="169" y="333"/>
                </a:cubicBezTo>
                <a:cubicBezTo>
                  <a:pt x="172" y="335"/>
                  <a:pt x="175" y="337"/>
                  <a:pt x="179" y="339"/>
                </a:cubicBezTo>
                <a:cubicBezTo>
                  <a:pt x="177" y="354"/>
                  <a:pt x="181" y="370"/>
                  <a:pt x="184" y="384"/>
                </a:cubicBezTo>
                <a:cubicBezTo>
                  <a:pt x="178" y="384"/>
                  <a:pt x="173" y="384"/>
                  <a:pt x="168" y="384"/>
                </a:cubicBezTo>
                <a:moveTo>
                  <a:pt x="196" y="383"/>
                </a:moveTo>
                <a:cubicBezTo>
                  <a:pt x="193" y="383"/>
                  <a:pt x="190" y="384"/>
                  <a:pt x="187" y="384"/>
                </a:cubicBezTo>
                <a:cubicBezTo>
                  <a:pt x="185" y="370"/>
                  <a:pt x="185" y="356"/>
                  <a:pt x="183" y="342"/>
                </a:cubicBezTo>
                <a:cubicBezTo>
                  <a:pt x="188" y="345"/>
                  <a:pt x="193" y="347"/>
                  <a:pt x="198" y="349"/>
                </a:cubicBezTo>
                <a:cubicBezTo>
                  <a:pt x="198" y="360"/>
                  <a:pt x="198" y="372"/>
                  <a:pt x="196" y="383"/>
                </a:cubicBezTo>
                <a:moveTo>
                  <a:pt x="213" y="371"/>
                </a:moveTo>
                <a:cubicBezTo>
                  <a:pt x="213" y="375"/>
                  <a:pt x="214" y="379"/>
                  <a:pt x="214" y="383"/>
                </a:cubicBezTo>
                <a:cubicBezTo>
                  <a:pt x="210" y="383"/>
                  <a:pt x="205" y="383"/>
                  <a:pt x="200" y="383"/>
                </a:cubicBezTo>
                <a:cubicBezTo>
                  <a:pt x="202" y="373"/>
                  <a:pt x="203" y="362"/>
                  <a:pt x="203" y="351"/>
                </a:cubicBezTo>
                <a:cubicBezTo>
                  <a:pt x="207" y="352"/>
                  <a:pt x="211" y="354"/>
                  <a:pt x="215" y="355"/>
                </a:cubicBezTo>
                <a:cubicBezTo>
                  <a:pt x="213" y="360"/>
                  <a:pt x="213" y="366"/>
                  <a:pt x="213" y="371"/>
                </a:cubicBezTo>
                <a:moveTo>
                  <a:pt x="237" y="381"/>
                </a:moveTo>
                <a:cubicBezTo>
                  <a:pt x="231" y="382"/>
                  <a:pt x="225" y="382"/>
                  <a:pt x="219" y="382"/>
                </a:cubicBezTo>
                <a:cubicBezTo>
                  <a:pt x="219" y="379"/>
                  <a:pt x="219" y="375"/>
                  <a:pt x="219" y="371"/>
                </a:cubicBezTo>
                <a:cubicBezTo>
                  <a:pt x="219" y="366"/>
                  <a:pt x="220" y="361"/>
                  <a:pt x="220" y="356"/>
                </a:cubicBezTo>
                <a:cubicBezTo>
                  <a:pt x="225" y="357"/>
                  <a:pt x="231" y="358"/>
                  <a:pt x="236" y="359"/>
                </a:cubicBezTo>
                <a:cubicBezTo>
                  <a:pt x="236" y="364"/>
                  <a:pt x="237" y="368"/>
                  <a:pt x="237" y="373"/>
                </a:cubicBezTo>
                <a:cubicBezTo>
                  <a:pt x="237" y="376"/>
                  <a:pt x="237" y="379"/>
                  <a:pt x="237" y="381"/>
                </a:cubicBezTo>
                <a:moveTo>
                  <a:pt x="242" y="381"/>
                </a:moveTo>
                <a:cubicBezTo>
                  <a:pt x="243" y="374"/>
                  <a:pt x="243" y="366"/>
                  <a:pt x="241" y="360"/>
                </a:cubicBezTo>
                <a:cubicBezTo>
                  <a:pt x="245" y="360"/>
                  <a:pt x="248" y="361"/>
                  <a:pt x="252" y="361"/>
                </a:cubicBezTo>
                <a:cubicBezTo>
                  <a:pt x="252" y="367"/>
                  <a:pt x="252" y="374"/>
                  <a:pt x="253" y="380"/>
                </a:cubicBezTo>
                <a:cubicBezTo>
                  <a:pt x="249" y="381"/>
                  <a:pt x="245" y="381"/>
                  <a:pt x="242" y="381"/>
                </a:cubicBezTo>
                <a:moveTo>
                  <a:pt x="257" y="380"/>
                </a:moveTo>
                <a:cubicBezTo>
                  <a:pt x="258" y="374"/>
                  <a:pt x="258" y="367"/>
                  <a:pt x="258" y="361"/>
                </a:cubicBezTo>
                <a:cubicBezTo>
                  <a:pt x="263" y="361"/>
                  <a:pt x="267" y="361"/>
                  <a:pt x="272" y="361"/>
                </a:cubicBezTo>
                <a:cubicBezTo>
                  <a:pt x="271" y="367"/>
                  <a:pt x="272" y="373"/>
                  <a:pt x="272" y="379"/>
                </a:cubicBezTo>
                <a:cubicBezTo>
                  <a:pt x="267" y="380"/>
                  <a:pt x="262" y="380"/>
                  <a:pt x="257" y="380"/>
                </a:cubicBezTo>
                <a:moveTo>
                  <a:pt x="277" y="379"/>
                </a:moveTo>
                <a:cubicBezTo>
                  <a:pt x="278" y="373"/>
                  <a:pt x="278" y="367"/>
                  <a:pt x="278" y="361"/>
                </a:cubicBezTo>
                <a:cubicBezTo>
                  <a:pt x="283" y="360"/>
                  <a:pt x="287" y="359"/>
                  <a:pt x="292" y="358"/>
                </a:cubicBezTo>
                <a:cubicBezTo>
                  <a:pt x="291" y="365"/>
                  <a:pt x="292" y="372"/>
                  <a:pt x="293" y="378"/>
                </a:cubicBezTo>
                <a:cubicBezTo>
                  <a:pt x="288" y="379"/>
                  <a:pt x="282" y="379"/>
                  <a:pt x="277" y="379"/>
                </a:cubicBezTo>
                <a:moveTo>
                  <a:pt x="298" y="378"/>
                </a:moveTo>
                <a:cubicBezTo>
                  <a:pt x="298" y="371"/>
                  <a:pt x="298" y="364"/>
                  <a:pt x="297" y="357"/>
                </a:cubicBezTo>
                <a:cubicBezTo>
                  <a:pt x="300" y="357"/>
                  <a:pt x="303" y="356"/>
                  <a:pt x="306" y="355"/>
                </a:cubicBezTo>
                <a:cubicBezTo>
                  <a:pt x="308" y="354"/>
                  <a:pt x="310" y="354"/>
                  <a:pt x="312" y="353"/>
                </a:cubicBezTo>
                <a:cubicBezTo>
                  <a:pt x="313" y="361"/>
                  <a:pt x="314" y="369"/>
                  <a:pt x="315" y="378"/>
                </a:cubicBezTo>
                <a:cubicBezTo>
                  <a:pt x="309" y="378"/>
                  <a:pt x="304" y="378"/>
                  <a:pt x="298" y="378"/>
                </a:cubicBezTo>
                <a:moveTo>
                  <a:pt x="319" y="378"/>
                </a:moveTo>
                <a:cubicBezTo>
                  <a:pt x="320" y="369"/>
                  <a:pt x="320" y="359"/>
                  <a:pt x="317" y="351"/>
                </a:cubicBezTo>
                <a:cubicBezTo>
                  <a:pt x="323" y="349"/>
                  <a:pt x="328" y="346"/>
                  <a:pt x="333" y="343"/>
                </a:cubicBezTo>
                <a:cubicBezTo>
                  <a:pt x="332" y="354"/>
                  <a:pt x="334" y="367"/>
                  <a:pt x="335" y="378"/>
                </a:cubicBezTo>
                <a:cubicBezTo>
                  <a:pt x="330" y="378"/>
                  <a:pt x="324" y="378"/>
                  <a:pt x="319" y="378"/>
                </a:cubicBezTo>
                <a:moveTo>
                  <a:pt x="338" y="378"/>
                </a:moveTo>
                <a:cubicBezTo>
                  <a:pt x="338" y="371"/>
                  <a:pt x="338" y="365"/>
                  <a:pt x="338" y="358"/>
                </a:cubicBezTo>
                <a:cubicBezTo>
                  <a:pt x="338" y="352"/>
                  <a:pt x="339" y="346"/>
                  <a:pt x="339" y="339"/>
                </a:cubicBezTo>
                <a:cubicBezTo>
                  <a:pt x="345" y="335"/>
                  <a:pt x="350" y="330"/>
                  <a:pt x="355" y="325"/>
                </a:cubicBezTo>
                <a:cubicBezTo>
                  <a:pt x="355" y="332"/>
                  <a:pt x="356" y="339"/>
                  <a:pt x="356" y="346"/>
                </a:cubicBezTo>
                <a:cubicBezTo>
                  <a:pt x="356" y="357"/>
                  <a:pt x="356" y="367"/>
                  <a:pt x="357" y="378"/>
                </a:cubicBezTo>
                <a:cubicBezTo>
                  <a:pt x="351" y="378"/>
                  <a:pt x="345" y="378"/>
                  <a:pt x="338" y="378"/>
                </a:cubicBezTo>
                <a:moveTo>
                  <a:pt x="361" y="378"/>
                </a:moveTo>
                <a:cubicBezTo>
                  <a:pt x="362" y="368"/>
                  <a:pt x="362" y="357"/>
                  <a:pt x="362" y="346"/>
                </a:cubicBezTo>
                <a:cubicBezTo>
                  <a:pt x="362" y="337"/>
                  <a:pt x="364" y="327"/>
                  <a:pt x="362" y="318"/>
                </a:cubicBezTo>
                <a:cubicBezTo>
                  <a:pt x="370" y="307"/>
                  <a:pt x="376" y="295"/>
                  <a:pt x="381" y="282"/>
                </a:cubicBezTo>
                <a:cubicBezTo>
                  <a:pt x="381" y="315"/>
                  <a:pt x="382" y="347"/>
                  <a:pt x="384" y="380"/>
                </a:cubicBezTo>
                <a:cubicBezTo>
                  <a:pt x="376" y="379"/>
                  <a:pt x="368" y="379"/>
                  <a:pt x="361" y="378"/>
                </a:cubicBezTo>
                <a:moveTo>
                  <a:pt x="389" y="380"/>
                </a:moveTo>
                <a:cubicBezTo>
                  <a:pt x="392" y="317"/>
                  <a:pt x="387" y="254"/>
                  <a:pt x="387" y="191"/>
                </a:cubicBezTo>
                <a:cubicBezTo>
                  <a:pt x="387" y="191"/>
                  <a:pt x="387" y="191"/>
                  <a:pt x="387" y="190"/>
                </a:cubicBezTo>
                <a:cubicBezTo>
                  <a:pt x="390" y="190"/>
                  <a:pt x="394" y="190"/>
                  <a:pt x="398" y="190"/>
                </a:cubicBezTo>
                <a:cubicBezTo>
                  <a:pt x="396" y="254"/>
                  <a:pt x="402" y="317"/>
                  <a:pt x="406" y="381"/>
                </a:cubicBezTo>
                <a:cubicBezTo>
                  <a:pt x="400" y="380"/>
                  <a:pt x="395" y="380"/>
                  <a:pt x="389" y="380"/>
                </a:cubicBezTo>
                <a:moveTo>
                  <a:pt x="428" y="380"/>
                </a:moveTo>
                <a:cubicBezTo>
                  <a:pt x="422" y="381"/>
                  <a:pt x="416" y="381"/>
                  <a:pt x="411" y="381"/>
                </a:cubicBezTo>
                <a:cubicBezTo>
                  <a:pt x="413" y="317"/>
                  <a:pt x="403" y="254"/>
                  <a:pt x="404" y="190"/>
                </a:cubicBezTo>
                <a:cubicBezTo>
                  <a:pt x="408" y="190"/>
                  <a:pt x="411" y="190"/>
                  <a:pt x="415" y="190"/>
                </a:cubicBezTo>
                <a:cubicBezTo>
                  <a:pt x="415" y="191"/>
                  <a:pt x="415" y="191"/>
                  <a:pt x="415" y="192"/>
                </a:cubicBezTo>
                <a:cubicBezTo>
                  <a:pt x="437" y="253"/>
                  <a:pt x="431" y="318"/>
                  <a:pt x="428" y="380"/>
                </a:cubicBezTo>
                <a:moveTo>
                  <a:pt x="454" y="378"/>
                </a:moveTo>
                <a:cubicBezTo>
                  <a:pt x="447" y="379"/>
                  <a:pt x="441" y="380"/>
                  <a:pt x="434" y="380"/>
                </a:cubicBezTo>
                <a:cubicBezTo>
                  <a:pt x="441" y="318"/>
                  <a:pt x="446" y="248"/>
                  <a:pt x="421" y="190"/>
                </a:cubicBezTo>
                <a:cubicBezTo>
                  <a:pt x="429" y="190"/>
                  <a:pt x="436" y="189"/>
                  <a:pt x="443" y="189"/>
                </a:cubicBezTo>
                <a:cubicBezTo>
                  <a:pt x="444" y="189"/>
                  <a:pt x="446" y="189"/>
                  <a:pt x="447" y="189"/>
                </a:cubicBezTo>
                <a:cubicBezTo>
                  <a:pt x="447" y="189"/>
                  <a:pt x="447" y="189"/>
                  <a:pt x="447" y="190"/>
                </a:cubicBezTo>
                <a:cubicBezTo>
                  <a:pt x="457" y="253"/>
                  <a:pt x="459" y="314"/>
                  <a:pt x="454" y="378"/>
                </a:cubicBezTo>
                <a:moveTo>
                  <a:pt x="471" y="374"/>
                </a:moveTo>
                <a:cubicBezTo>
                  <a:pt x="467" y="375"/>
                  <a:pt x="463" y="376"/>
                  <a:pt x="458" y="377"/>
                </a:cubicBezTo>
                <a:cubicBezTo>
                  <a:pt x="471" y="315"/>
                  <a:pt x="464" y="250"/>
                  <a:pt x="454" y="189"/>
                </a:cubicBezTo>
                <a:cubicBezTo>
                  <a:pt x="459" y="189"/>
                  <a:pt x="464" y="189"/>
                  <a:pt x="469" y="189"/>
                </a:cubicBezTo>
                <a:cubicBezTo>
                  <a:pt x="476" y="221"/>
                  <a:pt x="476" y="253"/>
                  <a:pt x="474" y="286"/>
                </a:cubicBezTo>
                <a:cubicBezTo>
                  <a:pt x="473" y="314"/>
                  <a:pt x="471" y="343"/>
                  <a:pt x="480" y="369"/>
                </a:cubicBezTo>
                <a:cubicBezTo>
                  <a:pt x="478" y="371"/>
                  <a:pt x="474" y="372"/>
                  <a:pt x="471" y="374"/>
                </a:cubicBezTo>
                <a:moveTo>
                  <a:pt x="484" y="368"/>
                </a:moveTo>
                <a:cubicBezTo>
                  <a:pt x="482" y="338"/>
                  <a:pt x="481" y="310"/>
                  <a:pt x="483" y="280"/>
                </a:cubicBezTo>
                <a:cubicBezTo>
                  <a:pt x="485" y="250"/>
                  <a:pt x="486" y="218"/>
                  <a:pt x="478" y="189"/>
                </a:cubicBezTo>
                <a:cubicBezTo>
                  <a:pt x="483" y="189"/>
                  <a:pt x="488" y="188"/>
                  <a:pt x="492" y="188"/>
                </a:cubicBezTo>
                <a:cubicBezTo>
                  <a:pt x="492" y="188"/>
                  <a:pt x="492" y="189"/>
                  <a:pt x="492" y="189"/>
                </a:cubicBezTo>
                <a:cubicBezTo>
                  <a:pt x="489" y="216"/>
                  <a:pt x="493" y="245"/>
                  <a:pt x="495" y="272"/>
                </a:cubicBezTo>
                <a:cubicBezTo>
                  <a:pt x="497" y="298"/>
                  <a:pt x="498" y="325"/>
                  <a:pt x="500" y="352"/>
                </a:cubicBezTo>
                <a:cubicBezTo>
                  <a:pt x="496" y="358"/>
                  <a:pt x="491" y="364"/>
                  <a:pt x="484" y="368"/>
                </a:cubicBezTo>
                <a:moveTo>
                  <a:pt x="505" y="343"/>
                </a:moveTo>
                <a:cubicBezTo>
                  <a:pt x="506" y="319"/>
                  <a:pt x="504" y="295"/>
                  <a:pt x="503" y="272"/>
                </a:cubicBezTo>
                <a:cubicBezTo>
                  <a:pt x="501" y="244"/>
                  <a:pt x="502" y="215"/>
                  <a:pt x="498" y="188"/>
                </a:cubicBezTo>
                <a:cubicBezTo>
                  <a:pt x="498" y="188"/>
                  <a:pt x="498" y="188"/>
                  <a:pt x="498" y="187"/>
                </a:cubicBezTo>
                <a:cubicBezTo>
                  <a:pt x="501" y="187"/>
                  <a:pt x="504" y="187"/>
                  <a:pt x="508" y="186"/>
                </a:cubicBezTo>
                <a:cubicBezTo>
                  <a:pt x="512" y="218"/>
                  <a:pt x="515" y="250"/>
                  <a:pt x="515" y="283"/>
                </a:cubicBezTo>
                <a:cubicBezTo>
                  <a:pt x="515" y="303"/>
                  <a:pt x="514" y="325"/>
                  <a:pt x="505" y="343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34"/>
          <p:cNvSpPr>
            <a:spLocks noEditPoints="1"/>
          </p:cNvSpPr>
          <p:nvPr/>
        </p:nvSpPr>
        <p:spPr bwMode="auto">
          <a:xfrm>
            <a:off x="9373959" y="4585889"/>
            <a:ext cx="869950" cy="1300163"/>
          </a:xfrm>
          <a:custGeom>
            <a:avLst/>
            <a:gdLst>
              <a:gd name="T0" fmla="*/ 197 w 422"/>
              <a:gd name="T1" fmla="*/ 79 h 631"/>
              <a:gd name="T2" fmla="*/ 23 w 422"/>
              <a:gd name="T3" fmla="*/ 214 h 631"/>
              <a:gd name="T4" fmla="*/ 130 w 422"/>
              <a:gd name="T5" fmla="*/ 330 h 631"/>
              <a:gd name="T6" fmla="*/ 139 w 422"/>
              <a:gd name="T7" fmla="*/ 449 h 631"/>
              <a:gd name="T8" fmla="*/ 147 w 422"/>
              <a:gd name="T9" fmla="*/ 479 h 631"/>
              <a:gd name="T10" fmla="*/ 142 w 422"/>
              <a:gd name="T11" fmla="*/ 482 h 631"/>
              <a:gd name="T12" fmla="*/ 273 w 422"/>
              <a:gd name="T13" fmla="*/ 487 h 631"/>
              <a:gd name="T14" fmla="*/ 269 w 422"/>
              <a:gd name="T15" fmla="*/ 482 h 631"/>
              <a:gd name="T16" fmla="*/ 288 w 422"/>
              <a:gd name="T17" fmla="*/ 327 h 631"/>
              <a:gd name="T18" fmla="*/ 359 w 422"/>
              <a:gd name="T19" fmla="*/ 39 h 631"/>
              <a:gd name="T20" fmla="*/ 243 w 422"/>
              <a:gd name="T21" fmla="*/ 49 h 631"/>
              <a:gd name="T22" fmla="*/ 247 w 422"/>
              <a:gd name="T23" fmla="*/ 326 h 631"/>
              <a:gd name="T24" fmla="*/ 232 w 422"/>
              <a:gd name="T25" fmla="*/ 279 h 631"/>
              <a:gd name="T26" fmla="*/ 206 w 422"/>
              <a:gd name="T27" fmla="*/ 102 h 631"/>
              <a:gd name="T28" fmla="*/ 190 w 422"/>
              <a:gd name="T29" fmla="*/ 347 h 631"/>
              <a:gd name="T30" fmla="*/ 236 w 422"/>
              <a:gd name="T31" fmla="*/ 346 h 631"/>
              <a:gd name="T32" fmla="*/ 230 w 422"/>
              <a:gd name="T33" fmla="*/ 479 h 631"/>
              <a:gd name="T34" fmla="*/ 195 w 422"/>
              <a:gd name="T35" fmla="*/ 479 h 631"/>
              <a:gd name="T36" fmla="*/ 190 w 422"/>
              <a:gd name="T37" fmla="*/ 347 h 631"/>
              <a:gd name="T38" fmla="*/ 223 w 422"/>
              <a:gd name="T39" fmla="*/ 212 h 631"/>
              <a:gd name="T40" fmla="*/ 208 w 422"/>
              <a:gd name="T41" fmla="*/ 323 h 631"/>
              <a:gd name="T42" fmla="*/ 195 w 422"/>
              <a:gd name="T43" fmla="*/ 101 h 631"/>
              <a:gd name="T44" fmla="*/ 188 w 422"/>
              <a:gd name="T45" fmla="*/ 96 h 631"/>
              <a:gd name="T46" fmla="*/ 173 w 422"/>
              <a:gd name="T47" fmla="*/ 206 h 631"/>
              <a:gd name="T48" fmla="*/ 185 w 422"/>
              <a:gd name="T49" fmla="*/ 329 h 631"/>
              <a:gd name="T50" fmla="*/ 115 w 422"/>
              <a:gd name="T51" fmla="*/ 113 h 631"/>
              <a:gd name="T52" fmla="*/ 142 w 422"/>
              <a:gd name="T53" fmla="*/ 47 h 631"/>
              <a:gd name="T54" fmla="*/ 63 w 422"/>
              <a:gd name="T55" fmla="*/ 65 h 631"/>
              <a:gd name="T56" fmla="*/ 57 w 422"/>
              <a:gd name="T57" fmla="*/ 245 h 631"/>
              <a:gd name="T58" fmla="*/ 63 w 422"/>
              <a:gd name="T59" fmla="*/ 65 h 631"/>
              <a:gd name="T60" fmla="*/ 96 w 422"/>
              <a:gd name="T61" fmla="*/ 286 h 631"/>
              <a:gd name="T62" fmla="*/ 81 w 422"/>
              <a:gd name="T63" fmla="*/ 54 h 631"/>
              <a:gd name="T64" fmla="*/ 104 w 422"/>
              <a:gd name="T65" fmla="*/ 110 h 631"/>
              <a:gd name="T66" fmla="*/ 161 w 422"/>
              <a:gd name="T67" fmla="*/ 323 h 631"/>
              <a:gd name="T68" fmla="*/ 145 w 422"/>
              <a:gd name="T69" fmla="*/ 409 h 631"/>
              <a:gd name="T70" fmla="*/ 179 w 422"/>
              <a:gd name="T71" fmla="*/ 345 h 631"/>
              <a:gd name="T72" fmla="*/ 150 w 422"/>
              <a:gd name="T73" fmla="*/ 479 h 631"/>
              <a:gd name="T74" fmla="*/ 149 w 422"/>
              <a:gd name="T75" fmla="*/ 449 h 631"/>
              <a:gd name="T76" fmla="*/ 194 w 422"/>
              <a:gd name="T77" fmla="*/ 605 h 631"/>
              <a:gd name="T78" fmla="*/ 219 w 422"/>
              <a:gd name="T79" fmla="*/ 492 h 631"/>
              <a:gd name="T80" fmla="*/ 194 w 422"/>
              <a:gd name="T81" fmla="*/ 605 h 631"/>
              <a:gd name="T82" fmla="*/ 262 w 422"/>
              <a:gd name="T83" fmla="*/ 478 h 631"/>
              <a:gd name="T84" fmla="*/ 236 w 422"/>
              <a:gd name="T85" fmla="*/ 479 h 631"/>
              <a:gd name="T86" fmla="*/ 245 w 422"/>
              <a:gd name="T87" fmla="*/ 344 h 631"/>
              <a:gd name="T88" fmla="*/ 271 w 422"/>
              <a:gd name="T89" fmla="*/ 397 h 631"/>
              <a:gd name="T90" fmla="*/ 302 w 422"/>
              <a:gd name="T91" fmla="*/ 298 h 631"/>
              <a:gd name="T92" fmla="*/ 252 w 422"/>
              <a:gd name="T93" fmla="*/ 43 h 631"/>
              <a:gd name="T94" fmla="*/ 308 w 422"/>
              <a:gd name="T95" fmla="*/ 34 h 631"/>
              <a:gd name="T96" fmla="*/ 322 w 422"/>
              <a:gd name="T97" fmla="*/ 281 h 631"/>
              <a:gd name="T98" fmla="*/ 324 w 422"/>
              <a:gd name="T99" fmla="*/ 38 h 631"/>
              <a:gd name="T100" fmla="*/ 336 w 422"/>
              <a:gd name="T101" fmla="*/ 265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2" h="631">
                <a:moveTo>
                  <a:pt x="359" y="39"/>
                </a:moveTo>
                <a:cubicBezTo>
                  <a:pt x="308" y="0"/>
                  <a:pt x="219" y="17"/>
                  <a:pt x="197" y="79"/>
                </a:cubicBezTo>
                <a:cubicBezTo>
                  <a:pt x="190" y="29"/>
                  <a:pt x="120" y="23"/>
                  <a:pt x="79" y="38"/>
                </a:cubicBezTo>
                <a:cubicBezTo>
                  <a:pt x="10" y="64"/>
                  <a:pt x="0" y="153"/>
                  <a:pt x="23" y="214"/>
                </a:cubicBezTo>
                <a:cubicBezTo>
                  <a:pt x="42" y="264"/>
                  <a:pt x="82" y="306"/>
                  <a:pt x="130" y="329"/>
                </a:cubicBezTo>
                <a:cubicBezTo>
                  <a:pt x="130" y="329"/>
                  <a:pt x="130" y="330"/>
                  <a:pt x="130" y="330"/>
                </a:cubicBezTo>
                <a:cubicBezTo>
                  <a:pt x="127" y="355"/>
                  <a:pt x="133" y="384"/>
                  <a:pt x="135" y="409"/>
                </a:cubicBezTo>
                <a:cubicBezTo>
                  <a:pt x="136" y="422"/>
                  <a:pt x="138" y="436"/>
                  <a:pt x="139" y="449"/>
                </a:cubicBezTo>
                <a:cubicBezTo>
                  <a:pt x="141" y="459"/>
                  <a:pt x="141" y="471"/>
                  <a:pt x="147" y="479"/>
                </a:cubicBezTo>
                <a:cubicBezTo>
                  <a:pt x="147" y="479"/>
                  <a:pt x="147" y="479"/>
                  <a:pt x="147" y="479"/>
                </a:cubicBezTo>
                <a:cubicBezTo>
                  <a:pt x="147" y="480"/>
                  <a:pt x="147" y="480"/>
                  <a:pt x="147" y="480"/>
                </a:cubicBezTo>
                <a:cubicBezTo>
                  <a:pt x="145" y="480"/>
                  <a:pt x="143" y="480"/>
                  <a:pt x="142" y="482"/>
                </a:cubicBezTo>
                <a:cubicBezTo>
                  <a:pt x="125" y="529"/>
                  <a:pt x="139" y="610"/>
                  <a:pt x="197" y="619"/>
                </a:cubicBezTo>
                <a:cubicBezTo>
                  <a:pt x="272" y="631"/>
                  <a:pt x="292" y="542"/>
                  <a:pt x="273" y="487"/>
                </a:cubicBezTo>
                <a:cubicBezTo>
                  <a:pt x="272" y="485"/>
                  <a:pt x="271" y="483"/>
                  <a:pt x="269" y="483"/>
                </a:cubicBezTo>
                <a:cubicBezTo>
                  <a:pt x="269" y="483"/>
                  <a:pt x="269" y="482"/>
                  <a:pt x="269" y="482"/>
                </a:cubicBezTo>
                <a:cubicBezTo>
                  <a:pt x="277" y="459"/>
                  <a:pt x="279" y="434"/>
                  <a:pt x="280" y="410"/>
                </a:cubicBezTo>
                <a:cubicBezTo>
                  <a:pt x="282" y="382"/>
                  <a:pt x="286" y="354"/>
                  <a:pt x="288" y="327"/>
                </a:cubicBezTo>
                <a:cubicBezTo>
                  <a:pt x="323" y="307"/>
                  <a:pt x="352" y="277"/>
                  <a:pt x="372" y="244"/>
                </a:cubicBezTo>
                <a:cubicBezTo>
                  <a:pt x="409" y="185"/>
                  <a:pt x="422" y="87"/>
                  <a:pt x="359" y="39"/>
                </a:cubicBezTo>
                <a:moveTo>
                  <a:pt x="207" y="99"/>
                </a:moveTo>
                <a:cubicBezTo>
                  <a:pt x="211" y="77"/>
                  <a:pt x="225" y="60"/>
                  <a:pt x="243" y="49"/>
                </a:cubicBezTo>
                <a:cubicBezTo>
                  <a:pt x="302" y="120"/>
                  <a:pt x="315" y="255"/>
                  <a:pt x="248" y="325"/>
                </a:cubicBezTo>
                <a:cubicBezTo>
                  <a:pt x="247" y="325"/>
                  <a:pt x="247" y="325"/>
                  <a:pt x="247" y="326"/>
                </a:cubicBezTo>
                <a:cubicBezTo>
                  <a:pt x="237" y="328"/>
                  <a:pt x="227" y="330"/>
                  <a:pt x="217" y="330"/>
                </a:cubicBezTo>
                <a:cubicBezTo>
                  <a:pt x="226" y="316"/>
                  <a:pt x="229" y="296"/>
                  <a:pt x="232" y="279"/>
                </a:cubicBezTo>
                <a:cubicBezTo>
                  <a:pt x="235" y="257"/>
                  <a:pt x="235" y="235"/>
                  <a:pt x="234" y="212"/>
                </a:cubicBezTo>
                <a:cubicBezTo>
                  <a:pt x="231" y="175"/>
                  <a:pt x="223" y="136"/>
                  <a:pt x="206" y="102"/>
                </a:cubicBezTo>
                <a:cubicBezTo>
                  <a:pt x="207" y="101"/>
                  <a:pt x="207" y="100"/>
                  <a:pt x="207" y="99"/>
                </a:cubicBezTo>
                <a:moveTo>
                  <a:pt x="190" y="347"/>
                </a:moveTo>
                <a:cubicBezTo>
                  <a:pt x="192" y="347"/>
                  <a:pt x="194" y="347"/>
                  <a:pt x="196" y="348"/>
                </a:cubicBezTo>
                <a:cubicBezTo>
                  <a:pt x="209" y="349"/>
                  <a:pt x="223" y="348"/>
                  <a:pt x="236" y="346"/>
                </a:cubicBezTo>
                <a:cubicBezTo>
                  <a:pt x="234" y="365"/>
                  <a:pt x="235" y="385"/>
                  <a:pt x="234" y="405"/>
                </a:cubicBezTo>
                <a:cubicBezTo>
                  <a:pt x="232" y="430"/>
                  <a:pt x="230" y="454"/>
                  <a:pt x="230" y="479"/>
                </a:cubicBezTo>
                <a:cubicBezTo>
                  <a:pt x="224" y="479"/>
                  <a:pt x="219" y="479"/>
                  <a:pt x="214" y="479"/>
                </a:cubicBezTo>
                <a:cubicBezTo>
                  <a:pt x="208" y="479"/>
                  <a:pt x="202" y="479"/>
                  <a:pt x="195" y="479"/>
                </a:cubicBezTo>
                <a:cubicBezTo>
                  <a:pt x="195" y="479"/>
                  <a:pt x="195" y="479"/>
                  <a:pt x="195" y="479"/>
                </a:cubicBezTo>
                <a:cubicBezTo>
                  <a:pt x="193" y="436"/>
                  <a:pt x="196" y="390"/>
                  <a:pt x="190" y="347"/>
                </a:cubicBezTo>
                <a:moveTo>
                  <a:pt x="198" y="104"/>
                </a:moveTo>
                <a:cubicBezTo>
                  <a:pt x="210" y="139"/>
                  <a:pt x="220" y="175"/>
                  <a:pt x="223" y="212"/>
                </a:cubicBezTo>
                <a:cubicBezTo>
                  <a:pt x="224" y="234"/>
                  <a:pt x="223" y="255"/>
                  <a:pt x="220" y="276"/>
                </a:cubicBezTo>
                <a:cubicBezTo>
                  <a:pt x="218" y="292"/>
                  <a:pt x="212" y="308"/>
                  <a:pt x="208" y="323"/>
                </a:cubicBezTo>
                <a:cubicBezTo>
                  <a:pt x="192" y="289"/>
                  <a:pt x="186" y="248"/>
                  <a:pt x="184" y="211"/>
                </a:cubicBezTo>
                <a:cubicBezTo>
                  <a:pt x="182" y="177"/>
                  <a:pt x="180" y="134"/>
                  <a:pt x="195" y="101"/>
                </a:cubicBezTo>
                <a:cubicBezTo>
                  <a:pt x="196" y="102"/>
                  <a:pt x="197" y="103"/>
                  <a:pt x="198" y="104"/>
                </a:cubicBezTo>
                <a:moveTo>
                  <a:pt x="188" y="96"/>
                </a:moveTo>
                <a:cubicBezTo>
                  <a:pt x="189" y="97"/>
                  <a:pt x="189" y="98"/>
                  <a:pt x="189" y="98"/>
                </a:cubicBezTo>
                <a:cubicBezTo>
                  <a:pt x="169" y="128"/>
                  <a:pt x="171" y="172"/>
                  <a:pt x="173" y="206"/>
                </a:cubicBezTo>
                <a:cubicBezTo>
                  <a:pt x="175" y="246"/>
                  <a:pt x="180" y="294"/>
                  <a:pt x="201" y="330"/>
                </a:cubicBezTo>
                <a:cubicBezTo>
                  <a:pt x="196" y="330"/>
                  <a:pt x="190" y="330"/>
                  <a:pt x="185" y="329"/>
                </a:cubicBezTo>
                <a:cubicBezTo>
                  <a:pt x="138" y="302"/>
                  <a:pt x="117" y="250"/>
                  <a:pt x="110" y="198"/>
                </a:cubicBezTo>
                <a:cubicBezTo>
                  <a:pt x="107" y="170"/>
                  <a:pt x="109" y="141"/>
                  <a:pt x="115" y="113"/>
                </a:cubicBezTo>
                <a:cubicBezTo>
                  <a:pt x="117" y="101"/>
                  <a:pt x="121" y="88"/>
                  <a:pt x="126" y="76"/>
                </a:cubicBezTo>
                <a:cubicBezTo>
                  <a:pt x="130" y="66"/>
                  <a:pt x="138" y="57"/>
                  <a:pt x="142" y="47"/>
                </a:cubicBezTo>
                <a:cubicBezTo>
                  <a:pt x="165" y="52"/>
                  <a:pt x="184" y="68"/>
                  <a:pt x="188" y="96"/>
                </a:cubicBezTo>
                <a:moveTo>
                  <a:pt x="63" y="65"/>
                </a:moveTo>
                <a:cubicBezTo>
                  <a:pt x="43" y="97"/>
                  <a:pt x="37" y="137"/>
                  <a:pt x="40" y="174"/>
                </a:cubicBezTo>
                <a:cubicBezTo>
                  <a:pt x="41" y="198"/>
                  <a:pt x="47" y="223"/>
                  <a:pt x="57" y="245"/>
                </a:cubicBezTo>
                <a:cubicBezTo>
                  <a:pt x="40" y="220"/>
                  <a:pt x="29" y="191"/>
                  <a:pt x="27" y="161"/>
                </a:cubicBezTo>
                <a:cubicBezTo>
                  <a:pt x="25" y="127"/>
                  <a:pt x="36" y="87"/>
                  <a:pt x="63" y="65"/>
                </a:cubicBezTo>
                <a:moveTo>
                  <a:pt x="97" y="288"/>
                </a:moveTo>
                <a:cubicBezTo>
                  <a:pt x="97" y="287"/>
                  <a:pt x="97" y="286"/>
                  <a:pt x="96" y="286"/>
                </a:cubicBezTo>
                <a:cubicBezTo>
                  <a:pt x="45" y="230"/>
                  <a:pt x="29" y="120"/>
                  <a:pt x="80" y="59"/>
                </a:cubicBezTo>
                <a:cubicBezTo>
                  <a:pt x="82" y="57"/>
                  <a:pt x="82" y="55"/>
                  <a:pt x="81" y="54"/>
                </a:cubicBezTo>
                <a:cubicBezTo>
                  <a:pt x="97" y="47"/>
                  <a:pt x="116" y="44"/>
                  <a:pt x="133" y="46"/>
                </a:cubicBezTo>
                <a:cubicBezTo>
                  <a:pt x="117" y="60"/>
                  <a:pt x="109" y="91"/>
                  <a:pt x="104" y="110"/>
                </a:cubicBezTo>
                <a:cubicBezTo>
                  <a:pt x="97" y="140"/>
                  <a:pt x="96" y="172"/>
                  <a:pt x="100" y="202"/>
                </a:cubicBezTo>
                <a:cubicBezTo>
                  <a:pt x="105" y="246"/>
                  <a:pt x="123" y="297"/>
                  <a:pt x="161" y="323"/>
                </a:cubicBezTo>
                <a:cubicBezTo>
                  <a:pt x="138" y="316"/>
                  <a:pt x="116" y="304"/>
                  <a:pt x="97" y="288"/>
                </a:cubicBezTo>
                <a:moveTo>
                  <a:pt x="145" y="409"/>
                </a:moveTo>
                <a:cubicBezTo>
                  <a:pt x="143" y="385"/>
                  <a:pt x="145" y="356"/>
                  <a:pt x="138" y="332"/>
                </a:cubicBezTo>
                <a:cubicBezTo>
                  <a:pt x="151" y="338"/>
                  <a:pt x="165" y="342"/>
                  <a:pt x="179" y="345"/>
                </a:cubicBezTo>
                <a:cubicBezTo>
                  <a:pt x="183" y="389"/>
                  <a:pt x="180" y="436"/>
                  <a:pt x="190" y="479"/>
                </a:cubicBezTo>
                <a:cubicBezTo>
                  <a:pt x="177" y="478"/>
                  <a:pt x="163" y="478"/>
                  <a:pt x="150" y="479"/>
                </a:cubicBezTo>
                <a:cubicBezTo>
                  <a:pt x="150" y="479"/>
                  <a:pt x="150" y="479"/>
                  <a:pt x="150" y="479"/>
                </a:cubicBezTo>
                <a:cubicBezTo>
                  <a:pt x="153" y="469"/>
                  <a:pt x="150" y="459"/>
                  <a:pt x="149" y="449"/>
                </a:cubicBezTo>
                <a:cubicBezTo>
                  <a:pt x="147" y="436"/>
                  <a:pt x="146" y="422"/>
                  <a:pt x="145" y="409"/>
                </a:cubicBezTo>
                <a:moveTo>
                  <a:pt x="194" y="605"/>
                </a:moveTo>
                <a:cubicBezTo>
                  <a:pt x="147" y="594"/>
                  <a:pt x="147" y="526"/>
                  <a:pt x="150" y="488"/>
                </a:cubicBezTo>
                <a:cubicBezTo>
                  <a:pt x="173" y="490"/>
                  <a:pt x="196" y="491"/>
                  <a:pt x="219" y="492"/>
                </a:cubicBezTo>
                <a:cubicBezTo>
                  <a:pt x="230" y="492"/>
                  <a:pt x="249" y="495"/>
                  <a:pt x="261" y="490"/>
                </a:cubicBezTo>
                <a:cubicBezTo>
                  <a:pt x="273" y="538"/>
                  <a:pt x="263" y="620"/>
                  <a:pt x="194" y="605"/>
                </a:cubicBezTo>
                <a:moveTo>
                  <a:pt x="271" y="397"/>
                </a:moveTo>
                <a:cubicBezTo>
                  <a:pt x="269" y="424"/>
                  <a:pt x="267" y="451"/>
                  <a:pt x="262" y="478"/>
                </a:cubicBezTo>
                <a:cubicBezTo>
                  <a:pt x="257" y="478"/>
                  <a:pt x="252" y="479"/>
                  <a:pt x="247" y="479"/>
                </a:cubicBezTo>
                <a:cubicBezTo>
                  <a:pt x="243" y="479"/>
                  <a:pt x="240" y="479"/>
                  <a:pt x="236" y="479"/>
                </a:cubicBezTo>
                <a:cubicBezTo>
                  <a:pt x="239" y="455"/>
                  <a:pt x="241" y="430"/>
                  <a:pt x="243" y="405"/>
                </a:cubicBezTo>
                <a:cubicBezTo>
                  <a:pt x="244" y="386"/>
                  <a:pt x="248" y="364"/>
                  <a:pt x="245" y="344"/>
                </a:cubicBezTo>
                <a:cubicBezTo>
                  <a:pt x="256" y="341"/>
                  <a:pt x="267" y="337"/>
                  <a:pt x="278" y="332"/>
                </a:cubicBezTo>
                <a:cubicBezTo>
                  <a:pt x="272" y="353"/>
                  <a:pt x="272" y="376"/>
                  <a:pt x="271" y="397"/>
                </a:cubicBezTo>
                <a:moveTo>
                  <a:pt x="322" y="281"/>
                </a:moveTo>
                <a:cubicBezTo>
                  <a:pt x="315" y="287"/>
                  <a:pt x="309" y="293"/>
                  <a:pt x="302" y="298"/>
                </a:cubicBezTo>
                <a:cubicBezTo>
                  <a:pt x="289" y="309"/>
                  <a:pt x="275" y="316"/>
                  <a:pt x="261" y="321"/>
                </a:cubicBezTo>
                <a:cubicBezTo>
                  <a:pt x="327" y="250"/>
                  <a:pt x="311" y="115"/>
                  <a:pt x="252" y="43"/>
                </a:cubicBezTo>
                <a:cubicBezTo>
                  <a:pt x="263" y="38"/>
                  <a:pt x="276" y="34"/>
                  <a:pt x="288" y="33"/>
                </a:cubicBezTo>
                <a:cubicBezTo>
                  <a:pt x="295" y="33"/>
                  <a:pt x="301" y="33"/>
                  <a:pt x="308" y="34"/>
                </a:cubicBezTo>
                <a:cubicBezTo>
                  <a:pt x="334" y="72"/>
                  <a:pt x="349" y="110"/>
                  <a:pt x="349" y="158"/>
                </a:cubicBezTo>
                <a:cubicBezTo>
                  <a:pt x="349" y="200"/>
                  <a:pt x="337" y="242"/>
                  <a:pt x="322" y="281"/>
                </a:cubicBezTo>
                <a:moveTo>
                  <a:pt x="336" y="265"/>
                </a:moveTo>
                <a:cubicBezTo>
                  <a:pt x="366" y="193"/>
                  <a:pt x="373" y="102"/>
                  <a:pt x="324" y="38"/>
                </a:cubicBezTo>
                <a:cubicBezTo>
                  <a:pt x="346" y="46"/>
                  <a:pt x="364" y="64"/>
                  <a:pt x="376" y="87"/>
                </a:cubicBezTo>
                <a:cubicBezTo>
                  <a:pt x="405" y="146"/>
                  <a:pt x="378" y="216"/>
                  <a:pt x="336" y="26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1376179" y="2850595"/>
            <a:ext cx="1447190" cy="468527"/>
            <a:chOff x="8990558" y="5480837"/>
            <a:chExt cx="1946394" cy="630144"/>
          </a:xfrm>
        </p:grpSpPr>
        <p:sp>
          <p:nvSpPr>
            <p:cNvPr id="41" name="任意多边形 40"/>
            <p:cNvSpPr/>
            <p:nvPr/>
          </p:nvSpPr>
          <p:spPr>
            <a:xfrm>
              <a:off x="8990558" y="548083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0166930" y="5775851"/>
              <a:ext cx="770022" cy="278233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9778" y="1493605"/>
            <a:ext cx="2105116" cy="3000246"/>
            <a:chOff x="1609523" y="1700462"/>
            <a:chExt cx="2532253" cy="3609007"/>
          </a:xfrm>
        </p:grpSpPr>
        <p:grpSp>
          <p:nvGrpSpPr>
            <p:cNvPr id="5" name="组合 4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34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1" name="任意多边形 30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13742" y="4745161"/>
            <a:ext cx="12078258" cy="2217895"/>
            <a:chOff x="80696" y="5607344"/>
            <a:chExt cx="5802313" cy="1254125"/>
          </a:xfrm>
          <a:solidFill>
            <a:srgbClr val="1F4E79"/>
          </a:solidFill>
        </p:grpSpPr>
        <p:sp>
          <p:nvSpPr>
            <p:cNvPr id="46" name="Freeform 53"/>
            <p:cNvSpPr/>
            <p:nvPr/>
          </p:nvSpPr>
          <p:spPr bwMode="auto">
            <a:xfrm>
              <a:off x="4893996" y="6304256"/>
              <a:ext cx="287338" cy="211138"/>
            </a:xfrm>
            <a:custGeom>
              <a:avLst/>
              <a:gdLst>
                <a:gd name="T0" fmla="*/ 44 w 55"/>
                <a:gd name="T1" fmla="*/ 0 h 40"/>
                <a:gd name="T2" fmla="*/ 25 w 55"/>
                <a:gd name="T3" fmla="*/ 0 h 40"/>
                <a:gd name="T4" fmla="*/ 25 w 55"/>
                <a:gd name="T5" fmla="*/ 28 h 40"/>
                <a:gd name="T6" fmla="*/ 16 w 55"/>
                <a:gd name="T7" fmla="*/ 28 h 40"/>
                <a:gd name="T8" fmla="*/ 16 w 55"/>
                <a:gd name="T9" fmla="*/ 18 h 40"/>
                <a:gd name="T10" fmla="*/ 4 w 55"/>
                <a:gd name="T11" fmla="*/ 18 h 40"/>
                <a:gd name="T12" fmla="*/ 4 w 55"/>
                <a:gd name="T13" fmla="*/ 36 h 40"/>
                <a:gd name="T14" fmla="*/ 0 w 55"/>
                <a:gd name="T15" fmla="*/ 36 h 40"/>
                <a:gd name="T16" fmla="*/ 0 w 55"/>
                <a:gd name="T17" fmla="*/ 40 h 40"/>
                <a:gd name="T18" fmla="*/ 7 w 55"/>
                <a:gd name="T19" fmla="*/ 40 h 40"/>
                <a:gd name="T20" fmla="*/ 7 w 55"/>
                <a:gd name="T21" fmla="*/ 22 h 40"/>
                <a:gd name="T22" fmla="*/ 12 w 55"/>
                <a:gd name="T23" fmla="*/ 22 h 40"/>
                <a:gd name="T24" fmla="*/ 12 w 55"/>
                <a:gd name="T25" fmla="*/ 32 h 40"/>
                <a:gd name="T26" fmla="*/ 28 w 55"/>
                <a:gd name="T27" fmla="*/ 32 h 40"/>
                <a:gd name="T28" fmla="*/ 28 w 55"/>
                <a:gd name="T29" fmla="*/ 4 h 40"/>
                <a:gd name="T30" fmla="*/ 42 w 55"/>
                <a:gd name="T31" fmla="*/ 4 h 40"/>
                <a:gd name="T32" fmla="*/ 42 w 55"/>
                <a:gd name="T33" fmla="*/ 33 h 40"/>
                <a:gd name="T34" fmla="*/ 55 w 55"/>
                <a:gd name="T35" fmla="*/ 33 h 40"/>
                <a:gd name="T36" fmla="*/ 55 w 55"/>
                <a:gd name="T37" fmla="*/ 29 h 40"/>
                <a:gd name="T38" fmla="*/ 46 w 55"/>
                <a:gd name="T39" fmla="*/ 29 h 40"/>
                <a:gd name="T40" fmla="*/ 46 w 55"/>
                <a:gd name="T41" fmla="*/ 0 h 40"/>
                <a:gd name="T42" fmla="*/ 44 w 55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40">
                  <a:moveTo>
                    <a:pt x="4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24"/>
                    <a:pt x="25" y="28"/>
                  </a:cubicBezTo>
                  <a:cubicBezTo>
                    <a:pt x="22" y="28"/>
                    <a:pt x="18" y="28"/>
                    <a:pt x="16" y="28"/>
                  </a:cubicBezTo>
                  <a:cubicBezTo>
                    <a:pt x="16" y="25"/>
                    <a:pt x="16" y="18"/>
                    <a:pt x="1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33"/>
                    <a:pt x="4" y="36"/>
                  </a:cubicBezTo>
                  <a:cubicBezTo>
                    <a:pt x="2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25"/>
                    <a:pt x="7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4"/>
                    <a:pt x="12" y="32"/>
                    <a:pt x="12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8"/>
                    <a:pt x="28" y="4"/>
                  </a:cubicBezTo>
                  <a:cubicBezTo>
                    <a:pt x="31" y="4"/>
                    <a:pt x="39" y="4"/>
                    <a:pt x="42" y="4"/>
                  </a:cubicBezTo>
                  <a:cubicBezTo>
                    <a:pt x="42" y="8"/>
                    <a:pt x="42" y="33"/>
                    <a:pt x="42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49" y="29"/>
                    <a:pt x="46" y="29"/>
                  </a:cubicBezTo>
                  <a:cubicBezTo>
                    <a:pt x="46" y="26"/>
                    <a:pt x="46" y="0"/>
                    <a:pt x="46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210871" y="5880394"/>
              <a:ext cx="492125" cy="923925"/>
            </a:xfrm>
            <a:custGeom>
              <a:avLst/>
              <a:gdLst>
                <a:gd name="T0" fmla="*/ 81 w 94"/>
                <a:gd name="T1" fmla="*/ 18 h 176"/>
                <a:gd name="T2" fmla="*/ 77 w 94"/>
                <a:gd name="T3" fmla="*/ 26 h 176"/>
                <a:gd name="T4" fmla="*/ 71 w 94"/>
                <a:gd name="T5" fmla="*/ 40 h 176"/>
                <a:gd name="T6" fmla="*/ 65 w 94"/>
                <a:gd name="T7" fmla="*/ 38 h 176"/>
                <a:gd name="T8" fmla="*/ 73 w 94"/>
                <a:gd name="T9" fmla="*/ 16 h 176"/>
                <a:gd name="T10" fmla="*/ 74 w 94"/>
                <a:gd name="T11" fmla="*/ 14 h 176"/>
                <a:gd name="T12" fmla="*/ 61 w 94"/>
                <a:gd name="T13" fmla="*/ 10 h 176"/>
                <a:gd name="T14" fmla="*/ 60 w 94"/>
                <a:gd name="T15" fmla="*/ 12 h 176"/>
                <a:gd name="T16" fmla="*/ 50 w 94"/>
                <a:gd name="T17" fmla="*/ 32 h 176"/>
                <a:gd name="T18" fmla="*/ 42 w 94"/>
                <a:gd name="T19" fmla="*/ 30 h 176"/>
                <a:gd name="T20" fmla="*/ 49 w 94"/>
                <a:gd name="T21" fmla="*/ 6 h 176"/>
                <a:gd name="T22" fmla="*/ 50 w 94"/>
                <a:gd name="T23" fmla="*/ 4 h 176"/>
                <a:gd name="T24" fmla="*/ 35 w 94"/>
                <a:gd name="T25" fmla="*/ 0 h 176"/>
                <a:gd name="T26" fmla="*/ 34 w 94"/>
                <a:gd name="T27" fmla="*/ 1 h 176"/>
                <a:gd name="T28" fmla="*/ 0 w 94"/>
                <a:gd name="T29" fmla="*/ 176 h 176"/>
                <a:gd name="T30" fmla="*/ 5 w 94"/>
                <a:gd name="T31" fmla="*/ 176 h 176"/>
                <a:gd name="T32" fmla="*/ 38 w 94"/>
                <a:gd name="T33" fmla="*/ 5 h 176"/>
                <a:gd name="T34" fmla="*/ 42 w 94"/>
                <a:gd name="T35" fmla="*/ 6 h 176"/>
                <a:gd name="T36" fmla="*/ 19 w 94"/>
                <a:gd name="T37" fmla="*/ 132 h 176"/>
                <a:gd name="T38" fmla="*/ 23 w 94"/>
                <a:gd name="T39" fmla="*/ 132 h 176"/>
                <a:gd name="T40" fmla="*/ 37 w 94"/>
                <a:gd name="T41" fmla="*/ 34 h 176"/>
                <a:gd name="T42" fmla="*/ 53 w 94"/>
                <a:gd name="T43" fmla="*/ 38 h 176"/>
                <a:gd name="T44" fmla="*/ 54 w 94"/>
                <a:gd name="T45" fmla="*/ 36 h 176"/>
                <a:gd name="T46" fmla="*/ 63 w 94"/>
                <a:gd name="T47" fmla="*/ 16 h 176"/>
                <a:gd name="T48" fmla="*/ 65 w 94"/>
                <a:gd name="T49" fmla="*/ 16 h 176"/>
                <a:gd name="T50" fmla="*/ 41 w 94"/>
                <a:gd name="T51" fmla="*/ 122 h 176"/>
                <a:gd name="T52" fmla="*/ 45 w 94"/>
                <a:gd name="T53" fmla="*/ 123 h 176"/>
                <a:gd name="T54" fmla="*/ 60 w 94"/>
                <a:gd name="T55" fmla="*/ 41 h 176"/>
                <a:gd name="T56" fmla="*/ 74 w 94"/>
                <a:gd name="T57" fmla="*/ 46 h 176"/>
                <a:gd name="T58" fmla="*/ 75 w 94"/>
                <a:gd name="T59" fmla="*/ 44 h 176"/>
                <a:gd name="T60" fmla="*/ 82 w 94"/>
                <a:gd name="T61" fmla="*/ 28 h 176"/>
                <a:gd name="T62" fmla="*/ 84 w 94"/>
                <a:gd name="T63" fmla="*/ 24 h 176"/>
                <a:gd name="T64" fmla="*/ 85 w 94"/>
                <a:gd name="T65" fmla="*/ 24 h 176"/>
                <a:gd name="T66" fmla="*/ 54 w 94"/>
                <a:gd name="T67" fmla="*/ 139 h 176"/>
                <a:gd name="T68" fmla="*/ 57 w 94"/>
                <a:gd name="T69" fmla="*/ 140 h 176"/>
                <a:gd name="T70" fmla="*/ 80 w 94"/>
                <a:gd name="T71" fmla="*/ 47 h 176"/>
                <a:gd name="T72" fmla="*/ 56 w 94"/>
                <a:gd name="T73" fmla="*/ 176 h 176"/>
                <a:gd name="T74" fmla="*/ 61 w 94"/>
                <a:gd name="T75" fmla="*/ 176 h 176"/>
                <a:gd name="T76" fmla="*/ 93 w 94"/>
                <a:gd name="T77" fmla="*/ 25 h 176"/>
                <a:gd name="T78" fmla="*/ 94 w 94"/>
                <a:gd name="T79" fmla="*/ 23 h 176"/>
                <a:gd name="T80" fmla="*/ 81 w 94"/>
                <a:gd name="T81" fmla="*/ 1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76">
                  <a:moveTo>
                    <a:pt x="81" y="18"/>
                  </a:moveTo>
                  <a:cubicBezTo>
                    <a:pt x="77" y="26"/>
                    <a:pt x="77" y="26"/>
                    <a:pt x="77" y="26"/>
                  </a:cubicBezTo>
                  <a:cubicBezTo>
                    <a:pt x="75" y="30"/>
                    <a:pt x="73" y="34"/>
                    <a:pt x="71" y="40"/>
                  </a:cubicBezTo>
                  <a:cubicBezTo>
                    <a:pt x="69" y="39"/>
                    <a:pt x="67" y="38"/>
                    <a:pt x="65" y="38"/>
                  </a:cubicBezTo>
                  <a:cubicBezTo>
                    <a:pt x="69" y="24"/>
                    <a:pt x="73" y="16"/>
                    <a:pt x="73" y="16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6" y="19"/>
                    <a:pt x="52" y="28"/>
                    <a:pt x="50" y="32"/>
                  </a:cubicBezTo>
                  <a:cubicBezTo>
                    <a:pt x="48" y="32"/>
                    <a:pt x="44" y="31"/>
                    <a:pt x="42" y="30"/>
                  </a:cubicBezTo>
                  <a:cubicBezTo>
                    <a:pt x="44" y="20"/>
                    <a:pt x="49" y="6"/>
                    <a:pt x="49" y="6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0" y="67"/>
                    <a:pt x="0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77"/>
                    <a:pt x="33" y="16"/>
                    <a:pt x="38" y="5"/>
                  </a:cubicBezTo>
                  <a:cubicBezTo>
                    <a:pt x="39" y="6"/>
                    <a:pt x="40" y="6"/>
                    <a:pt x="42" y="6"/>
                  </a:cubicBezTo>
                  <a:cubicBezTo>
                    <a:pt x="38" y="17"/>
                    <a:pt x="24" y="60"/>
                    <a:pt x="19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6" y="88"/>
                    <a:pt x="32" y="55"/>
                    <a:pt x="37" y="34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9" y="24"/>
                    <a:pt x="63" y="16"/>
                  </a:cubicBezTo>
                  <a:cubicBezTo>
                    <a:pt x="64" y="16"/>
                    <a:pt x="65" y="16"/>
                    <a:pt x="65" y="16"/>
                  </a:cubicBezTo>
                  <a:cubicBezTo>
                    <a:pt x="62" y="24"/>
                    <a:pt x="47" y="63"/>
                    <a:pt x="41" y="122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87"/>
                    <a:pt x="55" y="60"/>
                    <a:pt x="60" y="41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7"/>
                    <a:pt x="80" y="32"/>
                    <a:pt x="82" y="28"/>
                  </a:cubicBezTo>
                  <a:cubicBezTo>
                    <a:pt x="82" y="28"/>
                    <a:pt x="83" y="26"/>
                    <a:pt x="84" y="24"/>
                  </a:cubicBezTo>
                  <a:cubicBezTo>
                    <a:pt x="84" y="24"/>
                    <a:pt x="84" y="24"/>
                    <a:pt x="85" y="24"/>
                  </a:cubicBezTo>
                  <a:cubicBezTo>
                    <a:pt x="80" y="35"/>
                    <a:pt x="62" y="79"/>
                    <a:pt x="54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63" y="100"/>
                    <a:pt x="72" y="68"/>
                    <a:pt x="80" y="47"/>
                  </a:cubicBezTo>
                  <a:cubicBezTo>
                    <a:pt x="72" y="73"/>
                    <a:pt x="60" y="118"/>
                    <a:pt x="56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7" y="83"/>
                    <a:pt x="93" y="26"/>
                    <a:pt x="93" y="25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8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"/>
            <p:cNvSpPr/>
            <p:nvPr/>
          </p:nvSpPr>
          <p:spPr bwMode="auto">
            <a:xfrm>
              <a:off x="1117333" y="6447131"/>
              <a:ext cx="214313" cy="357188"/>
            </a:xfrm>
            <a:custGeom>
              <a:avLst/>
              <a:gdLst>
                <a:gd name="T0" fmla="*/ 39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1 w 41"/>
                <a:gd name="T27" fmla="*/ 68 h 68"/>
                <a:gd name="T28" fmla="*/ 33 w 41"/>
                <a:gd name="T29" fmla="*/ 10 h 68"/>
                <a:gd name="T30" fmla="*/ 39 w 41"/>
                <a:gd name="T31" fmla="*/ 10 h 68"/>
                <a:gd name="T32" fmla="*/ 39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9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8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1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6" y="54"/>
                    <a:pt x="33" y="17"/>
                    <a:pt x="33" y="10"/>
                  </a:cubicBezTo>
                  <a:cubicBezTo>
                    <a:pt x="35" y="10"/>
                    <a:pt x="39" y="10"/>
                    <a:pt x="39" y="10"/>
                  </a:cubicBezTo>
                  <a:lnTo>
                    <a:pt x="3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1155162" y="5728762"/>
              <a:ext cx="41275" cy="98425"/>
            </a:xfrm>
            <a:custGeom>
              <a:avLst/>
              <a:gdLst>
                <a:gd name="T0" fmla="*/ 0 w 8"/>
                <a:gd name="T1" fmla="*/ 11 h 19"/>
                <a:gd name="T2" fmla="*/ 2 w 8"/>
                <a:gd name="T3" fmla="*/ 19 h 19"/>
                <a:gd name="T4" fmla="*/ 6 w 8"/>
                <a:gd name="T5" fmla="*/ 16 h 19"/>
                <a:gd name="T6" fmla="*/ 5 w 8"/>
                <a:gd name="T7" fmla="*/ 11 h 19"/>
                <a:gd name="T8" fmla="*/ 8 w 8"/>
                <a:gd name="T9" fmla="*/ 5 h 19"/>
                <a:gd name="T10" fmla="*/ 6 w 8"/>
                <a:gd name="T11" fmla="*/ 0 h 19"/>
                <a:gd name="T12" fmla="*/ 0 w 8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0" y="11"/>
                  </a:moveTo>
                  <a:cubicBezTo>
                    <a:pt x="0" y="14"/>
                    <a:pt x="1" y="17"/>
                    <a:pt x="2" y="1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9"/>
                    <a:pt x="6" y="6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3887" y="5685900"/>
              <a:ext cx="77788" cy="188913"/>
            </a:xfrm>
            <a:custGeom>
              <a:avLst/>
              <a:gdLst>
                <a:gd name="T0" fmla="*/ 0 w 15"/>
                <a:gd name="T1" fmla="*/ 19 h 36"/>
                <a:gd name="T2" fmla="*/ 9 w 15"/>
                <a:gd name="T3" fmla="*/ 36 h 36"/>
                <a:gd name="T4" fmla="*/ 11 w 15"/>
                <a:gd name="T5" fmla="*/ 32 h 36"/>
                <a:gd name="T6" fmla="*/ 5 w 15"/>
                <a:gd name="T7" fmla="*/ 19 h 36"/>
                <a:gd name="T8" fmla="*/ 15 w 15"/>
                <a:gd name="T9" fmla="*/ 5 h 36"/>
                <a:gd name="T10" fmla="*/ 13 w 15"/>
                <a:gd name="T11" fmla="*/ 0 h 36"/>
                <a:gd name="T12" fmla="*/ 0 w 15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19"/>
                  </a:moveTo>
                  <a:cubicBezTo>
                    <a:pt x="0" y="26"/>
                    <a:pt x="3" y="32"/>
                    <a:pt x="9" y="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7" y="29"/>
                    <a:pt x="5" y="25"/>
                    <a:pt x="5" y="19"/>
                  </a:cubicBezTo>
                  <a:cubicBezTo>
                    <a:pt x="5" y="13"/>
                    <a:pt x="9" y="7"/>
                    <a:pt x="15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0" y="1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158608" y="5796256"/>
              <a:ext cx="104775" cy="623888"/>
            </a:xfrm>
            <a:custGeom>
              <a:avLst/>
              <a:gdLst>
                <a:gd name="T0" fmla="*/ 5 w 20"/>
                <a:gd name="T1" fmla="*/ 119 h 119"/>
                <a:gd name="T2" fmla="*/ 9 w 20"/>
                <a:gd name="T3" fmla="*/ 33 h 119"/>
                <a:gd name="T4" fmla="*/ 11 w 20"/>
                <a:gd name="T5" fmla="*/ 33 h 119"/>
                <a:gd name="T6" fmla="*/ 16 w 20"/>
                <a:gd name="T7" fmla="*/ 119 h 119"/>
                <a:gd name="T8" fmla="*/ 20 w 20"/>
                <a:gd name="T9" fmla="*/ 119 h 119"/>
                <a:gd name="T10" fmla="*/ 15 w 20"/>
                <a:gd name="T11" fmla="*/ 32 h 119"/>
                <a:gd name="T12" fmla="*/ 18 w 20"/>
                <a:gd name="T13" fmla="*/ 32 h 119"/>
                <a:gd name="T14" fmla="*/ 18 w 20"/>
                <a:gd name="T15" fmla="*/ 21 h 119"/>
                <a:gd name="T16" fmla="*/ 15 w 20"/>
                <a:gd name="T17" fmla="*/ 21 h 119"/>
                <a:gd name="T18" fmla="*/ 15 w 20"/>
                <a:gd name="T19" fmla="*/ 13 h 119"/>
                <a:gd name="T20" fmla="*/ 13 w 20"/>
                <a:gd name="T21" fmla="*/ 13 h 119"/>
                <a:gd name="T22" fmla="*/ 13 w 20"/>
                <a:gd name="T23" fmla="*/ 13 h 119"/>
                <a:gd name="T24" fmla="*/ 13 w 20"/>
                <a:gd name="T25" fmla="*/ 0 h 119"/>
                <a:gd name="T26" fmla="*/ 8 w 20"/>
                <a:gd name="T27" fmla="*/ 0 h 119"/>
                <a:gd name="T28" fmla="*/ 8 w 20"/>
                <a:gd name="T29" fmla="*/ 13 h 119"/>
                <a:gd name="T30" fmla="*/ 4 w 20"/>
                <a:gd name="T31" fmla="*/ 13 h 119"/>
                <a:gd name="T32" fmla="*/ 4 w 20"/>
                <a:gd name="T33" fmla="*/ 21 h 119"/>
                <a:gd name="T34" fmla="*/ 1 w 20"/>
                <a:gd name="T35" fmla="*/ 21 h 119"/>
                <a:gd name="T36" fmla="*/ 1 w 20"/>
                <a:gd name="T37" fmla="*/ 32 h 119"/>
                <a:gd name="T38" fmla="*/ 4 w 20"/>
                <a:gd name="T39" fmla="*/ 32 h 119"/>
                <a:gd name="T40" fmla="*/ 0 w 20"/>
                <a:gd name="T41" fmla="*/ 119 h 119"/>
                <a:gd name="T42" fmla="*/ 5 w 20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19">
                  <a:moveTo>
                    <a:pt x="5" y="119"/>
                  </a:moveTo>
                  <a:cubicBezTo>
                    <a:pt x="7" y="104"/>
                    <a:pt x="9" y="45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45"/>
                    <a:pt x="14" y="106"/>
                    <a:pt x="16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9" y="106"/>
                    <a:pt x="16" y="45"/>
                    <a:pt x="15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5" y="21"/>
                    <a:pt x="15" y="21"/>
                  </a:cubicBezTo>
                  <a:cubicBezTo>
                    <a:pt x="15" y="18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8"/>
                    <a:pt x="4" y="21"/>
                  </a:cubicBezTo>
                  <a:cubicBezTo>
                    <a:pt x="4" y="21"/>
                    <a:pt x="1" y="21"/>
                    <a:pt x="1" y="2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5"/>
                    <a:pt x="2" y="105"/>
                    <a:pt x="0" y="119"/>
                  </a:cubicBezTo>
                  <a:lnTo>
                    <a:pt x="5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101458" y="6436019"/>
              <a:ext cx="214313" cy="357188"/>
            </a:xfrm>
            <a:custGeom>
              <a:avLst/>
              <a:gdLst>
                <a:gd name="T0" fmla="*/ 38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0 w 41"/>
                <a:gd name="T27" fmla="*/ 68 h 68"/>
                <a:gd name="T28" fmla="*/ 32 w 41"/>
                <a:gd name="T29" fmla="*/ 10 h 68"/>
                <a:gd name="T30" fmla="*/ 38 w 41"/>
                <a:gd name="T31" fmla="*/ 10 h 68"/>
                <a:gd name="T32" fmla="*/ 38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7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6" y="54"/>
                    <a:pt x="33" y="17"/>
                    <a:pt x="32" y="10"/>
                  </a:cubicBezTo>
                  <a:cubicBezTo>
                    <a:pt x="35" y="10"/>
                    <a:pt x="38" y="10"/>
                    <a:pt x="38" y="10"/>
                  </a:cubicBezTo>
                  <a:lnTo>
                    <a:pt x="3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1212312" y="5722413"/>
              <a:ext cx="47625" cy="95250"/>
            </a:xfrm>
            <a:custGeom>
              <a:avLst/>
              <a:gdLst>
                <a:gd name="T0" fmla="*/ 0 w 9"/>
                <a:gd name="T1" fmla="*/ 4 h 18"/>
                <a:gd name="T2" fmla="*/ 4 w 9"/>
                <a:gd name="T3" fmla="*/ 11 h 18"/>
                <a:gd name="T4" fmla="*/ 3 w 9"/>
                <a:gd name="T5" fmla="*/ 15 h 18"/>
                <a:gd name="T6" fmla="*/ 7 w 9"/>
                <a:gd name="T7" fmla="*/ 18 h 18"/>
                <a:gd name="T8" fmla="*/ 9 w 9"/>
                <a:gd name="T9" fmla="*/ 11 h 18"/>
                <a:gd name="T10" fmla="*/ 3 w 9"/>
                <a:gd name="T11" fmla="*/ 0 h 18"/>
                <a:gd name="T12" fmla="*/ 0 w 9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4"/>
                  </a:moveTo>
                  <a:cubicBezTo>
                    <a:pt x="3" y="5"/>
                    <a:pt x="4" y="8"/>
                    <a:pt x="4" y="11"/>
                  </a:cubicBezTo>
                  <a:cubicBezTo>
                    <a:pt x="4" y="12"/>
                    <a:pt x="4" y="14"/>
                    <a:pt x="3" y="1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9" y="13"/>
                    <a:pt x="9" y="11"/>
                  </a:cubicBezTo>
                  <a:cubicBezTo>
                    <a:pt x="9" y="6"/>
                    <a:pt x="7" y="2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1235138" y="5684405"/>
              <a:ext cx="73025" cy="190500"/>
            </a:xfrm>
            <a:custGeom>
              <a:avLst/>
              <a:gdLst>
                <a:gd name="T0" fmla="*/ 0 w 14"/>
                <a:gd name="T1" fmla="*/ 5 h 36"/>
                <a:gd name="T2" fmla="*/ 10 w 14"/>
                <a:gd name="T3" fmla="*/ 20 h 36"/>
                <a:gd name="T4" fmla="*/ 3 w 14"/>
                <a:gd name="T5" fmla="*/ 32 h 36"/>
                <a:gd name="T6" fmla="*/ 6 w 14"/>
                <a:gd name="T7" fmla="*/ 36 h 36"/>
                <a:gd name="T8" fmla="*/ 14 w 14"/>
                <a:gd name="T9" fmla="*/ 20 h 36"/>
                <a:gd name="T10" fmla="*/ 1 w 14"/>
                <a:gd name="T11" fmla="*/ 0 h 36"/>
                <a:gd name="T12" fmla="*/ 0 w 14"/>
                <a:gd name="T1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6" y="7"/>
                    <a:pt x="10" y="13"/>
                    <a:pt x="10" y="20"/>
                  </a:cubicBezTo>
                  <a:cubicBezTo>
                    <a:pt x="10" y="25"/>
                    <a:pt x="7" y="29"/>
                    <a:pt x="3" y="3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1" y="32"/>
                    <a:pt x="14" y="26"/>
                    <a:pt x="14" y="20"/>
                  </a:cubicBezTo>
                  <a:cubicBezTo>
                    <a:pt x="14" y="11"/>
                    <a:pt x="9" y="3"/>
                    <a:pt x="1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/>
            <p:nvPr/>
          </p:nvSpPr>
          <p:spPr bwMode="auto">
            <a:xfrm>
              <a:off x="3181083" y="6351881"/>
              <a:ext cx="1298575" cy="452438"/>
            </a:xfrm>
            <a:custGeom>
              <a:avLst/>
              <a:gdLst>
                <a:gd name="T0" fmla="*/ 237 w 248"/>
                <a:gd name="T1" fmla="*/ 34 h 86"/>
                <a:gd name="T2" fmla="*/ 239 w 248"/>
                <a:gd name="T3" fmla="*/ 20 h 86"/>
                <a:gd name="T4" fmla="*/ 222 w 248"/>
                <a:gd name="T5" fmla="*/ 0 h 86"/>
                <a:gd name="T6" fmla="*/ 212 w 248"/>
                <a:gd name="T7" fmla="*/ 3 h 86"/>
                <a:gd name="T8" fmla="*/ 218 w 248"/>
                <a:gd name="T9" fmla="*/ 9 h 86"/>
                <a:gd name="T10" fmla="*/ 209 w 248"/>
                <a:gd name="T11" fmla="*/ 16 h 86"/>
                <a:gd name="T12" fmla="*/ 207 w 248"/>
                <a:gd name="T13" fmla="*/ 8 h 86"/>
                <a:gd name="T14" fmla="*/ 201 w 248"/>
                <a:gd name="T15" fmla="*/ 14 h 86"/>
                <a:gd name="T16" fmla="*/ 207 w 248"/>
                <a:gd name="T17" fmla="*/ 16 h 86"/>
                <a:gd name="T18" fmla="*/ 203 w 248"/>
                <a:gd name="T19" fmla="*/ 28 h 86"/>
                <a:gd name="T20" fmla="*/ 189 w 248"/>
                <a:gd name="T21" fmla="*/ 32 h 86"/>
                <a:gd name="T22" fmla="*/ 179 w 248"/>
                <a:gd name="T23" fmla="*/ 36 h 86"/>
                <a:gd name="T24" fmla="*/ 169 w 248"/>
                <a:gd name="T25" fmla="*/ 36 h 86"/>
                <a:gd name="T26" fmla="*/ 159 w 248"/>
                <a:gd name="T27" fmla="*/ 36 h 86"/>
                <a:gd name="T28" fmla="*/ 157 w 248"/>
                <a:gd name="T29" fmla="*/ 29 h 86"/>
                <a:gd name="T30" fmla="*/ 155 w 248"/>
                <a:gd name="T31" fmla="*/ 17 h 86"/>
                <a:gd name="T32" fmla="*/ 148 w 248"/>
                <a:gd name="T33" fmla="*/ 13 h 86"/>
                <a:gd name="T34" fmla="*/ 131 w 248"/>
                <a:gd name="T35" fmla="*/ 4 h 86"/>
                <a:gd name="T36" fmla="*/ 101 w 248"/>
                <a:gd name="T37" fmla="*/ 13 h 86"/>
                <a:gd name="T38" fmla="*/ 93 w 248"/>
                <a:gd name="T39" fmla="*/ 17 h 86"/>
                <a:gd name="T40" fmla="*/ 91 w 248"/>
                <a:gd name="T41" fmla="*/ 29 h 86"/>
                <a:gd name="T42" fmla="*/ 90 w 248"/>
                <a:gd name="T43" fmla="*/ 36 h 86"/>
                <a:gd name="T44" fmla="*/ 79 w 248"/>
                <a:gd name="T45" fmla="*/ 36 h 86"/>
                <a:gd name="T46" fmla="*/ 69 w 248"/>
                <a:gd name="T47" fmla="*/ 36 h 86"/>
                <a:gd name="T48" fmla="*/ 59 w 248"/>
                <a:gd name="T49" fmla="*/ 32 h 86"/>
                <a:gd name="T50" fmla="*/ 45 w 248"/>
                <a:gd name="T51" fmla="*/ 28 h 86"/>
                <a:gd name="T52" fmla="*/ 44 w 248"/>
                <a:gd name="T53" fmla="*/ 20 h 86"/>
                <a:gd name="T54" fmla="*/ 42 w 248"/>
                <a:gd name="T55" fmla="*/ 7 h 86"/>
                <a:gd name="T56" fmla="*/ 35 w 248"/>
                <a:gd name="T57" fmla="*/ 11 h 86"/>
                <a:gd name="T58" fmla="*/ 42 w 248"/>
                <a:gd name="T59" fmla="*/ 11 h 86"/>
                <a:gd name="T60" fmla="*/ 29 w 248"/>
                <a:gd name="T61" fmla="*/ 0 h 86"/>
                <a:gd name="T62" fmla="*/ 20 w 248"/>
                <a:gd name="T63" fmla="*/ 3 h 86"/>
                <a:gd name="T64" fmla="*/ 25 w 248"/>
                <a:gd name="T65" fmla="*/ 9 h 86"/>
                <a:gd name="T66" fmla="*/ 12 w 248"/>
                <a:gd name="T67" fmla="*/ 20 h 86"/>
                <a:gd name="T68" fmla="*/ 11 w 248"/>
                <a:gd name="T69" fmla="*/ 34 h 86"/>
                <a:gd name="T70" fmla="*/ 6 w 248"/>
                <a:gd name="T71" fmla="*/ 38 h 86"/>
                <a:gd name="T72" fmla="*/ 3 w 248"/>
                <a:gd name="T73" fmla="*/ 43 h 86"/>
                <a:gd name="T74" fmla="*/ 0 w 248"/>
                <a:gd name="T75" fmla="*/ 72 h 86"/>
                <a:gd name="T76" fmla="*/ 9 w 248"/>
                <a:gd name="T77" fmla="*/ 72 h 86"/>
                <a:gd name="T78" fmla="*/ 11 w 248"/>
                <a:gd name="T79" fmla="*/ 42 h 86"/>
                <a:gd name="T80" fmla="*/ 17 w 248"/>
                <a:gd name="T81" fmla="*/ 21 h 86"/>
                <a:gd name="T82" fmla="*/ 41 w 248"/>
                <a:gd name="T83" fmla="*/ 33 h 86"/>
                <a:gd name="T84" fmla="*/ 96 w 248"/>
                <a:gd name="T85" fmla="*/ 41 h 86"/>
                <a:gd name="T86" fmla="*/ 98 w 248"/>
                <a:gd name="T87" fmla="*/ 29 h 86"/>
                <a:gd name="T88" fmla="*/ 118 w 248"/>
                <a:gd name="T89" fmla="*/ 10 h 86"/>
                <a:gd name="T90" fmla="*/ 129 w 248"/>
                <a:gd name="T91" fmla="*/ 10 h 86"/>
                <a:gd name="T92" fmla="*/ 150 w 248"/>
                <a:gd name="T93" fmla="*/ 22 h 86"/>
                <a:gd name="T94" fmla="*/ 153 w 248"/>
                <a:gd name="T95" fmla="*/ 34 h 86"/>
                <a:gd name="T96" fmla="*/ 198 w 248"/>
                <a:gd name="T97" fmla="*/ 33 h 86"/>
                <a:gd name="T98" fmla="*/ 210 w 248"/>
                <a:gd name="T99" fmla="*/ 21 h 86"/>
                <a:gd name="T100" fmla="*/ 238 w 248"/>
                <a:gd name="T101" fmla="*/ 41 h 86"/>
                <a:gd name="T102" fmla="*/ 239 w 248"/>
                <a:gd name="T103" fmla="*/ 47 h 86"/>
                <a:gd name="T104" fmla="*/ 243 w 248"/>
                <a:gd name="T105" fmla="*/ 86 h 86"/>
                <a:gd name="T106" fmla="*/ 244 w 248"/>
                <a:gd name="T107" fmla="*/ 49 h 86"/>
                <a:gd name="T108" fmla="*/ 242 w 248"/>
                <a:gd name="T10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86">
                  <a:moveTo>
                    <a:pt x="242" y="38"/>
                  </a:moveTo>
                  <a:cubicBezTo>
                    <a:pt x="242" y="38"/>
                    <a:pt x="243" y="37"/>
                    <a:pt x="243" y="37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37" y="34"/>
                    <a:pt x="237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2"/>
                    <a:pt x="237" y="28"/>
                    <a:pt x="237" y="26"/>
                  </a:cubicBezTo>
                  <a:cubicBezTo>
                    <a:pt x="237" y="26"/>
                    <a:pt x="239" y="25"/>
                    <a:pt x="239" y="25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6" y="20"/>
                    <a:pt x="236" y="20"/>
                  </a:cubicBezTo>
                  <a:cubicBezTo>
                    <a:pt x="236" y="19"/>
                    <a:pt x="236" y="16"/>
                    <a:pt x="236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4" y="2"/>
                    <a:pt x="212" y="3"/>
                  </a:cubicBezTo>
                  <a:cubicBezTo>
                    <a:pt x="211" y="4"/>
                    <a:pt x="210" y="4"/>
                    <a:pt x="210" y="4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4" y="10"/>
                    <a:pt x="216" y="10"/>
                    <a:pt x="218" y="9"/>
                  </a:cubicBezTo>
                  <a:cubicBezTo>
                    <a:pt x="219" y="7"/>
                    <a:pt x="219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6" y="8"/>
                    <a:pt x="205" y="9"/>
                  </a:cubicBezTo>
                  <a:cubicBezTo>
                    <a:pt x="204" y="10"/>
                    <a:pt x="204" y="9"/>
                    <a:pt x="202" y="10"/>
                  </a:cubicBezTo>
                  <a:cubicBezTo>
                    <a:pt x="200" y="11"/>
                    <a:pt x="202" y="11"/>
                    <a:pt x="201" y="12"/>
                  </a:cubicBezTo>
                  <a:cubicBezTo>
                    <a:pt x="200" y="12"/>
                    <a:pt x="201" y="14"/>
                    <a:pt x="201" y="14"/>
                  </a:cubicBezTo>
                  <a:cubicBezTo>
                    <a:pt x="204" y="13"/>
                    <a:pt x="204" y="13"/>
                    <a:pt x="204" y="13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7" y="13"/>
                    <a:pt x="207" y="12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3" y="28"/>
                    <a:pt x="203" y="28"/>
                  </a:cubicBezTo>
                  <a:cubicBezTo>
                    <a:pt x="203" y="28"/>
                    <a:pt x="203" y="28"/>
                    <a:pt x="203" y="29"/>
                  </a:cubicBezTo>
                  <a:cubicBezTo>
                    <a:pt x="200" y="29"/>
                    <a:pt x="195" y="29"/>
                    <a:pt x="195" y="29"/>
                  </a:cubicBezTo>
                  <a:cubicBezTo>
                    <a:pt x="195" y="29"/>
                    <a:pt x="193" y="31"/>
                    <a:pt x="193" y="32"/>
                  </a:cubicBezTo>
                  <a:cubicBezTo>
                    <a:pt x="192" y="32"/>
                    <a:pt x="189" y="32"/>
                    <a:pt x="189" y="32"/>
                  </a:cubicBezTo>
                  <a:cubicBezTo>
                    <a:pt x="189" y="32"/>
                    <a:pt x="189" y="33"/>
                    <a:pt x="189" y="33"/>
                  </a:cubicBezTo>
                  <a:cubicBezTo>
                    <a:pt x="189" y="33"/>
                    <a:pt x="183" y="33"/>
                    <a:pt x="183" y="33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1" y="36"/>
                    <a:pt x="181" y="36"/>
                    <a:pt x="179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1" y="36"/>
                    <a:pt x="170" y="36"/>
                    <a:pt x="169" y="36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6"/>
                    <a:pt x="160" y="36"/>
                    <a:pt x="159" y="36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8" y="31"/>
                    <a:pt x="158" y="31"/>
                  </a:cubicBezTo>
                  <a:cubicBezTo>
                    <a:pt x="158" y="30"/>
                    <a:pt x="158" y="29"/>
                    <a:pt x="158" y="29"/>
                  </a:cubicBezTo>
                  <a:cubicBezTo>
                    <a:pt x="158" y="29"/>
                    <a:pt x="157" y="29"/>
                    <a:pt x="157" y="29"/>
                  </a:cubicBezTo>
                  <a:cubicBezTo>
                    <a:pt x="157" y="29"/>
                    <a:pt x="157" y="26"/>
                    <a:pt x="157" y="26"/>
                  </a:cubicBezTo>
                  <a:cubicBezTo>
                    <a:pt x="157" y="26"/>
                    <a:pt x="156" y="26"/>
                    <a:pt x="156" y="26"/>
                  </a:cubicBezTo>
                  <a:cubicBezTo>
                    <a:pt x="156" y="25"/>
                    <a:pt x="156" y="17"/>
                    <a:pt x="156" y="17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6"/>
                    <a:pt x="155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4" y="16"/>
                    <a:pt x="154" y="13"/>
                    <a:pt x="154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3" y="11"/>
                    <a:pt x="137" y="8"/>
                    <a:pt x="134" y="6"/>
                  </a:cubicBezTo>
                  <a:cubicBezTo>
                    <a:pt x="134" y="6"/>
                    <a:pt x="134" y="4"/>
                    <a:pt x="134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6"/>
                    <a:pt x="115" y="6"/>
                  </a:cubicBezTo>
                  <a:cubicBezTo>
                    <a:pt x="112" y="8"/>
                    <a:pt x="105" y="11"/>
                    <a:pt x="101" y="16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6"/>
                    <a:pt x="95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3" y="16"/>
                    <a:pt x="93" y="17"/>
                    <a:pt x="93" y="17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92" y="17"/>
                    <a:pt x="92" y="25"/>
                    <a:pt x="92" y="26"/>
                  </a:cubicBezTo>
                  <a:cubicBezTo>
                    <a:pt x="92" y="26"/>
                    <a:pt x="91" y="26"/>
                    <a:pt x="91" y="26"/>
                  </a:cubicBezTo>
                  <a:cubicBezTo>
                    <a:pt x="91" y="26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30"/>
                    <a:pt x="9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6"/>
                    <a:pt x="88" y="36"/>
                    <a:pt x="86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7" y="36"/>
                    <a:pt x="76" y="3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7" y="36"/>
                    <a:pt x="66" y="36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59" y="33"/>
                    <a:pt x="59" y="33"/>
                  </a:cubicBezTo>
                  <a:cubicBezTo>
                    <a:pt x="59" y="33"/>
                    <a:pt x="59" y="32"/>
                    <a:pt x="59" y="32"/>
                  </a:cubicBezTo>
                  <a:cubicBezTo>
                    <a:pt x="59" y="32"/>
                    <a:pt x="56" y="32"/>
                    <a:pt x="56" y="32"/>
                  </a:cubicBezTo>
                  <a:cubicBezTo>
                    <a:pt x="55" y="31"/>
                    <a:pt x="53" y="29"/>
                    <a:pt x="53" y="29"/>
                  </a:cubicBezTo>
                  <a:cubicBezTo>
                    <a:pt x="53" y="29"/>
                    <a:pt x="48" y="29"/>
                    <a:pt x="45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9"/>
                    <a:pt x="38" y="8"/>
                    <a:pt x="37" y="9"/>
                  </a:cubicBezTo>
                  <a:cubicBezTo>
                    <a:pt x="35" y="10"/>
                    <a:pt x="37" y="10"/>
                    <a:pt x="35" y="11"/>
                  </a:cubicBezTo>
                  <a:cubicBezTo>
                    <a:pt x="34" y="11"/>
                    <a:pt x="36" y="13"/>
                    <a:pt x="36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1" y="2"/>
                    <a:pt x="20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3" y="10"/>
                    <a:pt x="25" y="9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9"/>
                    <a:pt x="12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1" y="28"/>
                    <a:pt x="11" y="3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7" y="31"/>
                    <a:pt x="7" y="31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6" y="42"/>
                  </a:cubicBezTo>
                  <a:cubicBezTo>
                    <a:pt x="5" y="42"/>
                    <a:pt x="3" y="43"/>
                    <a:pt x="3" y="43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1"/>
                    <a:pt x="5" y="67"/>
                    <a:pt x="5" y="69"/>
                  </a:cubicBezTo>
                  <a:cubicBezTo>
                    <a:pt x="3" y="70"/>
                    <a:pt x="0" y="72"/>
                    <a:pt x="0" y="7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5" y="77"/>
                    <a:pt x="5" y="75"/>
                  </a:cubicBezTo>
                  <a:cubicBezTo>
                    <a:pt x="6" y="74"/>
                    <a:pt x="9" y="72"/>
                    <a:pt x="9" y="7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6"/>
                    <a:pt x="8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6" y="36"/>
                    <a:pt x="16" y="3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9" y="21"/>
                    <a:pt x="37" y="21"/>
                    <a:pt x="39" y="21"/>
                  </a:cubicBezTo>
                  <a:cubicBezTo>
                    <a:pt x="39" y="22"/>
                    <a:pt x="41" y="24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9" y="33"/>
                    <a:pt x="51" y="33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35"/>
                    <a:pt x="96" y="34"/>
                  </a:cubicBezTo>
                  <a:cubicBezTo>
                    <a:pt x="96" y="34"/>
                    <a:pt x="97" y="34"/>
                    <a:pt x="97" y="34"/>
                  </a:cubicBezTo>
                  <a:cubicBezTo>
                    <a:pt x="97" y="34"/>
                    <a:pt x="97" y="29"/>
                    <a:pt x="9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4"/>
                    <a:pt x="98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7" y="14"/>
                    <a:pt x="118" y="10"/>
                    <a:pt x="118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9"/>
                    <a:pt x="119" y="9"/>
                  </a:cubicBezTo>
                  <a:cubicBezTo>
                    <a:pt x="122" y="9"/>
                    <a:pt x="127" y="9"/>
                    <a:pt x="129" y="9"/>
                  </a:cubicBezTo>
                  <a:cubicBezTo>
                    <a:pt x="129" y="9"/>
                    <a:pt x="129" y="10"/>
                    <a:pt x="129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42" y="14"/>
                    <a:pt x="146" y="21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22"/>
                    <a:pt x="150" y="22"/>
                    <a:pt x="150" y="22"/>
                  </a:cubicBezTo>
                  <a:cubicBezTo>
                    <a:pt x="150" y="24"/>
                    <a:pt x="150" y="29"/>
                    <a:pt x="150" y="29"/>
                  </a:cubicBezTo>
                  <a:cubicBezTo>
                    <a:pt x="150" y="29"/>
                    <a:pt x="151" y="29"/>
                    <a:pt x="151" y="29"/>
                  </a:cubicBezTo>
                  <a:cubicBezTo>
                    <a:pt x="151" y="29"/>
                    <a:pt x="151" y="34"/>
                    <a:pt x="151" y="34"/>
                  </a:cubicBezTo>
                  <a:cubicBezTo>
                    <a:pt x="151" y="34"/>
                    <a:pt x="152" y="34"/>
                    <a:pt x="153" y="34"/>
                  </a:cubicBezTo>
                  <a:cubicBezTo>
                    <a:pt x="153" y="35"/>
                    <a:pt x="153" y="41"/>
                    <a:pt x="153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7" y="34"/>
                    <a:pt x="198" y="33"/>
                  </a:cubicBezTo>
                  <a:cubicBezTo>
                    <a:pt x="199" y="33"/>
                    <a:pt x="208" y="33"/>
                    <a:pt x="208" y="33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4"/>
                    <a:pt x="209" y="22"/>
                    <a:pt x="210" y="21"/>
                  </a:cubicBezTo>
                  <a:cubicBezTo>
                    <a:pt x="212" y="21"/>
                    <a:pt x="229" y="21"/>
                    <a:pt x="232" y="21"/>
                  </a:cubicBezTo>
                  <a:cubicBezTo>
                    <a:pt x="232" y="22"/>
                    <a:pt x="232" y="23"/>
                    <a:pt x="232" y="24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7" y="41"/>
                    <a:pt x="238" y="41"/>
                  </a:cubicBezTo>
                  <a:cubicBezTo>
                    <a:pt x="238" y="41"/>
                    <a:pt x="238" y="42"/>
                    <a:pt x="238" y="4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45"/>
                    <a:pt x="240" y="46"/>
                    <a:pt x="240" y="46"/>
                  </a:cubicBezTo>
                  <a:cubicBezTo>
                    <a:pt x="240" y="46"/>
                    <a:pt x="239" y="47"/>
                    <a:pt x="239" y="47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39" y="74"/>
                    <a:pt x="241" y="74"/>
                    <a:pt x="241" y="74"/>
                  </a:cubicBezTo>
                  <a:cubicBezTo>
                    <a:pt x="242" y="74"/>
                    <a:pt x="243" y="75"/>
                    <a:pt x="243" y="76"/>
                  </a:cubicBezTo>
                  <a:cubicBezTo>
                    <a:pt x="243" y="77"/>
                    <a:pt x="243" y="86"/>
                    <a:pt x="243" y="86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8" y="74"/>
                    <a:pt x="244" y="69"/>
                    <a:pt x="244" y="69"/>
                  </a:cubicBezTo>
                  <a:cubicBezTo>
                    <a:pt x="244" y="66"/>
                    <a:pt x="244" y="51"/>
                    <a:pt x="244" y="49"/>
                  </a:cubicBezTo>
                  <a:cubicBezTo>
                    <a:pt x="244" y="49"/>
                    <a:pt x="245" y="48"/>
                    <a:pt x="245" y="48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5" y="43"/>
                    <a:pt x="243" y="42"/>
                    <a:pt x="243" y="42"/>
                  </a:cubicBezTo>
                  <a:lnTo>
                    <a:pt x="24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4746358" y="5607344"/>
              <a:ext cx="157163" cy="1196975"/>
            </a:xfrm>
            <a:custGeom>
              <a:avLst/>
              <a:gdLst>
                <a:gd name="T0" fmla="*/ 17 w 30"/>
                <a:gd name="T1" fmla="*/ 73 h 228"/>
                <a:gd name="T2" fmla="*/ 19 w 30"/>
                <a:gd name="T3" fmla="*/ 84 h 228"/>
                <a:gd name="T4" fmla="*/ 25 w 30"/>
                <a:gd name="T5" fmla="*/ 93 h 228"/>
                <a:gd name="T6" fmla="*/ 17 w 30"/>
                <a:gd name="T7" fmla="*/ 109 h 228"/>
                <a:gd name="T8" fmla="*/ 17 w 30"/>
                <a:gd name="T9" fmla="*/ 228 h 228"/>
                <a:gd name="T10" fmla="*/ 21 w 30"/>
                <a:gd name="T11" fmla="*/ 113 h 228"/>
                <a:gd name="T12" fmla="*/ 30 w 30"/>
                <a:gd name="T13" fmla="*/ 93 h 228"/>
                <a:gd name="T14" fmla="*/ 22 w 30"/>
                <a:gd name="T15" fmla="*/ 79 h 228"/>
                <a:gd name="T16" fmla="*/ 22 w 30"/>
                <a:gd name="T17" fmla="*/ 78 h 228"/>
                <a:gd name="T18" fmla="*/ 22 w 30"/>
                <a:gd name="T19" fmla="*/ 74 h 228"/>
                <a:gd name="T20" fmla="*/ 23 w 30"/>
                <a:gd name="T21" fmla="*/ 70 h 228"/>
                <a:gd name="T22" fmla="*/ 20 w 30"/>
                <a:gd name="T23" fmla="*/ 66 h 228"/>
                <a:gd name="T24" fmla="*/ 19 w 30"/>
                <a:gd name="T25" fmla="*/ 60 h 228"/>
                <a:gd name="T26" fmla="*/ 18 w 30"/>
                <a:gd name="T27" fmla="*/ 44 h 228"/>
                <a:gd name="T28" fmla="*/ 18 w 30"/>
                <a:gd name="T29" fmla="*/ 40 h 228"/>
                <a:gd name="T30" fmla="*/ 17 w 30"/>
                <a:gd name="T31" fmla="*/ 6 h 228"/>
                <a:gd name="T32" fmla="*/ 12 w 30"/>
                <a:gd name="T33" fmla="*/ 6 h 228"/>
                <a:gd name="T34" fmla="*/ 11 w 30"/>
                <a:gd name="T35" fmla="*/ 40 h 228"/>
                <a:gd name="T36" fmla="*/ 11 w 30"/>
                <a:gd name="T37" fmla="*/ 44 h 228"/>
                <a:gd name="T38" fmla="*/ 10 w 30"/>
                <a:gd name="T39" fmla="*/ 60 h 228"/>
                <a:gd name="T40" fmla="*/ 10 w 30"/>
                <a:gd name="T41" fmla="*/ 66 h 228"/>
                <a:gd name="T42" fmla="*/ 6 w 30"/>
                <a:gd name="T43" fmla="*/ 70 h 228"/>
                <a:gd name="T44" fmla="*/ 7 w 30"/>
                <a:gd name="T45" fmla="*/ 74 h 228"/>
                <a:gd name="T46" fmla="*/ 7 w 30"/>
                <a:gd name="T47" fmla="*/ 80 h 228"/>
                <a:gd name="T48" fmla="*/ 0 w 30"/>
                <a:gd name="T49" fmla="*/ 93 h 228"/>
                <a:gd name="T50" fmla="*/ 9 w 30"/>
                <a:gd name="T51" fmla="*/ 113 h 228"/>
                <a:gd name="T52" fmla="*/ 12 w 30"/>
                <a:gd name="T53" fmla="*/ 228 h 228"/>
                <a:gd name="T54" fmla="*/ 13 w 30"/>
                <a:gd name="T55" fmla="*/ 109 h 228"/>
                <a:gd name="T56" fmla="*/ 5 w 30"/>
                <a:gd name="T57" fmla="*/ 93 h 228"/>
                <a:gd name="T58" fmla="*/ 10 w 30"/>
                <a:gd name="T59" fmla="*/ 84 h 228"/>
                <a:gd name="T60" fmla="*/ 12 w 30"/>
                <a:gd name="T61" fmla="*/ 73 h 228"/>
                <a:gd name="T62" fmla="*/ 18 w 30"/>
                <a:gd name="T6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228">
                  <a:moveTo>
                    <a:pt x="18" y="70"/>
                  </a:moveTo>
                  <a:cubicBezTo>
                    <a:pt x="18" y="70"/>
                    <a:pt x="17" y="73"/>
                    <a:pt x="17" y="73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5" y="87"/>
                    <a:pt x="25" y="93"/>
                  </a:cubicBezTo>
                  <a:cubicBezTo>
                    <a:pt x="25" y="100"/>
                    <a:pt x="17" y="103"/>
                    <a:pt x="17" y="103"/>
                  </a:cubicBezTo>
                  <a:cubicBezTo>
                    <a:pt x="17" y="103"/>
                    <a:pt x="17" y="109"/>
                    <a:pt x="17" y="109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2" y="228"/>
                    <a:pt x="21" y="116"/>
                    <a:pt x="21" y="113"/>
                  </a:cubicBezTo>
                  <a:cubicBezTo>
                    <a:pt x="23" y="111"/>
                    <a:pt x="23" y="108"/>
                    <a:pt x="22" y="106"/>
                  </a:cubicBezTo>
                  <a:cubicBezTo>
                    <a:pt x="25" y="104"/>
                    <a:pt x="30" y="100"/>
                    <a:pt x="30" y="93"/>
                  </a:cubicBezTo>
                  <a:cubicBezTo>
                    <a:pt x="30" y="86"/>
                    <a:pt x="26" y="83"/>
                    <a:pt x="24" y="81"/>
                  </a:cubicBezTo>
                  <a:cubicBezTo>
                    <a:pt x="24" y="81"/>
                    <a:pt x="23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8"/>
                    <a:pt x="22" y="78"/>
                  </a:cubicBezTo>
                  <a:cubicBezTo>
                    <a:pt x="22" y="77"/>
                    <a:pt x="23" y="76"/>
                    <a:pt x="23" y="76"/>
                  </a:cubicBezTo>
                  <a:cubicBezTo>
                    <a:pt x="23" y="75"/>
                    <a:pt x="23" y="74"/>
                    <a:pt x="22" y="74"/>
                  </a:cubicBezTo>
                  <a:cubicBezTo>
                    <a:pt x="22" y="73"/>
                    <a:pt x="23" y="72"/>
                    <a:pt x="23" y="7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68"/>
                    <a:pt x="21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4"/>
                    <a:pt x="19" y="64"/>
                    <a:pt x="19" y="63"/>
                  </a:cubicBezTo>
                  <a:cubicBezTo>
                    <a:pt x="19" y="63"/>
                    <a:pt x="19" y="60"/>
                    <a:pt x="19" y="60"/>
                  </a:cubicBezTo>
                  <a:cubicBezTo>
                    <a:pt x="19" y="60"/>
                    <a:pt x="19" y="59"/>
                    <a:pt x="19" y="58"/>
                  </a:cubicBezTo>
                  <a:cubicBezTo>
                    <a:pt x="19" y="57"/>
                    <a:pt x="18" y="45"/>
                    <a:pt x="18" y="44"/>
                  </a:cubicBezTo>
                  <a:cubicBezTo>
                    <a:pt x="19" y="43"/>
                    <a:pt x="19" y="42"/>
                    <a:pt x="19" y="42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38"/>
                    <a:pt x="18" y="11"/>
                    <a:pt x="18" y="11"/>
                  </a:cubicBezTo>
                  <a:cubicBezTo>
                    <a:pt x="18" y="8"/>
                    <a:pt x="17" y="6"/>
                    <a:pt x="17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8"/>
                    <a:pt x="11" y="11"/>
                  </a:cubicBezTo>
                  <a:cubicBezTo>
                    <a:pt x="11" y="11"/>
                    <a:pt x="11" y="38"/>
                    <a:pt x="11" y="40"/>
                  </a:cubicBezTo>
                  <a:cubicBezTo>
                    <a:pt x="11" y="40"/>
                    <a:pt x="10" y="42"/>
                    <a:pt x="10" y="42"/>
                  </a:cubicBezTo>
                  <a:cubicBezTo>
                    <a:pt x="10" y="42"/>
                    <a:pt x="10" y="43"/>
                    <a:pt x="11" y="44"/>
                  </a:cubicBezTo>
                  <a:cubicBezTo>
                    <a:pt x="11" y="45"/>
                    <a:pt x="11" y="57"/>
                    <a:pt x="11" y="58"/>
                  </a:cubicBezTo>
                  <a:cubicBezTo>
                    <a:pt x="11" y="59"/>
                    <a:pt x="10" y="60"/>
                    <a:pt x="10" y="60"/>
                  </a:cubicBezTo>
                  <a:cubicBezTo>
                    <a:pt x="10" y="61"/>
                    <a:pt x="11" y="63"/>
                    <a:pt x="11" y="63"/>
                  </a:cubicBezTo>
                  <a:cubicBezTo>
                    <a:pt x="10" y="64"/>
                    <a:pt x="10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8" y="66"/>
                    <a:pt x="6" y="68"/>
                    <a:pt x="6" y="7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7" y="74"/>
                    <a:pt x="7" y="74"/>
                  </a:cubicBezTo>
                  <a:cubicBezTo>
                    <a:pt x="7" y="75"/>
                    <a:pt x="6" y="76"/>
                    <a:pt x="6" y="78"/>
                  </a:cubicBezTo>
                  <a:cubicBezTo>
                    <a:pt x="6" y="78"/>
                    <a:pt x="7" y="79"/>
                    <a:pt x="7" y="80"/>
                  </a:cubicBezTo>
                  <a:cubicBezTo>
                    <a:pt x="7" y="80"/>
                    <a:pt x="6" y="82"/>
                    <a:pt x="6" y="82"/>
                  </a:cubicBezTo>
                  <a:cubicBezTo>
                    <a:pt x="4" y="83"/>
                    <a:pt x="0" y="87"/>
                    <a:pt x="0" y="93"/>
                  </a:cubicBezTo>
                  <a:cubicBezTo>
                    <a:pt x="0" y="100"/>
                    <a:pt x="4" y="104"/>
                    <a:pt x="8" y="106"/>
                  </a:cubicBezTo>
                  <a:cubicBezTo>
                    <a:pt x="6" y="108"/>
                    <a:pt x="6" y="111"/>
                    <a:pt x="9" y="113"/>
                  </a:cubicBezTo>
                  <a:cubicBezTo>
                    <a:pt x="9" y="116"/>
                    <a:pt x="7" y="228"/>
                    <a:pt x="7" y="22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09"/>
                    <a:pt x="13" y="109"/>
                  </a:cubicBezTo>
                  <a:cubicBezTo>
                    <a:pt x="13" y="109"/>
                    <a:pt x="13" y="103"/>
                    <a:pt x="13" y="103"/>
                  </a:cubicBezTo>
                  <a:cubicBezTo>
                    <a:pt x="12" y="103"/>
                    <a:pt x="5" y="100"/>
                    <a:pt x="5" y="93"/>
                  </a:cubicBezTo>
                  <a:cubicBezTo>
                    <a:pt x="5" y="88"/>
                    <a:pt x="9" y="85"/>
                    <a:pt x="9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1"/>
                    <a:pt x="11" y="70"/>
                  </a:cubicBezTo>
                  <a:cubicBezTo>
                    <a:pt x="13" y="69"/>
                    <a:pt x="18" y="70"/>
                    <a:pt x="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677721" y="6074069"/>
              <a:ext cx="434975" cy="730250"/>
            </a:xfrm>
            <a:custGeom>
              <a:avLst/>
              <a:gdLst>
                <a:gd name="T0" fmla="*/ 58 w 83"/>
                <a:gd name="T1" fmla="*/ 49 h 139"/>
                <a:gd name="T2" fmla="*/ 56 w 83"/>
                <a:gd name="T3" fmla="*/ 76 h 139"/>
                <a:gd name="T4" fmla="*/ 53 w 83"/>
                <a:gd name="T5" fmla="*/ 60 h 139"/>
                <a:gd name="T6" fmla="*/ 52 w 83"/>
                <a:gd name="T7" fmla="*/ 44 h 139"/>
                <a:gd name="T8" fmla="*/ 48 w 83"/>
                <a:gd name="T9" fmla="*/ 12 h 139"/>
                <a:gd name="T10" fmla="*/ 36 w 83"/>
                <a:gd name="T11" fmla="*/ 4 h 139"/>
                <a:gd name="T12" fmla="*/ 30 w 83"/>
                <a:gd name="T13" fmla="*/ 4 h 139"/>
                <a:gd name="T14" fmla="*/ 23 w 83"/>
                <a:gd name="T15" fmla="*/ 44 h 139"/>
                <a:gd name="T16" fmla="*/ 22 w 83"/>
                <a:gd name="T17" fmla="*/ 59 h 139"/>
                <a:gd name="T18" fmla="*/ 17 w 83"/>
                <a:gd name="T19" fmla="*/ 72 h 139"/>
                <a:gd name="T20" fmla="*/ 17 w 83"/>
                <a:gd name="T21" fmla="*/ 64 h 139"/>
                <a:gd name="T22" fmla="*/ 4 w 83"/>
                <a:gd name="T23" fmla="*/ 64 h 139"/>
                <a:gd name="T24" fmla="*/ 3 w 83"/>
                <a:gd name="T25" fmla="*/ 69 h 139"/>
                <a:gd name="T26" fmla="*/ 3 w 83"/>
                <a:gd name="T27" fmla="*/ 75 h 139"/>
                <a:gd name="T28" fmla="*/ 0 w 83"/>
                <a:gd name="T29" fmla="*/ 91 h 139"/>
                <a:gd name="T30" fmla="*/ 5 w 83"/>
                <a:gd name="T31" fmla="*/ 139 h 139"/>
                <a:gd name="T32" fmla="*/ 7 w 83"/>
                <a:gd name="T33" fmla="*/ 84 h 139"/>
                <a:gd name="T34" fmla="*/ 8 w 83"/>
                <a:gd name="T35" fmla="*/ 74 h 139"/>
                <a:gd name="T36" fmla="*/ 8 w 83"/>
                <a:gd name="T37" fmla="*/ 67 h 139"/>
                <a:gd name="T38" fmla="*/ 12 w 83"/>
                <a:gd name="T39" fmla="*/ 66 h 139"/>
                <a:gd name="T40" fmla="*/ 12 w 83"/>
                <a:gd name="T41" fmla="*/ 74 h 139"/>
                <a:gd name="T42" fmla="*/ 13 w 83"/>
                <a:gd name="T43" fmla="*/ 86 h 139"/>
                <a:gd name="T44" fmla="*/ 21 w 83"/>
                <a:gd name="T45" fmla="*/ 80 h 139"/>
                <a:gd name="T46" fmla="*/ 27 w 83"/>
                <a:gd name="T47" fmla="*/ 48 h 139"/>
                <a:gd name="T48" fmla="*/ 28 w 83"/>
                <a:gd name="T49" fmla="*/ 32 h 139"/>
                <a:gd name="T50" fmla="*/ 35 w 83"/>
                <a:gd name="T51" fmla="*/ 9 h 139"/>
                <a:gd name="T52" fmla="*/ 44 w 83"/>
                <a:gd name="T53" fmla="*/ 14 h 139"/>
                <a:gd name="T54" fmla="*/ 48 w 83"/>
                <a:gd name="T55" fmla="*/ 45 h 139"/>
                <a:gd name="T56" fmla="*/ 49 w 83"/>
                <a:gd name="T57" fmla="*/ 61 h 139"/>
                <a:gd name="T58" fmla="*/ 52 w 83"/>
                <a:gd name="T59" fmla="*/ 76 h 139"/>
                <a:gd name="T60" fmla="*/ 63 w 83"/>
                <a:gd name="T61" fmla="*/ 101 h 139"/>
                <a:gd name="T62" fmla="*/ 68 w 83"/>
                <a:gd name="T63" fmla="*/ 139 h 139"/>
                <a:gd name="T64" fmla="*/ 63 w 83"/>
                <a:gd name="T65" fmla="*/ 94 h 139"/>
                <a:gd name="T66" fmla="*/ 69 w 83"/>
                <a:gd name="T67" fmla="*/ 49 h 139"/>
                <a:gd name="T68" fmla="*/ 78 w 83"/>
                <a:gd name="T69" fmla="*/ 139 h 139"/>
                <a:gd name="T70" fmla="*/ 83 w 83"/>
                <a:gd name="T71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139">
                  <a:moveTo>
                    <a:pt x="69" y="44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79"/>
                    <a:pt x="57" y="76"/>
                    <a:pt x="56" y="76"/>
                  </a:cubicBezTo>
                  <a:cubicBezTo>
                    <a:pt x="56" y="76"/>
                    <a:pt x="56" y="70"/>
                    <a:pt x="56" y="70"/>
                  </a:cubicBezTo>
                  <a:cubicBezTo>
                    <a:pt x="56" y="70"/>
                    <a:pt x="54" y="61"/>
                    <a:pt x="53" y="60"/>
                  </a:cubicBezTo>
                  <a:cubicBezTo>
                    <a:pt x="53" y="60"/>
                    <a:pt x="53" y="47"/>
                    <a:pt x="53" y="47"/>
                  </a:cubicBezTo>
                  <a:cubicBezTo>
                    <a:pt x="53" y="47"/>
                    <a:pt x="53" y="45"/>
                    <a:pt x="52" y="44"/>
                  </a:cubicBezTo>
                  <a:cubicBezTo>
                    <a:pt x="52" y="43"/>
                    <a:pt x="52" y="30"/>
                    <a:pt x="52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37" y="4"/>
                    <a:pt x="36" y="4"/>
                  </a:cubicBezTo>
                  <a:cubicBezTo>
                    <a:pt x="36" y="4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44"/>
                    <a:pt x="23" y="44"/>
                  </a:cubicBezTo>
                  <a:cubicBezTo>
                    <a:pt x="23" y="45"/>
                    <a:pt x="22" y="47"/>
                    <a:pt x="22" y="47"/>
                  </a:cubicBezTo>
                  <a:cubicBezTo>
                    <a:pt x="22" y="47"/>
                    <a:pt x="22" y="59"/>
                    <a:pt x="22" y="59"/>
                  </a:cubicBezTo>
                  <a:cubicBezTo>
                    <a:pt x="22" y="60"/>
                    <a:pt x="20" y="67"/>
                    <a:pt x="18" y="73"/>
                  </a:cubicBezTo>
                  <a:cubicBezTo>
                    <a:pt x="18" y="73"/>
                    <a:pt x="17" y="72"/>
                    <a:pt x="17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68"/>
                    <a:pt x="17" y="66"/>
                    <a:pt x="17" y="64"/>
                  </a:cubicBezTo>
                  <a:cubicBezTo>
                    <a:pt x="16" y="62"/>
                    <a:pt x="14" y="59"/>
                    <a:pt x="9" y="60"/>
                  </a:cubicBezTo>
                  <a:cubicBezTo>
                    <a:pt x="7" y="60"/>
                    <a:pt x="5" y="62"/>
                    <a:pt x="4" y="64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3" y="67"/>
                    <a:pt x="3" y="68"/>
                    <a:pt x="3" y="69"/>
                  </a:cubicBezTo>
                  <a:cubicBezTo>
                    <a:pt x="3" y="70"/>
                    <a:pt x="3" y="72"/>
                    <a:pt x="3" y="73"/>
                  </a:cubicBez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2" y="83"/>
                    <a:pt x="2" y="83"/>
                  </a:cubicBezTo>
                  <a:cubicBezTo>
                    <a:pt x="2" y="84"/>
                    <a:pt x="0" y="91"/>
                    <a:pt x="0" y="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39"/>
                    <a:pt x="5" y="93"/>
                    <a:pt x="5" y="92"/>
                  </a:cubicBezTo>
                  <a:cubicBezTo>
                    <a:pt x="5" y="91"/>
                    <a:pt x="7" y="84"/>
                    <a:pt x="7" y="84"/>
                  </a:cubicBezTo>
                  <a:cubicBezTo>
                    <a:pt x="7" y="84"/>
                    <a:pt x="7" y="77"/>
                    <a:pt x="7" y="76"/>
                  </a:cubicBezTo>
                  <a:cubicBezTo>
                    <a:pt x="8" y="76"/>
                    <a:pt x="8" y="74"/>
                    <a:pt x="8" y="74"/>
                  </a:cubicBezTo>
                  <a:cubicBezTo>
                    <a:pt x="8" y="73"/>
                    <a:pt x="8" y="71"/>
                    <a:pt x="8" y="70"/>
                  </a:cubicBezTo>
                  <a:cubicBezTo>
                    <a:pt x="8" y="68"/>
                    <a:pt x="8" y="67"/>
                    <a:pt x="8" y="67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1" y="64"/>
                    <a:pt x="11" y="64"/>
                    <a:pt x="12" y="66"/>
                  </a:cubicBezTo>
                  <a:cubicBezTo>
                    <a:pt x="12" y="67"/>
                    <a:pt x="12" y="69"/>
                    <a:pt x="12" y="70"/>
                  </a:cubicBezTo>
                  <a:cubicBezTo>
                    <a:pt x="12" y="71"/>
                    <a:pt x="12" y="74"/>
                    <a:pt x="12" y="74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3" y="77"/>
                    <a:pt x="13" y="86"/>
                    <a:pt x="13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49"/>
                    <a:pt x="27" y="48"/>
                  </a:cubicBezTo>
                  <a:cubicBezTo>
                    <a:pt x="27" y="47"/>
                    <a:pt x="28" y="45"/>
                    <a:pt x="28" y="45"/>
                  </a:cubicBezTo>
                  <a:cubicBezTo>
                    <a:pt x="28" y="45"/>
                    <a:pt x="28" y="33"/>
                    <a:pt x="28" y="32"/>
                  </a:cubicBezTo>
                  <a:cubicBezTo>
                    <a:pt x="28" y="32"/>
                    <a:pt x="32" y="13"/>
                    <a:pt x="34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9"/>
                    <a:pt x="38" y="9"/>
                    <a:pt x="39" y="9"/>
                  </a:cubicBezTo>
                  <a:cubicBezTo>
                    <a:pt x="40" y="10"/>
                    <a:pt x="43" y="13"/>
                    <a:pt x="44" y="14"/>
                  </a:cubicBezTo>
                  <a:cubicBezTo>
                    <a:pt x="44" y="15"/>
                    <a:pt x="48" y="30"/>
                    <a:pt x="48" y="31"/>
                  </a:cubicBezTo>
                  <a:cubicBezTo>
                    <a:pt x="48" y="31"/>
                    <a:pt x="48" y="45"/>
                    <a:pt x="48" y="45"/>
                  </a:cubicBezTo>
                  <a:cubicBezTo>
                    <a:pt x="48" y="45"/>
                    <a:pt x="48" y="48"/>
                    <a:pt x="49" y="48"/>
                  </a:cubicBezTo>
                  <a:cubicBezTo>
                    <a:pt x="49" y="49"/>
                    <a:pt x="49" y="61"/>
                    <a:pt x="49" y="61"/>
                  </a:cubicBezTo>
                  <a:cubicBezTo>
                    <a:pt x="49" y="61"/>
                    <a:pt x="51" y="70"/>
                    <a:pt x="52" y="70"/>
                  </a:cubicBezTo>
                  <a:cubicBezTo>
                    <a:pt x="52" y="71"/>
                    <a:pt x="52" y="76"/>
                    <a:pt x="52" y="76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62" y="100"/>
                    <a:pt x="63" y="101"/>
                  </a:cubicBezTo>
                  <a:cubicBezTo>
                    <a:pt x="63" y="103"/>
                    <a:pt x="63" y="139"/>
                    <a:pt x="63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9"/>
                    <a:pt x="65" y="96"/>
                    <a:pt x="63" y="94"/>
                  </a:cubicBezTo>
                  <a:cubicBezTo>
                    <a:pt x="63" y="87"/>
                    <a:pt x="63" y="55"/>
                    <a:pt x="63" y="52"/>
                  </a:cubicBezTo>
                  <a:cubicBezTo>
                    <a:pt x="64" y="51"/>
                    <a:pt x="68" y="50"/>
                    <a:pt x="69" y="49"/>
                  </a:cubicBezTo>
                  <a:cubicBezTo>
                    <a:pt x="70" y="50"/>
                    <a:pt x="75" y="51"/>
                    <a:pt x="78" y="52"/>
                  </a:cubicBezTo>
                  <a:cubicBezTo>
                    <a:pt x="78" y="55"/>
                    <a:pt x="78" y="139"/>
                    <a:pt x="78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6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217846" y="6105819"/>
              <a:ext cx="225425" cy="698500"/>
            </a:xfrm>
            <a:custGeom>
              <a:avLst/>
              <a:gdLst>
                <a:gd name="T0" fmla="*/ 42 w 43"/>
                <a:gd name="T1" fmla="*/ 6 h 133"/>
                <a:gd name="T2" fmla="*/ 40 w 43"/>
                <a:gd name="T3" fmla="*/ 5 h 133"/>
                <a:gd name="T4" fmla="*/ 12 w 43"/>
                <a:gd name="T5" fmla="*/ 16 h 133"/>
                <a:gd name="T6" fmla="*/ 12 w 43"/>
                <a:gd name="T7" fmla="*/ 13 h 133"/>
                <a:gd name="T8" fmla="*/ 31 w 43"/>
                <a:gd name="T9" fmla="*/ 5 h 133"/>
                <a:gd name="T10" fmla="*/ 30 w 43"/>
                <a:gd name="T11" fmla="*/ 0 h 133"/>
                <a:gd name="T12" fmla="*/ 7 w 43"/>
                <a:gd name="T13" fmla="*/ 11 h 133"/>
                <a:gd name="T14" fmla="*/ 7 w 43"/>
                <a:gd name="T15" fmla="*/ 21 h 133"/>
                <a:gd name="T16" fmla="*/ 0 w 43"/>
                <a:gd name="T17" fmla="*/ 32 h 133"/>
                <a:gd name="T18" fmla="*/ 0 w 43"/>
                <a:gd name="T19" fmla="*/ 126 h 133"/>
                <a:gd name="T20" fmla="*/ 3 w 43"/>
                <a:gd name="T21" fmla="*/ 126 h 133"/>
                <a:gd name="T22" fmla="*/ 3 w 43"/>
                <a:gd name="T23" fmla="*/ 133 h 133"/>
                <a:gd name="T24" fmla="*/ 8 w 43"/>
                <a:gd name="T25" fmla="*/ 133 h 133"/>
                <a:gd name="T26" fmla="*/ 8 w 43"/>
                <a:gd name="T27" fmla="*/ 126 h 133"/>
                <a:gd name="T28" fmla="*/ 22 w 43"/>
                <a:gd name="T29" fmla="*/ 126 h 133"/>
                <a:gd name="T30" fmla="*/ 22 w 43"/>
                <a:gd name="T31" fmla="*/ 121 h 133"/>
                <a:gd name="T32" fmla="*/ 5 w 43"/>
                <a:gd name="T33" fmla="*/ 121 h 133"/>
                <a:gd name="T34" fmla="*/ 5 w 43"/>
                <a:gd name="T35" fmla="*/ 34 h 133"/>
                <a:gd name="T36" fmla="*/ 37 w 43"/>
                <a:gd name="T37" fmla="*/ 10 h 133"/>
                <a:gd name="T38" fmla="*/ 24 w 43"/>
                <a:gd name="T39" fmla="*/ 126 h 133"/>
                <a:gd name="T40" fmla="*/ 29 w 43"/>
                <a:gd name="T41" fmla="*/ 126 h 133"/>
                <a:gd name="T42" fmla="*/ 38 w 43"/>
                <a:gd name="T43" fmla="*/ 51 h 133"/>
                <a:gd name="T44" fmla="*/ 38 w 43"/>
                <a:gd name="T45" fmla="*/ 121 h 133"/>
                <a:gd name="T46" fmla="*/ 32 w 43"/>
                <a:gd name="T47" fmla="*/ 121 h 133"/>
                <a:gd name="T48" fmla="*/ 32 w 43"/>
                <a:gd name="T49" fmla="*/ 126 h 133"/>
                <a:gd name="T50" fmla="*/ 34 w 43"/>
                <a:gd name="T51" fmla="*/ 126 h 133"/>
                <a:gd name="T52" fmla="*/ 34 w 43"/>
                <a:gd name="T53" fmla="*/ 133 h 133"/>
                <a:gd name="T54" fmla="*/ 39 w 43"/>
                <a:gd name="T55" fmla="*/ 133 h 133"/>
                <a:gd name="T56" fmla="*/ 39 w 43"/>
                <a:gd name="T57" fmla="*/ 126 h 133"/>
                <a:gd name="T58" fmla="*/ 43 w 43"/>
                <a:gd name="T59" fmla="*/ 126 h 133"/>
                <a:gd name="T60" fmla="*/ 42 w 43"/>
                <a:gd name="T61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33">
                  <a:moveTo>
                    <a:pt x="42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25" y="4"/>
                    <a:pt x="12" y="16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20" y="7"/>
                    <a:pt x="30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7" y="11"/>
                    <a:pt x="7" y="1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4"/>
                    <a:pt x="2" y="27"/>
                    <a:pt x="0" y="3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3" y="126"/>
                    <a:pt x="3" y="126"/>
                  </a:cubicBezTo>
                  <a:cubicBezTo>
                    <a:pt x="3" y="128"/>
                    <a:pt x="3" y="133"/>
                    <a:pt x="3" y="133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5" y="121"/>
                    <a:pt x="5" y="121"/>
                  </a:cubicBezTo>
                  <a:cubicBezTo>
                    <a:pt x="5" y="117"/>
                    <a:pt x="5" y="35"/>
                    <a:pt x="5" y="34"/>
                  </a:cubicBezTo>
                  <a:cubicBezTo>
                    <a:pt x="15" y="13"/>
                    <a:pt x="31" y="10"/>
                    <a:pt x="37" y="10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81"/>
                    <a:pt x="38" y="119"/>
                    <a:pt x="38" y="121"/>
                  </a:cubicBezTo>
                  <a:cubicBezTo>
                    <a:pt x="37" y="121"/>
                    <a:pt x="32" y="121"/>
                    <a:pt x="32" y="12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29"/>
                    <a:pt x="39" y="126"/>
                  </a:cubicBezTo>
                  <a:cubicBezTo>
                    <a:pt x="40" y="126"/>
                    <a:pt x="43" y="126"/>
                    <a:pt x="43" y="126"/>
                  </a:cubicBezTo>
                  <a:lnTo>
                    <a:pt x="4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5459146" y="6331244"/>
              <a:ext cx="423863" cy="161925"/>
            </a:xfrm>
            <a:custGeom>
              <a:avLst/>
              <a:gdLst>
                <a:gd name="T0" fmla="*/ 61 w 81"/>
                <a:gd name="T1" fmla="*/ 0 h 31"/>
                <a:gd name="T2" fmla="*/ 61 w 81"/>
                <a:gd name="T3" fmla="*/ 27 h 31"/>
                <a:gd name="T4" fmla="*/ 30 w 81"/>
                <a:gd name="T5" fmla="*/ 27 h 31"/>
                <a:gd name="T6" fmla="*/ 30 w 81"/>
                <a:gd name="T7" fmla="*/ 8 h 31"/>
                <a:gd name="T8" fmla="*/ 14 w 81"/>
                <a:gd name="T9" fmla="*/ 8 h 31"/>
                <a:gd name="T10" fmla="*/ 14 w 81"/>
                <a:gd name="T11" fmla="*/ 21 h 31"/>
                <a:gd name="T12" fmla="*/ 0 w 81"/>
                <a:gd name="T13" fmla="*/ 21 h 31"/>
                <a:gd name="T14" fmla="*/ 0 w 81"/>
                <a:gd name="T15" fmla="*/ 25 h 31"/>
                <a:gd name="T16" fmla="*/ 18 w 81"/>
                <a:gd name="T17" fmla="*/ 25 h 31"/>
                <a:gd name="T18" fmla="*/ 18 w 81"/>
                <a:gd name="T19" fmla="*/ 12 h 31"/>
                <a:gd name="T20" fmla="*/ 27 w 81"/>
                <a:gd name="T21" fmla="*/ 12 h 31"/>
                <a:gd name="T22" fmla="*/ 27 w 81"/>
                <a:gd name="T23" fmla="*/ 31 h 31"/>
                <a:gd name="T24" fmla="*/ 64 w 81"/>
                <a:gd name="T25" fmla="*/ 31 h 31"/>
                <a:gd name="T26" fmla="*/ 64 w 81"/>
                <a:gd name="T27" fmla="*/ 4 h 31"/>
                <a:gd name="T28" fmla="*/ 81 w 81"/>
                <a:gd name="T29" fmla="*/ 4 h 31"/>
                <a:gd name="T30" fmla="*/ 81 w 81"/>
                <a:gd name="T31" fmla="*/ 0 h 31"/>
                <a:gd name="T32" fmla="*/ 61 w 81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31">
                  <a:moveTo>
                    <a:pt x="61" y="0"/>
                  </a:moveTo>
                  <a:cubicBezTo>
                    <a:pt x="61" y="0"/>
                    <a:pt x="61" y="24"/>
                    <a:pt x="61" y="27"/>
                  </a:cubicBezTo>
                  <a:cubicBezTo>
                    <a:pt x="57" y="27"/>
                    <a:pt x="34" y="27"/>
                    <a:pt x="30" y="27"/>
                  </a:cubicBezTo>
                  <a:cubicBezTo>
                    <a:pt x="30" y="24"/>
                    <a:pt x="30" y="8"/>
                    <a:pt x="3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18"/>
                    <a:pt x="14" y="21"/>
                  </a:cubicBezTo>
                  <a:cubicBezTo>
                    <a:pt x="11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14"/>
                    <a:pt x="18" y="12"/>
                  </a:cubicBezTo>
                  <a:cubicBezTo>
                    <a:pt x="20" y="12"/>
                    <a:pt x="24" y="12"/>
                    <a:pt x="27" y="12"/>
                  </a:cubicBezTo>
                  <a:cubicBezTo>
                    <a:pt x="27" y="15"/>
                    <a:pt x="27" y="31"/>
                    <a:pt x="27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7"/>
                    <a:pt x="64" y="4"/>
                  </a:cubicBezTo>
                  <a:cubicBezTo>
                    <a:pt x="68" y="4"/>
                    <a:pt x="81" y="4"/>
                    <a:pt x="81" y="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4559033" y="6572544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8" y="5"/>
                    <a:pt x="22" y="8"/>
                    <a:pt x="22" y="13"/>
                  </a:cubicBezTo>
                  <a:cubicBezTo>
                    <a:pt x="22" y="17"/>
                    <a:pt x="19" y="21"/>
                    <a:pt x="1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29"/>
                    <a:pt x="16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4987658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4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3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4" y="17"/>
                    <a:pt x="4" y="13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5632183" y="6583656"/>
              <a:ext cx="146050" cy="220663"/>
            </a:xfrm>
            <a:custGeom>
              <a:avLst/>
              <a:gdLst>
                <a:gd name="T0" fmla="*/ 0 w 28"/>
                <a:gd name="T1" fmla="*/ 13 h 42"/>
                <a:gd name="T2" fmla="*/ 9 w 28"/>
                <a:gd name="T3" fmla="*/ 26 h 42"/>
                <a:gd name="T4" fmla="*/ 11 w 28"/>
                <a:gd name="T5" fmla="*/ 21 h 42"/>
                <a:gd name="T6" fmla="*/ 5 w 28"/>
                <a:gd name="T7" fmla="*/ 13 h 42"/>
                <a:gd name="T8" fmla="*/ 14 w 28"/>
                <a:gd name="T9" fmla="*/ 5 h 42"/>
                <a:gd name="T10" fmla="*/ 23 w 28"/>
                <a:gd name="T11" fmla="*/ 13 h 42"/>
                <a:gd name="T12" fmla="*/ 14 w 28"/>
                <a:gd name="T13" fmla="*/ 22 h 42"/>
                <a:gd name="T14" fmla="*/ 12 w 28"/>
                <a:gd name="T15" fmla="*/ 22 h 42"/>
                <a:gd name="T16" fmla="*/ 12 w 28"/>
                <a:gd name="T17" fmla="*/ 42 h 42"/>
                <a:gd name="T18" fmla="*/ 17 w 28"/>
                <a:gd name="T19" fmla="*/ 42 h 42"/>
                <a:gd name="T20" fmla="*/ 17 w 28"/>
                <a:gd name="T21" fmla="*/ 26 h 42"/>
                <a:gd name="T22" fmla="*/ 28 w 28"/>
                <a:gd name="T23" fmla="*/ 13 h 42"/>
                <a:gd name="T24" fmla="*/ 14 w 28"/>
                <a:gd name="T25" fmla="*/ 0 h 42"/>
                <a:gd name="T26" fmla="*/ 0 w 28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2">
                  <a:moveTo>
                    <a:pt x="0" y="13"/>
                  </a:move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2971533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4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2 w 27"/>
                <a:gd name="T15" fmla="*/ 22 h 42"/>
                <a:gd name="T16" fmla="*/ 12 w 27"/>
                <a:gd name="T17" fmla="*/ 42 h 42"/>
                <a:gd name="T18" fmla="*/ 17 w 27"/>
                <a:gd name="T19" fmla="*/ 42 h 42"/>
                <a:gd name="T20" fmla="*/ 17 w 27"/>
                <a:gd name="T21" fmla="*/ 26 h 42"/>
                <a:gd name="T22" fmla="*/ 27 w 27"/>
                <a:gd name="T23" fmla="*/ 13 h 42"/>
                <a:gd name="T24" fmla="*/ 14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1368158" y="6583656"/>
              <a:ext cx="225425" cy="220663"/>
            </a:xfrm>
            <a:custGeom>
              <a:avLst/>
              <a:gdLst>
                <a:gd name="T0" fmla="*/ 43 w 43"/>
                <a:gd name="T1" fmla="*/ 13 h 42"/>
                <a:gd name="T2" fmla="*/ 29 w 43"/>
                <a:gd name="T3" fmla="*/ 0 h 42"/>
                <a:gd name="T4" fmla="*/ 21 w 43"/>
                <a:gd name="T5" fmla="*/ 2 h 42"/>
                <a:gd name="T6" fmla="*/ 14 w 43"/>
                <a:gd name="T7" fmla="*/ 0 h 42"/>
                <a:gd name="T8" fmla="*/ 0 w 43"/>
                <a:gd name="T9" fmla="*/ 13 h 42"/>
                <a:gd name="T10" fmla="*/ 9 w 43"/>
                <a:gd name="T11" fmla="*/ 26 h 42"/>
                <a:gd name="T12" fmla="*/ 11 w 43"/>
                <a:gd name="T13" fmla="*/ 21 h 42"/>
                <a:gd name="T14" fmla="*/ 5 w 43"/>
                <a:gd name="T15" fmla="*/ 13 h 42"/>
                <a:gd name="T16" fmla="*/ 14 w 43"/>
                <a:gd name="T17" fmla="*/ 5 h 42"/>
                <a:gd name="T18" fmla="*/ 23 w 43"/>
                <a:gd name="T19" fmla="*/ 13 h 42"/>
                <a:gd name="T20" fmla="*/ 14 w 43"/>
                <a:gd name="T21" fmla="*/ 22 h 42"/>
                <a:gd name="T22" fmla="*/ 12 w 43"/>
                <a:gd name="T23" fmla="*/ 22 h 42"/>
                <a:gd name="T24" fmla="*/ 12 w 43"/>
                <a:gd name="T25" fmla="*/ 42 h 42"/>
                <a:gd name="T26" fmla="*/ 17 w 43"/>
                <a:gd name="T27" fmla="*/ 42 h 42"/>
                <a:gd name="T28" fmla="*/ 17 w 43"/>
                <a:gd name="T29" fmla="*/ 26 h 42"/>
                <a:gd name="T30" fmla="*/ 27 w 43"/>
                <a:gd name="T31" fmla="*/ 13 h 42"/>
                <a:gd name="T32" fmla="*/ 25 w 43"/>
                <a:gd name="T33" fmla="*/ 6 h 42"/>
                <a:gd name="T34" fmla="*/ 29 w 43"/>
                <a:gd name="T35" fmla="*/ 5 h 42"/>
                <a:gd name="T36" fmla="*/ 38 w 43"/>
                <a:gd name="T37" fmla="*/ 13 h 42"/>
                <a:gd name="T38" fmla="*/ 29 w 43"/>
                <a:gd name="T39" fmla="*/ 22 h 42"/>
                <a:gd name="T40" fmla="*/ 27 w 43"/>
                <a:gd name="T41" fmla="*/ 22 h 42"/>
                <a:gd name="T42" fmla="*/ 27 w 43"/>
                <a:gd name="T43" fmla="*/ 42 h 42"/>
                <a:gd name="T44" fmla="*/ 32 w 43"/>
                <a:gd name="T45" fmla="*/ 42 h 42"/>
                <a:gd name="T46" fmla="*/ 32 w 43"/>
                <a:gd name="T47" fmla="*/ 26 h 42"/>
                <a:gd name="T48" fmla="*/ 43 w 4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2">
                  <a:moveTo>
                    <a:pt x="43" y="13"/>
                  </a:moveTo>
                  <a:cubicBezTo>
                    <a:pt x="43" y="6"/>
                    <a:pt x="37" y="0"/>
                    <a:pt x="29" y="0"/>
                  </a:cubicBezTo>
                  <a:cubicBezTo>
                    <a:pt x="26" y="0"/>
                    <a:pt x="24" y="1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8"/>
            <p:cNvSpPr/>
            <p:nvPr/>
          </p:nvSpPr>
          <p:spPr bwMode="auto">
            <a:xfrm>
              <a:off x="1352283" y="6572544"/>
              <a:ext cx="220663" cy="220663"/>
            </a:xfrm>
            <a:custGeom>
              <a:avLst/>
              <a:gdLst>
                <a:gd name="T0" fmla="*/ 42 w 42"/>
                <a:gd name="T1" fmla="*/ 13 h 42"/>
                <a:gd name="T2" fmla="*/ 29 w 42"/>
                <a:gd name="T3" fmla="*/ 0 h 42"/>
                <a:gd name="T4" fmla="*/ 21 w 42"/>
                <a:gd name="T5" fmla="*/ 2 h 42"/>
                <a:gd name="T6" fmla="*/ 14 w 42"/>
                <a:gd name="T7" fmla="*/ 0 h 42"/>
                <a:gd name="T8" fmla="*/ 0 w 42"/>
                <a:gd name="T9" fmla="*/ 13 h 42"/>
                <a:gd name="T10" fmla="*/ 8 w 42"/>
                <a:gd name="T11" fmla="*/ 26 h 42"/>
                <a:gd name="T12" fmla="*/ 10 w 42"/>
                <a:gd name="T13" fmla="*/ 21 h 42"/>
                <a:gd name="T14" fmla="*/ 5 w 42"/>
                <a:gd name="T15" fmla="*/ 13 h 42"/>
                <a:gd name="T16" fmla="*/ 14 w 42"/>
                <a:gd name="T17" fmla="*/ 5 h 42"/>
                <a:gd name="T18" fmla="*/ 22 w 42"/>
                <a:gd name="T19" fmla="*/ 13 h 42"/>
                <a:gd name="T20" fmla="*/ 14 w 42"/>
                <a:gd name="T21" fmla="*/ 22 h 42"/>
                <a:gd name="T22" fmla="*/ 12 w 42"/>
                <a:gd name="T23" fmla="*/ 22 h 42"/>
                <a:gd name="T24" fmla="*/ 12 w 42"/>
                <a:gd name="T25" fmla="*/ 42 h 42"/>
                <a:gd name="T26" fmla="*/ 17 w 42"/>
                <a:gd name="T27" fmla="*/ 42 h 42"/>
                <a:gd name="T28" fmla="*/ 17 w 42"/>
                <a:gd name="T29" fmla="*/ 26 h 42"/>
                <a:gd name="T30" fmla="*/ 27 w 42"/>
                <a:gd name="T31" fmla="*/ 13 h 42"/>
                <a:gd name="T32" fmla="*/ 25 w 42"/>
                <a:gd name="T33" fmla="*/ 6 h 42"/>
                <a:gd name="T34" fmla="*/ 29 w 42"/>
                <a:gd name="T35" fmla="*/ 5 h 42"/>
                <a:gd name="T36" fmla="*/ 37 w 42"/>
                <a:gd name="T37" fmla="*/ 13 h 42"/>
                <a:gd name="T38" fmla="*/ 29 w 42"/>
                <a:gd name="T39" fmla="*/ 22 h 42"/>
                <a:gd name="T40" fmla="*/ 27 w 42"/>
                <a:gd name="T41" fmla="*/ 22 h 42"/>
                <a:gd name="T42" fmla="*/ 27 w 42"/>
                <a:gd name="T43" fmla="*/ 42 h 42"/>
                <a:gd name="T44" fmla="*/ 32 w 42"/>
                <a:gd name="T45" fmla="*/ 42 h 42"/>
                <a:gd name="T46" fmla="*/ 32 w 42"/>
                <a:gd name="T47" fmla="*/ 26 h 42"/>
                <a:gd name="T48" fmla="*/ 42 w 42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2">
                  <a:moveTo>
                    <a:pt x="42" y="13"/>
                  </a:moveTo>
                  <a:cubicBezTo>
                    <a:pt x="42" y="6"/>
                    <a:pt x="36" y="0"/>
                    <a:pt x="29" y="0"/>
                  </a:cubicBezTo>
                  <a:cubicBezTo>
                    <a:pt x="26" y="0"/>
                    <a:pt x="23" y="1"/>
                    <a:pt x="21" y="2"/>
                  </a:cubicBezTo>
                  <a:cubicBezTo>
                    <a:pt x="19" y="1"/>
                    <a:pt x="16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6" y="8"/>
                    <a:pt x="25" y="6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4" y="5"/>
                    <a:pt x="37" y="9"/>
                    <a:pt x="37" y="13"/>
                  </a:cubicBezTo>
                  <a:cubicBezTo>
                    <a:pt x="37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2" y="19"/>
                    <a:pt x="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1"/>
            <p:cNvSpPr/>
            <p:nvPr/>
          </p:nvSpPr>
          <p:spPr bwMode="auto">
            <a:xfrm>
              <a:off x="604571" y="6572544"/>
              <a:ext cx="314325" cy="220663"/>
            </a:xfrm>
            <a:custGeom>
              <a:avLst/>
              <a:gdLst>
                <a:gd name="T0" fmla="*/ 46 w 60"/>
                <a:gd name="T1" fmla="*/ 0 h 42"/>
                <a:gd name="T2" fmla="*/ 38 w 60"/>
                <a:gd name="T3" fmla="*/ 3 h 42"/>
                <a:gd name="T4" fmla="*/ 29 w 60"/>
                <a:gd name="T5" fmla="*/ 0 h 42"/>
                <a:gd name="T6" fmla="*/ 22 w 60"/>
                <a:gd name="T7" fmla="*/ 2 h 42"/>
                <a:gd name="T8" fmla="*/ 14 w 60"/>
                <a:gd name="T9" fmla="*/ 0 h 42"/>
                <a:gd name="T10" fmla="*/ 0 w 60"/>
                <a:gd name="T11" fmla="*/ 13 h 42"/>
                <a:gd name="T12" fmla="*/ 9 w 60"/>
                <a:gd name="T13" fmla="*/ 26 h 42"/>
                <a:gd name="T14" fmla="*/ 11 w 60"/>
                <a:gd name="T15" fmla="*/ 21 h 42"/>
                <a:gd name="T16" fmla="*/ 5 w 60"/>
                <a:gd name="T17" fmla="*/ 13 h 42"/>
                <a:gd name="T18" fmla="*/ 14 w 60"/>
                <a:gd name="T19" fmla="*/ 5 h 42"/>
                <a:gd name="T20" fmla="*/ 23 w 60"/>
                <a:gd name="T21" fmla="*/ 13 h 42"/>
                <a:gd name="T22" fmla="*/ 14 w 60"/>
                <a:gd name="T23" fmla="*/ 22 h 42"/>
                <a:gd name="T24" fmla="*/ 12 w 60"/>
                <a:gd name="T25" fmla="*/ 22 h 42"/>
                <a:gd name="T26" fmla="*/ 12 w 60"/>
                <a:gd name="T27" fmla="*/ 42 h 42"/>
                <a:gd name="T28" fmla="*/ 17 w 60"/>
                <a:gd name="T29" fmla="*/ 42 h 42"/>
                <a:gd name="T30" fmla="*/ 17 w 60"/>
                <a:gd name="T31" fmla="*/ 26 h 42"/>
                <a:gd name="T32" fmla="*/ 28 w 60"/>
                <a:gd name="T33" fmla="*/ 13 h 42"/>
                <a:gd name="T34" fmla="*/ 25 w 60"/>
                <a:gd name="T35" fmla="*/ 6 h 42"/>
                <a:gd name="T36" fmla="*/ 29 w 60"/>
                <a:gd name="T37" fmla="*/ 5 h 42"/>
                <a:gd name="T38" fmla="*/ 38 w 60"/>
                <a:gd name="T39" fmla="*/ 13 h 42"/>
                <a:gd name="T40" fmla="*/ 29 w 60"/>
                <a:gd name="T41" fmla="*/ 22 h 42"/>
                <a:gd name="T42" fmla="*/ 27 w 60"/>
                <a:gd name="T43" fmla="*/ 22 h 42"/>
                <a:gd name="T44" fmla="*/ 27 w 60"/>
                <a:gd name="T45" fmla="*/ 42 h 42"/>
                <a:gd name="T46" fmla="*/ 32 w 60"/>
                <a:gd name="T47" fmla="*/ 42 h 42"/>
                <a:gd name="T48" fmla="*/ 32 w 60"/>
                <a:gd name="T49" fmla="*/ 26 h 42"/>
                <a:gd name="T50" fmla="*/ 43 w 60"/>
                <a:gd name="T51" fmla="*/ 13 h 42"/>
                <a:gd name="T52" fmla="*/ 41 w 60"/>
                <a:gd name="T53" fmla="*/ 7 h 42"/>
                <a:gd name="T54" fmla="*/ 46 w 60"/>
                <a:gd name="T55" fmla="*/ 5 h 42"/>
                <a:gd name="T56" fmla="*/ 55 w 60"/>
                <a:gd name="T57" fmla="*/ 13 h 42"/>
                <a:gd name="T58" fmla="*/ 47 w 60"/>
                <a:gd name="T59" fmla="*/ 22 h 42"/>
                <a:gd name="T60" fmla="*/ 44 w 60"/>
                <a:gd name="T61" fmla="*/ 22 h 42"/>
                <a:gd name="T62" fmla="*/ 45 w 60"/>
                <a:gd name="T63" fmla="*/ 42 h 42"/>
                <a:gd name="T64" fmla="*/ 50 w 60"/>
                <a:gd name="T65" fmla="*/ 42 h 42"/>
                <a:gd name="T66" fmla="*/ 49 w 60"/>
                <a:gd name="T67" fmla="*/ 26 h 42"/>
                <a:gd name="T68" fmla="*/ 60 w 60"/>
                <a:gd name="T69" fmla="*/ 13 h 42"/>
                <a:gd name="T70" fmla="*/ 46 w 60"/>
                <a:gd name="T7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42">
                  <a:moveTo>
                    <a:pt x="46" y="0"/>
                  </a:moveTo>
                  <a:cubicBezTo>
                    <a:pt x="43" y="0"/>
                    <a:pt x="40" y="1"/>
                    <a:pt x="38" y="3"/>
                  </a:cubicBezTo>
                  <a:cubicBezTo>
                    <a:pt x="35" y="1"/>
                    <a:pt x="32" y="0"/>
                    <a:pt x="29" y="0"/>
                  </a:cubicBezTo>
                  <a:cubicBezTo>
                    <a:pt x="26" y="0"/>
                    <a:pt x="24" y="1"/>
                    <a:pt x="22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7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ubicBezTo>
                    <a:pt x="43" y="11"/>
                    <a:pt x="42" y="9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51" y="5"/>
                    <a:pt x="55" y="9"/>
                    <a:pt x="55" y="13"/>
                  </a:cubicBezTo>
                  <a:cubicBezTo>
                    <a:pt x="55" y="17"/>
                    <a:pt x="52" y="21"/>
                    <a:pt x="4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49" y="30"/>
                    <a:pt x="49" y="26"/>
                  </a:cubicBezTo>
                  <a:cubicBezTo>
                    <a:pt x="57" y="25"/>
                    <a:pt x="60" y="19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964933" y="6572544"/>
              <a:ext cx="141288" cy="220663"/>
            </a:xfrm>
            <a:custGeom>
              <a:avLst/>
              <a:gdLst>
                <a:gd name="T0" fmla="*/ 27 w 27"/>
                <a:gd name="T1" fmla="*/ 13 h 42"/>
                <a:gd name="T2" fmla="*/ 13 w 27"/>
                <a:gd name="T3" fmla="*/ 0 h 42"/>
                <a:gd name="T4" fmla="*/ 0 w 27"/>
                <a:gd name="T5" fmla="*/ 13 h 42"/>
                <a:gd name="T6" fmla="*/ 8 w 27"/>
                <a:gd name="T7" fmla="*/ 26 h 42"/>
                <a:gd name="T8" fmla="*/ 10 w 27"/>
                <a:gd name="T9" fmla="*/ 21 h 42"/>
                <a:gd name="T10" fmla="*/ 5 w 27"/>
                <a:gd name="T11" fmla="*/ 13 h 42"/>
                <a:gd name="T12" fmla="*/ 13 w 27"/>
                <a:gd name="T13" fmla="*/ 5 h 42"/>
                <a:gd name="T14" fmla="*/ 22 w 27"/>
                <a:gd name="T15" fmla="*/ 13 h 42"/>
                <a:gd name="T16" fmla="*/ 13 w 27"/>
                <a:gd name="T17" fmla="*/ 22 h 42"/>
                <a:gd name="T18" fmla="*/ 11 w 27"/>
                <a:gd name="T19" fmla="*/ 22 h 42"/>
                <a:gd name="T20" fmla="*/ 12 w 27"/>
                <a:gd name="T21" fmla="*/ 42 h 42"/>
                <a:gd name="T22" fmla="*/ 16 w 27"/>
                <a:gd name="T23" fmla="*/ 42 h 42"/>
                <a:gd name="T24" fmla="*/ 16 w 27"/>
                <a:gd name="T25" fmla="*/ 26 h 42"/>
                <a:gd name="T26" fmla="*/ 27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7" y="13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3"/>
            <p:cNvSpPr/>
            <p:nvPr/>
          </p:nvSpPr>
          <p:spPr bwMode="auto">
            <a:xfrm>
              <a:off x="4506646" y="6456656"/>
              <a:ext cx="250825" cy="136525"/>
            </a:xfrm>
            <a:custGeom>
              <a:avLst/>
              <a:gdLst>
                <a:gd name="T0" fmla="*/ 37 w 48"/>
                <a:gd name="T1" fmla="*/ 0 h 26"/>
                <a:gd name="T2" fmla="*/ 25 w 48"/>
                <a:gd name="T3" fmla="*/ 0 h 26"/>
                <a:gd name="T4" fmla="*/ 18 w 48"/>
                <a:gd name="T5" fmla="*/ 11 h 26"/>
                <a:gd name="T6" fmla="*/ 8 w 48"/>
                <a:gd name="T7" fmla="*/ 11 h 26"/>
                <a:gd name="T8" fmla="*/ 8 w 48"/>
                <a:gd name="T9" fmla="*/ 22 h 26"/>
                <a:gd name="T10" fmla="*/ 0 w 48"/>
                <a:gd name="T11" fmla="*/ 22 h 26"/>
                <a:gd name="T12" fmla="*/ 0 w 48"/>
                <a:gd name="T13" fmla="*/ 26 h 26"/>
                <a:gd name="T14" fmla="*/ 12 w 48"/>
                <a:gd name="T15" fmla="*/ 26 h 26"/>
                <a:gd name="T16" fmla="*/ 12 w 48"/>
                <a:gd name="T17" fmla="*/ 15 h 26"/>
                <a:gd name="T18" fmla="*/ 20 w 48"/>
                <a:gd name="T19" fmla="*/ 15 h 26"/>
                <a:gd name="T20" fmla="*/ 27 w 48"/>
                <a:gd name="T21" fmla="*/ 4 h 26"/>
                <a:gd name="T22" fmla="*/ 35 w 48"/>
                <a:gd name="T23" fmla="*/ 4 h 26"/>
                <a:gd name="T24" fmla="*/ 35 w 48"/>
                <a:gd name="T25" fmla="*/ 13 h 26"/>
                <a:gd name="T26" fmla="*/ 48 w 48"/>
                <a:gd name="T27" fmla="*/ 13 h 26"/>
                <a:gd name="T28" fmla="*/ 48 w 48"/>
                <a:gd name="T29" fmla="*/ 9 h 26"/>
                <a:gd name="T30" fmla="*/ 39 w 48"/>
                <a:gd name="T31" fmla="*/ 9 h 26"/>
                <a:gd name="T32" fmla="*/ 39 w 48"/>
                <a:gd name="T33" fmla="*/ 0 h 26"/>
                <a:gd name="T34" fmla="*/ 37 w 4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6">
                  <a:moveTo>
                    <a:pt x="37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9"/>
                    <a:pt x="18" y="11"/>
                  </a:cubicBezTo>
                  <a:cubicBezTo>
                    <a:pt x="16" y="11"/>
                    <a:pt x="8" y="11"/>
                    <a:pt x="8" y="11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5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17"/>
                    <a:pt x="12" y="15"/>
                  </a:cubicBezTo>
                  <a:cubicBezTo>
                    <a:pt x="14" y="15"/>
                    <a:pt x="20" y="15"/>
                    <a:pt x="20" y="15"/>
                  </a:cubicBezTo>
                  <a:cubicBezTo>
                    <a:pt x="20" y="15"/>
                    <a:pt x="26" y="6"/>
                    <a:pt x="27" y="4"/>
                  </a:cubicBezTo>
                  <a:cubicBezTo>
                    <a:pt x="29" y="4"/>
                    <a:pt x="33" y="4"/>
                    <a:pt x="35" y="4"/>
                  </a:cubicBezTo>
                  <a:cubicBezTo>
                    <a:pt x="35" y="7"/>
                    <a:pt x="35" y="13"/>
                    <a:pt x="3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1" y="9"/>
                    <a:pt x="39" y="9"/>
                  </a:cubicBezTo>
                  <a:cubicBezTo>
                    <a:pt x="39" y="7"/>
                    <a:pt x="39" y="0"/>
                    <a:pt x="39" y="0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2955658" y="6410619"/>
              <a:ext cx="214313" cy="125413"/>
            </a:xfrm>
            <a:custGeom>
              <a:avLst/>
              <a:gdLst>
                <a:gd name="T0" fmla="*/ 29 w 41"/>
                <a:gd name="T1" fmla="*/ 2 h 24"/>
                <a:gd name="T2" fmla="*/ 14 w 41"/>
                <a:gd name="T3" fmla="*/ 11 h 24"/>
                <a:gd name="T4" fmla="*/ 14 w 41"/>
                <a:gd name="T5" fmla="*/ 20 h 24"/>
                <a:gd name="T6" fmla="*/ 8 w 41"/>
                <a:gd name="T7" fmla="*/ 20 h 24"/>
                <a:gd name="T8" fmla="*/ 8 w 41"/>
                <a:gd name="T9" fmla="*/ 13 h 24"/>
                <a:gd name="T10" fmla="*/ 0 w 41"/>
                <a:gd name="T11" fmla="*/ 13 h 24"/>
                <a:gd name="T12" fmla="*/ 0 w 41"/>
                <a:gd name="T13" fmla="*/ 17 h 24"/>
                <a:gd name="T14" fmla="*/ 4 w 41"/>
                <a:gd name="T15" fmla="*/ 17 h 24"/>
                <a:gd name="T16" fmla="*/ 4 w 41"/>
                <a:gd name="T17" fmla="*/ 24 h 24"/>
                <a:gd name="T18" fmla="*/ 18 w 41"/>
                <a:gd name="T19" fmla="*/ 24 h 24"/>
                <a:gd name="T20" fmla="*/ 18 w 41"/>
                <a:gd name="T21" fmla="*/ 13 h 24"/>
                <a:gd name="T22" fmla="*/ 28 w 41"/>
                <a:gd name="T23" fmla="*/ 7 h 24"/>
                <a:gd name="T24" fmla="*/ 28 w 41"/>
                <a:gd name="T25" fmla="*/ 24 h 24"/>
                <a:gd name="T26" fmla="*/ 41 w 41"/>
                <a:gd name="T27" fmla="*/ 24 h 24"/>
                <a:gd name="T28" fmla="*/ 41 w 41"/>
                <a:gd name="T29" fmla="*/ 20 h 24"/>
                <a:gd name="T30" fmla="*/ 32 w 41"/>
                <a:gd name="T31" fmla="*/ 20 h 24"/>
                <a:gd name="T32" fmla="*/ 32 w 41"/>
                <a:gd name="T33" fmla="*/ 0 h 24"/>
                <a:gd name="T34" fmla="*/ 29 w 41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4">
                  <a:moveTo>
                    <a:pt x="29" y="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7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18"/>
                    <a:pt x="8" y="13"/>
                    <a:pt x="8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17"/>
                    <a:pt x="4" y="17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15"/>
                    <a:pt x="18" y="13"/>
                  </a:cubicBezTo>
                  <a:cubicBezTo>
                    <a:pt x="19" y="12"/>
                    <a:pt x="25" y="9"/>
                    <a:pt x="28" y="7"/>
                  </a:cubicBezTo>
                  <a:cubicBezTo>
                    <a:pt x="28" y="11"/>
                    <a:pt x="28" y="24"/>
                    <a:pt x="28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35" y="20"/>
                    <a:pt x="32" y="20"/>
                  </a:cubicBezTo>
                  <a:cubicBezTo>
                    <a:pt x="32" y="17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2122221" y="6451894"/>
              <a:ext cx="193675" cy="100013"/>
            </a:xfrm>
            <a:custGeom>
              <a:avLst/>
              <a:gdLst>
                <a:gd name="T0" fmla="*/ 25 w 37"/>
                <a:gd name="T1" fmla="*/ 3 h 19"/>
                <a:gd name="T2" fmla="*/ 15 w 37"/>
                <a:gd name="T3" fmla="*/ 15 h 19"/>
                <a:gd name="T4" fmla="*/ 10 w 37"/>
                <a:gd name="T5" fmla="*/ 15 h 19"/>
                <a:gd name="T6" fmla="*/ 6 w 37"/>
                <a:gd name="T7" fmla="*/ 10 h 19"/>
                <a:gd name="T8" fmla="*/ 0 w 37"/>
                <a:gd name="T9" fmla="*/ 10 h 19"/>
                <a:gd name="T10" fmla="*/ 0 w 37"/>
                <a:gd name="T11" fmla="*/ 14 h 19"/>
                <a:gd name="T12" fmla="*/ 4 w 37"/>
                <a:gd name="T13" fmla="*/ 14 h 19"/>
                <a:gd name="T14" fmla="*/ 8 w 37"/>
                <a:gd name="T15" fmla="*/ 19 h 19"/>
                <a:gd name="T16" fmla="*/ 17 w 37"/>
                <a:gd name="T17" fmla="*/ 19 h 19"/>
                <a:gd name="T18" fmla="*/ 26 w 37"/>
                <a:gd name="T19" fmla="*/ 8 h 19"/>
                <a:gd name="T20" fmla="*/ 30 w 37"/>
                <a:gd name="T21" fmla="*/ 19 h 19"/>
                <a:gd name="T22" fmla="*/ 37 w 37"/>
                <a:gd name="T23" fmla="*/ 19 h 19"/>
                <a:gd name="T24" fmla="*/ 37 w 37"/>
                <a:gd name="T25" fmla="*/ 15 h 19"/>
                <a:gd name="T26" fmla="*/ 33 w 37"/>
                <a:gd name="T27" fmla="*/ 15 h 19"/>
                <a:gd name="T28" fmla="*/ 28 w 37"/>
                <a:gd name="T29" fmla="*/ 0 h 19"/>
                <a:gd name="T30" fmla="*/ 25 w 37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9">
                  <a:moveTo>
                    <a:pt x="25" y="3"/>
                  </a:moveTo>
                  <a:cubicBezTo>
                    <a:pt x="25" y="3"/>
                    <a:pt x="16" y="14"/>
                    <a:pt x="15" y="15"/>
                  </a:cubicBezTo>
                  <a:cubicBezTo>
                    <a:pt x="14" y="15"/>
                    <a:pt x="11" y="15"/>
                    <a:pt x="10" y="15"/>
                  </a:cubicBezTo>
                  <a:cubicBezTo>
                    <a:pt x="9" y="14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4"/>
                    <a:pt x="4" y="14"/>
                  </a:cubicBezTo>
                  <a:cubicBezTo>
                    <a:pt x="5" y="15"/>
                    <a:pt x="8" y="19"/>
                    <a:pt x="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23" y="12"/>
                    <a:pt x="26" y="8"/>
                  </a:cubicBezTo>
                  <a:cubicBezTo>
                    <a:pt x="27" y="12"/>
                    <a:pt x="30" y="19"/>
                    <a:pt x="30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4" y="15"/>
                    <a:pt x="33" y="15"/>
                  </a:cubicBezTo>
                  <a:cubicBezTo>
                    <a:pt x="32" y="13"/>
                    <a:pt x="28" y="0"/>
                    <a:pt x="28" y="0"/>
                  </a:cubicBezTo>
                  <a:lnTo>
                    <a:pt x="2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"/>
            <p:cNvSpPr/>
            <p:nvPr/>
          </p:nvSpPr>
          <p:spPr bwMode="auto">
            <a:xfrm>
              <a:off x="1315771" y="6451894"/>
              <a:ext cx="341313" cy="100013"/>
            </a:xfrm>
            <a:custGeom>
              <a:avLst/>
              <a:gdLst>
                <a:gd name="T0" fmla="*/ 44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4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4" y="12"/>
                  </a:moveTo>
                  <a:cubicBezTo>
                    <a:pt x="42" y="12"/>
                    <a:pt x="34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1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2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"/>
            <p:cNvSpPr/>
            <p:nvPr/>
          </p:nvSpPr>
          <p:spPr bwMode="auto">
            <a:xfrm>
              <a:off x="1299896" y="6440781"/>
              <a:ext cx="341313" cy="100013"/>
            </a:xfrm>
            <a:custGeom>
              <a:avLst/>
              <a:gdLst>
                <a:gd name="T0" fmla="*/ 43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3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3" y="12"/>
                  </a:moveTo>
                  <a:cubicBezTo>
                    <a:pt x="42" y="12"/>
                    <a:pt x="33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9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1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2"/>
            <p:cNvSpPr/>
            <p:nvPr/>
          </p:nvSpPr>
          <p:spPr bwMode="auto">
            <a:xfrm>
              <a:off x="588696" y="6351881"/>
              <a:ext cx="471488" cy="163513"/>
            </a:xfrm>
            <a:custGeom>
              <a:avLst/>
              <a:gdLst>
                <a:gd name="T0" fmla="*/ 36 w 90"/>
                <a:gd name="T1" fmla="*/ 11 h 31"/>
                <a:gd name="T2" fmla="*/ 26 w 90"/>
                <a:gd name="T3" fmla="*/ 11 h 31"/>
                <a:gd name="T4" fmla="*/ 26 w 90"/>
                <a:gd name="T5" fmla="*/ 18 h 31"/>
                <a:gd name="T6" fmla="*/ 18 w 90"/>
                <a:gd name="T7" fmla="*/ 18 h 31"/>
                <a:gd name="T8" fmla="*/ 18 w 90"/>
                <a:gd name="T9" fmla="*/ 27 h 31"/>
                <a:gd name="T10" fmla="*/ 0 w 90"/>
                <a:gd name="T11" fmla="*/ 27 h 31"/>
                <a:gd name="T12" fmla="*/ 0 w 90"/>
                <a:gd name="T13" fmla="*/ 31 h 31"/>
                <a:gd name="T14" fmla="*/ 22 w 90"/>
                <a:gd name="T15" fmla="*/ 31 h 31"/>
                <a:gd name="T16" fmla="*/ 22 w 90"/>
                <a:gd name="T17" fmla="*/ 22 h 31"/>
                <a:gd name="T18" fmla="*/ 30 w 90"/>
                <a:gd name="T19" fmla="*/ 22 h 31"/>
                <a:gd name="T20" fmla="*/ 30 w 90"/>
                <a:gd name="T21" fmla="*/ 15 h 31"/>
                <a:gd name="T22" fmla="*/ 38 w 90"/>
                <a:gd name="T23" fmla="*/ 15 h 31"/>
                <a:gd name="T24" fmla="*/ 47 w 90"/>
                <a:gd name="T25" fmla="*/ 8 h 31"/>
                <a:gd name="T26" fmla="*/ 47 w 90"/>
                <a:gd name="T27" fmla="*/ 25 h 31"/>
                <a:gd name="T28" fmla="*/ 57 w 90"/>
                <a:gd name="T29" fmla="*/ 25 h 31"/>
                <a:gd name="T30" fmla="*/ 57 w 90"/>
                <a:gd name="T31" fmla="*/ 19 h 31"/>
                <a:gd name="T32" fmla="*/ 65 w 90"/>
                <a:gd name="T33" fmla="*/ 19 h 31"/>
                <a:gd name="T34" fmla="*/ 74 w 90"/>
                <a:gd name="T35" fmla="*/ 29 h 31"/>
                <a:gd name="T36" fmla="*/ 90 w 90"/>
                <a:gd name="T37" fmla="*/ 29 h 31"/>
                <a:gd name="T38" fmla="*/ 90 w 90"/>
                <a:gd name="T39" fmla="*/ 25 h 31"/>
                <a:gd name="T40" fmla="*/ 75 w 90"/>
                <a:gd name="T41" fmla="*/ 25 h 31"/>
                <a:gd name="T42" fmla="*/ 66 w 90"/>
                <a:gd name="T43" fmla="*/ 15 h 31"/>
                <a:gd name="T44" fmla="*/ 54 w 90"/>
                <a:gd name="T45" fmla="*/ 15 h 31"/>
                <a:gd name="T46" fmla="*/ 54 w 90"/>
                <a:gd name="T47" fmla="*/ 21 h 31"/>
                <a:gd name="T48" fmla="*/ 50 w 90"/>
                <a:gd name="T49" fmla="*/ 21 h 31"/>
                <a:gd name="T50" fmla="*/ 50 w 90"/>
                <a:gd name="T51" fmla="*/ 0 h 31"/>
                <a:gd name="T52" fmla="*/ 36 w 90"/>
                <a:gd name="T5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31">
                  <a:moveTo>
                    <a:pt x="36" y="11"/>
                  </a:moveTo>
                  <a:cubicBezTo>
                    <a:pt x="35" y="11"/>
                    <a:pt x="26" y="11"/>
                    <a:pt x="26" y="11"/>
                  </a:cubicBezTo>
                  <a:cubicBezTo>
                    <a:pt x="26" y="11"/>
                    <a:pt x="26" y="16"/>
                    <a:pt x="26" y="18"/>
                  </a:cubicBezTo>
                  <a:cubicBezTo>
                    <a:pt x="24" y="18"/>
                    <a:pt x="18" y="18"/>
                    <a:pt x="18" y="18"/>
                  </a:cubicBezTo>
                  <a:cubicBezTo>
                    <a:pt x="18" y="18"/>
                    <a:pt x="18" y="25"/>
                    <a:pt x="18" y="27"/>
                  </a:cubicBezTo>
                  <a:cubicBezTo>
                    <a:pt x="15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24"/>
                    <a:pt x="22" y="22"/>
                  </a:cubicBezTo>
                  <a:cubicBezTo>
                    <a:pt x="24" y="22"/>
                    <a:pt x="30" y="22"/>
                    <a:pt x="30" y="22"/>
                  </a:cubicBezTo>
                  <a:cubicBezTo>
                    <a:pt x="30" y="22"/>
                    <a:pt x="30" y="17"/>
                    <a:pt x="30" y="15"/>
                  </a:cubicBezTo>
                  <a:cubicBezTo>
                    <a:pt x="33" y="15"/>
                    <a:pt x="38" y="15"/>
                    <a:pt x="38" y="15"/>
                  </a:cubicBezTo>
                  <a:cubicBezTo>
                    <a:pt x="38" y="15"/>
                    <a:pt x="43" y="10"/>
                    <a:pt x="47" y="8"/>
                  </a:cubicBezTo>
                  <a:cubicBezTo>
                    <a:pt x="47" y="13"/>
                    <a:pt x="47" y="25"/>
                    <a:pt x="4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1"/>
                    <a:pt x="57" y="19"/>
                  </a:cubicBezTo>
                  <a:cubicBezTo>
                    <a:pt x="60" y="19"/>
                    <a:pt x="64" y="19"/>
                    <a:pt x="65" y="19"/>
                  </a:cubicBezTo>
                  <a:cubicBezTo>
                    <a:pt x="66" y="20"/>
                    <a:pt x="74" y="29"/>
                    <a:pt x="74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77" y="25"/>
                    <a:pt x="75" y="25"/>
                  </a:cubicBezTo>
                  <a:cubicBezTo>
                    <a:pt x="74" y="24"/>
                    <a:pt x="66" y="15"/>
                    <a:pt x="66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9"/>
                    <a:pt x="54" y="21"/>
                  </a:cubicBezTo>
                  <a:cubicBezTo>
                    <a:pt x="52" y="21"/>
                    <a:pt x="52" y="21"/>
                    <a:pt x="50" y="21"/>
                  </a:cubicBezTo>
                  <a:cubicBezTo>
                    <a:pt x="50" y="18"/>
                    <a:pt x="50" y="0"/>
                    <a:pt x="50" y="0"/>
                  </a:cubicBezTo>
                  <a:cubicBezTo>
                    <a:pt x="50" y="0"/>
                    <a:pt x="37" y="10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3"/>
            <p:cNvSpPr/>
            <p:nvPr/>
          </p:nvSpPr>
          <p:spPr bwMode="auto">
            <a:xfrm>
              <a:off x="2665138" y="5889919"/>
              <a:ext cx="568333" cy="231775"/>
            </a:xfrm>
            <a:custGeom>
              <a:avLst/>
              <a:gdLst>
                <a:gd name="T0" fmla="*/ 128 w 141"/>
                <a:gd name="T1" fmla="*/ 1 h 44"/>
                <a:gd name="T2" fmla="*/ 96 w 141"/>
                <a:gd name="T3" fmla="*/ 12 h 44"/>
                <a:gd name="T4" fmla="*/ 125 w 141"/>
                <a:gd name="T5" fmla="*/ 9 h 44"/>
                <a:gd name="T6" fmla="*/ 79 w 141"/>
                <a:gd name="T7" fmla="*/ 23 h 44"/>
                <a:gd name="T8" fmla="*/ 75 w 141"/>
                <a:gd name="T9" fmla="*/ 17 h 44"/>
                <a:gd name="T10" fmla="*/ 66 w 141"/>
                <a:gd name="T11" fmla="*/ 16 h 44"/>
                <a:gd name="T12" fmla="*/ 52 w 141"/>
                <a:gd name="T13" fmla="*/ 9 h 44"/>
                <a:gd name="T14" fmla="*/ 34 w 141"/>
                <a:gd name="T15" fmla="*/ 9 h 44"/>
                <a:gd name="T16" fmla="*/ 36 w 141"/>
                <a:gd name="T17" fmla="*/ 25 h 44"/>
                <a:gd name="T18" fmla="*/ 25 w 141"/>
                <a:gd name="T19" fmla="*/ 23 h 44"/>
                <a:gd name="T20" fmla="*/ 22 w 141"/>
                <a:gd name="T21" fmla="*/ 20 h 44"/>
                <a:gd name="T22" fmla="*/ 4 w 141"/>
                <a:gd name="T23" fmla="*/ 35 h 44"/>
                <a:gd name="T24" fmla="*/ 10 w 141"/>
                <a:gd name="T25" fmla="*/ 43 h 44"/>
                <a:gd name="T26" fmla="*/ 47 w 141"/>
                <a:gd name="T27" fmla="*/ 33 h 44"/>
                <a:gd name="T28" fmla="*/ 7 w 141"/>
                <a:gd name="T29" fmla="*/ 37 h 44"/>
                <a:gd name="T30" fmla="*/ 31 w 141"/>
                <a:gd name="T31" fmla="*/ 34 h 44"/>
                <a:gd name="T32" fmla="*/ 89 w 141"/>
                <a:gd name="T33" fmla="*/ 43 h 44"/>
                <a:gd name="T34" fmla="*/ 93 w 141"/>
                <a:gd name="T35" fmla="*/ 39 h 44"/>
                <a:gd name="T36" fmla="*/ 30 w 141"/>
                <a:gd name="T37" fmla="*/ 17 h 44"/>
                <a:gd name="T38" fmla="*/ 28 w 141"/>
                <a:gd name="T39" fmla="*/ 15 h 44"/>
                <a:gd name="T40" fmla="*/ 42 w 141"/>
                <a:gd name="T41" fmla="*/ 16 h 44"/>
                <a:gd name="T42" fmla="*/ 51 w 141"/>
                <a:gd name="T43" fmla="*/ 13 h 44"/>
                <a:gd name="T44" fmla="*/ 93 w 141"/>
                <a:gd name="T45" fmla="*/ 37 h 44"/>
                <a:gd name="T46" fmla="*/ 109 w 141"/>
                <a:gd name="T47" fmla="*/ 30 h 44"/>
                <a:gd name="T48" fmla="*/ 97 w 141"/>
                <a:gd name="T49" fmla="*/ 38 h 44"/>
                <a:gd name="T50" fmla="*/ 115 w 141"/>
                <a:gd name="T51" fmla="*/ 35 h 44"/>
                <a:gd name="T52" fmla="*/ 108 w 141"/>
                <a:gd name="T53" fmla="*/ 26 h 44"/>
                <a:gd name="T54" fmla="*/ 106 w 141"/>
                <a:gd name="T55" fmla="*/ 22 h 44"/>
                <a:gd name="T56" fmla="*/ 100 w 141"/>
                <a:gd name="T57" fmla="*/ 28 h 44"/>
                <a:gd name="T58" fmla="*/ 85 w 141"/>
                <a:gd name="T59" fmla="*/ 27 h 44"/>
                <a:gd name="T60" fmla="*/ 126 w 141"/>
                <a:gd name="T61" fmla="*/ 13 h 44"/>
                <a:gd name="T62" fmla="*/ 139 w 141"/>
                <a:gd name="T6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44">
                  <a:moveTo>
                    <a:pt x="139" y="3"/>
                  </a:moveTo>
                  <a:cubicBezTo>
                    <a:pt x="137" y="2"/>
                    <a:pt x="132" y="1"/>
                    <a:pt x="128" y="1"/>
                  </a:cubicBezTo>
                  <a:cubicBezTo>
                    <a:pt x="128" y="1"/>
                    <a:pt x="124" y="0"/>
                    <a:pt x="95" y="8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11" y="8"/>
                    <a:pt x="122" y="5"/>
                    <a:pt x="127" y="5"/>
                  </a:cubicBezTo>
                  <a:cubicBezTo>
                    <a:pt x="134" y="5"/>
                    <a:pt x="136" y="6"/>
                    <a:pt x="125" y="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5" y="21"/>
                    <a:pt x="74" y="21"/>
                    <a:pt x="70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0" y="13"/>
                    <a:pt x="54" y="10"/>
                    <a:pt x="52" y="9"/>
                  </a:cubicBezTo>
                  <a:cubicBezTo>
                    <a:pt x="47" y="8"/>
                    <a:pt x="43" y="10"/>
                    <a:pt x="42" y="11"/>
                  </a:cubicBezTo>
                  <a:cubicBezTo>
                    <a:pt x="40" y="11"/>
                    <a:pt x="38" y="10"/>
                    <a:pt x="34" y="9"/>
                  </a:cubicBezTo>
                  <a:cubicBezTo>
                    <a:pt x="31" y="9"/>
                    <a:pt x="26" y="10"/>
                    <a:pt x="24" y="13"/>
                  </a:cubicBezTo>
                  <a:cubicBezTo>
                    <a:pt x="22" y="18"/>
                    <a:pt x="28" y="21"/>
                    <a:pt x="36" y="25"/>
                  </a:cubicBezTo>
                  <a:cubicBezTo>
                    <a:pt x="35" y="28"/>
                    <a:pt x="33" y="30"/>
                    <a:pt x="31" y="30"/>
                  </a:cubicBezTo>
                  <a:cubicBezTo>
                    <a:pt x="28" y="30"/>
                    <a:pt x="25" y="27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4"/>
                    <a:pt x="22" y="27"/>
                  </a:cubicBezTo>
                  <a:cubicBezTo>
                    <a:pt x="20" y="28"/>
                    <a:pt x="9" y="32"/>
                    <a:pt x="4" y="35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1" y="39"/>
                    <a:pt x="0" y="43"/>
                    <a:pt x="10" y="43"/>
                  </a:cubicBezTo>
                  <a:cubicBezTo>
                    <a:pt x="14" y="44"/>
                    <a:pt x="45" y="38"/>
                    <a:pt x="52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0" y="35"/>
                    <a:pt x="15" y="39"/>
                    <a:pt x="12" y="39"/>
                  </a:cubicBezTo>
                  <a:cubicBezTo>
                    <a:pt x="7" y="40"/>
                    <a:pt x="4" y="39"/>
                    <a:pt x="7" y="37"/>
                  </a:cubicBezTo>
                  <a:cubicBezTo>
                    <a:pt x="12" y="35"/>
                    <a:pt x="23" y="31"/>
                    <a:pt x="24" y="31"/>
                  </a:cubicBezTo>
                  <a:cubicBezTo>
                    <a:pt x="24" y="31"/>
                    <a:pt x="26" y="34"/>
                    <a:pt x="31" y="34"/>
                  </a:cubicBezTo>
                  <a:cubicBezTo>
                    <a:pt x="35" y="34"/>
                    <a:pt x="38" y="31"/>
                    <a:pt x="40" y="27"/>
                  </a:cubicBezTo>
                  <a:cubicBezTo>
                    <a:pt x="52" y="33"/>
                    <a:pt x="71" y="41"/>
                    <a:pt x="89" y="43"/>
                  </a:cubicBezTo>
                  <a:cubicBezTo>
                    <a:pt x="89" y="43"/>
                    <a:pt x="93" y="44"/>
                    <a:pt x="96" y="42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39"/>
                    <a:pt x="91" y="39"/>
                  </a:cubicBezTo>
                  <a:cubicBezTo>
                    <a:pt x="64" y="37"/>
                    <a:pt x="32" y="18"/>
                    <a:pt x="30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31" y="13"/>
                    <a:pt x="34" y="13"/>
                  </a:cubicBezTo>
                  <a:cubicBezTo>
                    <a:pt x="38" y="14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7" y="12"/>
                    <a:pt x="51" y="13"/>
                  </a:cubicBezTo>
                  <a:cubicBezTo>
                    <a:pt x="55" y="14"/>
                    <a:pt x="70" y="23"/>
                    <a:pt x="83" y="30"/>
                  </a:cubicBezTo>
                  <a:cubicBezTo>
                    <a:pt x="83" y="30"/>
                    <a:pt x="89" y="34"/>
                    <a:pt x="93" y="37"/>
                  </a:cubicBezTo>
                  <a:cubicBezTo>
                    <a:pt x="93" y="37"/>
                    <a:pt x="95" y="34"/>
                    <a:pt x="95" y="34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29"/>
                    <a:pt x="113" y="30"/>
                    <a:pt x="115" y="31"/>
                  </a:cubicBezTo>
                  <a:cubicBezTo>
                    <a:pt x="113" y="31"/>
                    <a:pt x="98" y="38"/>
                    <a:pt x="97" y="38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109" y="38"/>
                    <a:pt x="115" y="35"/>
                  </a:cubicBezTo>
                  <a:cubicBezTo>
                    <a:pt x="119" y="33"/>
                    <a:pt x="119" y="31"/>
                    <a:pt x="119" y="29"/>
                  </a:cubicBezTo>
                  <a:cubicBezTo>
                    <a:pt x="118" y="26"/>
                    <a:pt x="111" y="25"/>
                    <a:pt x="108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8" y="29"/>
                    <a:pt x="85" y="27"/>
                    <a:pt x="85" y="27"/>
                  </a:cubicBezTo>
                  <a:cubicBezTo>
                    <a:pt x="84" y="27"/>
                    <a:pt x="84" y="26"/>
                    <a:pt x="83" y="26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41" y="9"/>
                    <a:pt x="141" y="6"/>
                    <a:pt x="141" y="5"/>
                  </a:cubicBezTo>
                  <a:cubicBezTo>
                    <a:pt x="141" y="5"/>
                    <a:pt x="141" y="3"/>
                    <a:pt x="1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4"/>
            <p:cNvSpPr/>
            <p:nvPr/>
          </p:nvSpPr>
          <p:spPr bwMode="auto">
            <a:xfrm>
              <a:off x="2965698" y="5889919"/>
              <a:ext cx="77605" cy="96019"/>
            </a:xfrm>
            <a:custGeom>
              <a:avLst/>
              <a:gdLst>
                <a:gd name="T0" fmla="*/ 9 w 18"/>
                <a:gd name="T1" fmla="*/ 22 h 22"/>
                <a:gd name="T2" fmla="*/ 18 w 18"/>
                <a:gd name="T3" fmla="*/ 11 h 22"/>
                <a:gd name="T4" fmla="*/ 17 w 18"/>
                <a:gd name="T5" fmla="*/ 6 h 22"/>
                <a:gd name="T6" fmla="*/ 14 w 18"/>
                <a:gd name="T7" fmla="*/ 8 h 22"/>
                <a:gd name="T8" fmla="*/ 14 w 18"/>
                <a:gd name="T9" fmla="*/ 11 h 22"/>
                <a:gd name="T10" fmla="*/ 9 w 18"/>
                <a:gd name="T11" fmla="*/ 18 h 22"/>
                <a:gd name="T12" fmla="*/ 4 w 18"/>
                <a:gd name="T13" fmla="*/ 11 h 22"/>
                <a:gd name="T14" fmla="*/ 9 w 18"/>
                <a:gd name="T15" fmla="*/ 4 h 22"/>
                <a:gd name="T16" fmla="*/ 11 w 18"/>
                <a:gd name="T17" fmla="*/ 5 h 22"/>
                <a:gd name="T18" fmla="*/ 13 w 18"/>
                <a:gd name="T19" fmla="*/ 1 h 22"/>
                <a:gd name="T20" fmla="*/ 9 w 18"/>
                <a:gd name="T21" fmla="*/ 0 h 22"/>
                <a:gd name="T22" fmla="*/ 0 w 18"/>
                <a:gd name="T23" fmla="*/ 11 h 22"/>
                <a:gd name="T24" fmla="*/ 9 w 1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2">
                  <a:moveTo>
                    <a:pt x="9" y="22"/>
                  </a:moveTo>
                  <a:cubicBezTo>
                    <a:pt x="14" y="22"/>
                    <a:pt x="18" y="17"/>
                    <a:pt x="18" y="11"/>
                  </a:cubicBezTo>
                  <a:cubicBezTo>
                    <a:pt x="18" y="9"/>
                    <a:pt x="18" y="8"/>
                    <a:pt x="17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5"/>
                    <a:pt x="12" y="18"/>
                    <a:pt x="9" y="18"/>
                  </a:cubicBezTo>
                  <a:cubicBezTo>
                    <a:pt x="6" y="18"/>
                    <a:pt x="4" y="15"/>
                    <a:pt x="4" y="11"/>
                  </a:cubicBezTo>
                  <a:cubicBezTo>
                    <a:pt x="4" y="7"/>
                    <a:pt x="6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5"/>
            <p:cNvSpPr/>
            <p:nvPr/>
          </p:nvSpPr>
          <p:spPr bwMode="auto">
            <a:xfrm>
              <a:off x="2331771" y="6326481"/>
              <a:ext cx="619125" cy="477838"/>
            </a:xfrm>
            <a:custGeom>
              <a:avLst/>
              <a:gdLst>
                <a:gd name="T0" fmla="*/ 114 w 118"/>
                <a:gd name="T1" fmla="*/ 29 h 91"/>
                <a:gd name="T2" fmla="*/ 78 w 118"/>
                <a:gd name="T3" fmla="*/ 23 h 91"/>
                <a:gd name="T4" fmla="*/ 69 w 118"/>
                <a:gd name="T5" fmla="*/ 22 h 91"/>
                <a:gd name="T6" fmla="*/ 68 w 118"/>
                <a:gd name="T7" fmla="*/ 19 h 91"/>
                <a:gd name="T8" fmla="*/ 68 w 118"/>
                <a:gd name="T9" fmla="*/ 15 h 91"/>
                <a:gd name="T10" fmla="*/ 69 w 118"/>
                <a:gd name="T11" fmla="*/ 14 h 91"/>
                <a:gd name="T12" fmla="*/ 69 w 118"/>
                <a:gd name="T13" fmla="*/ 12 h 91"/>
                <a:gd name="T14" fmla="*/ 68 w 118"/>
                <a:gd name="T15" fmla="*/ 12 h 91"/>
                <a:gd name="T16" fmla="*/ 66 w 118"/>
                <a:gd name="T17" fmla="*/ 17 h 91"/>
                <a:gd name="T18" fmla="*/ 64 w 118"/>
                <a:gd name="T19" fmla="*/ 18 h 91"/>
                <a:gd name="T20" fmla="*/ 63 w 118"/>
                <a:gd name="T21" fmla="*/ 13 h 91"/>
                <a:gd name="T22" fmla="*/ 63 w 118"/>
                <a:gd name="T23" fmla="*/ 12 h 91"/>
                <a:gd name="T24" fmla="*/ 61 w 118"/>
                <a:gd name="T25" fmla="*/ 12 h 91"/>
                <a:gd name="T26" fmla="*/ 60 w 118"/>
                <a:gd name="T27" fmla="*/ 12 h 91"/>
                <a:gd name="T28" fmla="*/ 59 w 118"/>
                <a:gd name="T29" fmla="*/ 10 h 91"/>
                <a:gd name="T30" fmla="*/ 60 w 118"/>
                <a:gd name="T31" fmla="*/ 6 h 91"/>
                <a:gd name="T32" fmla="*/ 59 w 118"/>
                <a:gd name="T33" fmla="*/ 4 h 91"/>
                <a:gd name="T34" fmla="*/ 60 w 118"/>
                <a:gd name="T35" fmla="*/ 0 h 91"/>
                <a:gd name="T36" fmla="*/ 58 w 118"/>
                <a:gd name="T37" fmla="*/ 3 h 91"/>
                <a:gd name="T38" fmla="*/ 57 w 118"/>
                <a:gd name="T39" fmla="*/ 2 h 91"/>
                <a:gd name="T40" fmla="*/ 57 w 118"/>
                <a:gd name="T41" fmla="*/ 2 h 91"/>
                <a:gd name="T42" fmla="*/ 55 w 118"/>
                <a:gd name="T43" fmla="*/ 2 h 91"/>
                <a:gd name="T44" fmla="*/ 57 w 118"/>
                <a:gd name="T45" fmla="*/ 5 h 91"/>
                <a:gd name="T46" fmla="*/ 58 w 118"/>
                <a:gd name="T47" fmla="*/ 10 h 91"/>
                <a:gd name="T48" fmla="*/ 57 w 118"/>
                <a:gd name="T49" fmla="*/ 14 h 91"/>
                <a:gd name="T50" fmla="*/ 56 w 118"/>
                <a:gd name="T51" fmla="*/ 17 h 91"/>
                <a:gd name="T52" fmla="*/ 55 w 118"/>
                <a:gd name="T53" fmla="*/ 14 h 91"/>
                <a:gd name="T54" fmla="*/ 54 w 118"/>
                <a:gd name="T55" fmla="*/ 12 h 91"/>
                <a:gd name="T56" fmla="*/ 53 w 118"/>
                <a:gd name="T57" fmla="*/ 11 h 91"/>
                <a:gd name="T58" fmla="*/ 53 w 118"/>
                <a:gd name="T59" fmla="*/ 14 h 91"/>
                <a:gd name="T60" fmla="*/ 52 w 118"/>
                <a:gd name="T61" fmla="*/ 18 h 91"/>
                <a:gd name="T62" fmla="*/ 50 w 118"/>
                <a:gd name="T63" fmla="*/ 17 h 91"/>
                <a:gd name="T64" fmla="*/ 48 w 118"/>
                <a:gd name="T65" fmla="*/ 13 h 91"/>
                <a:gd name="T66" fmla="*/ 47 w 118"/>
                <a:gd name="T67" fmla="*/ 13 h 91"/>
                <a:gd name="T68" fmla="*/ 46 w 118"/>
                <a:gd name="T69" fmla="*/ 14 h 91"/>
                <a:gd name="T70" fmla="*/ 47 w 118"/>
                <a:gd name="T71" fmla="*/ 16 h 91"/>
                <a:gd name="T72" fmla="*/ 47 w 118"/>
                <a:gd name="T73" fmla="*/ 18 h 91"/>
                <a:gd name="T74" fmla="*/ 46 w 118"/>
                <a:gd name="T75" fmla="*/ 21 h 91"/>
                <a:gd name="T76" fmla="*/ 43 w 118"/>
                <a:gd name="T77" fmla="*/ 22 h 91"/>
                <a:gd name="T78" fmla="*/ 39 w 118"/>
                <a:gd name="T79" fmla="*/ 23 h 91"/>
                <a:gd name="T80" fmla="*/ 4 w 118"/>
                <a:gd name="T81" fmla="*/ 29 h 91"/>
                <a:gd name="T82" fmla="*/ 0 w 118"/>
                <a:gd name="T83" fmla="*/ 33 h 91"/>
                <a:gd name="T84" fmla="*/ 1 w 118"/>
                <a:gd name="T85" fmla="*/ 40 h 91"/>
                <a:gd name="T86" fmla="*/ 6 w 118"/>
                <a:gd name="T87" fmla="*/ 49 h 91"/>
                <a:gd name="T88" fmla="*/ 10 w 118"/>
                <a:gd name="T89" fmla="*/ 47 h 91"/>
                <a:gd name="T90" fmla="*/ 9 w 118"/>
                <a:gd name="T91" fmla="*/ 38 h 91"/>
                <a:gd name="T92" fmla="*/ 10 w 118"/>
                <a:gd name="T93" fmla="*/ 35 h 91"/>
                <a:gd name="T94" fmla="*/ 44 w 118"/>
                <a:gd name="T95" fmla="*/ 28 h 91"/>
                <a:gd name="T96" fmla="*/ 73 w 118"/>
                <a:gd name="T97" fmla="*/ 26 h 91"/>
                <a:gd name="T98" fmla="*/ 107 w 118"/>
                <a:gd name="T99" fmla="*/ 28 h 91"/>
                <a:gd name="T100" fmla="*/ 111 w 118"/>
                <a:gd name="T101" fmla="*/ 36 h 91"/>
                <a:gd name="T102" fmla="*/ 109 w 118"/>
                <a:gd name="T103" fmla="*/ 45 h 91"/>
                <a:gd name="T104" fmla="*/ 105 w 118"/>
                <a:gd name="T105" fmla="*/ 49 h 91"/>
                <a:gd name="T106" fmla="*/ 110 w 118"/>
                <a:gd name="T107" fmla="*/ 53 h 91"/>
                <a:gd name="T108" fmla="*/ 116 w 118"/>
                <a:gd name="T109" fmla="*/ 40 h 91"/>
                <a:gd name="T110" fmla="*/ 118 w 118"/>
                <a:gd name="T111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91">
                  <a:moveTo>
                    <a:pt x="112" y="31"/>
                  </a:moveTo>
                  <a:cubicBezTo>
                    <a:pt x="112" y="31"/>
                    <a:pt x="112" y="31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82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19"/>
                    <a:pt x="69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6" y="15"/>
                    <a:pt x="66" y="16"/>
                    <a:pt x="66" y="17"/>
                  </a:cubicBezTo>
                  <a:cubicBezTo>
                    <a:pt x="65" y="17"/>
                    <a:pt x="65" y="16"/>
                    <a:pt x="65" y="17"/>
                  </a:cubicBezTo>
                  <a:cubicBezTo>
                    <a:pt x="64" y="17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7"/>
                    <a:pt x="63" y="16"/>
                  </a:cubicBezTo>
                  <a:cubicBezTo>
                    <a:pt x="63" y="16"/>
                    <a:pt x="63" y="15"/>
                    <a:pt x="63" y="15"/>
                  </a:cubicBezTo>
                  <a:cubicBezTo>
                    <a:pt x="63" y="14"/>
                    <a:pt x="63" y="14"/>
                    <a:pt x="63" y="13"/>
                  </a:cubicBezTo>
                  <a:cubicBezTo>
                    <a:pt x="63" y="13"/>
                    <a:pt x="63" y="13"/>
                    <a:pt x="63" y="12"/>
                  </a:cubicBezTo>
                  <a:cubicBezTo>
                    <a:pt x="63" y="12"/>
                    <a:pt x="63" y="11"/>
                    <a:pt x="63" y="1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5"/>
                    <a:pt x="61" y="15"/>
                  </a:cubicBezTo>
                  <a:cubicBezTo>
                    <a:pt x="61" y="15"/>
                    <a:pt x="60" y="15"/>
                    <a:pt x="60" y="14"/>
                  </a:cubicBezTo>
                  <a:cubicBezTo>
                    <a:pt x="60" y="14"/>
                    <a:pt x="60" y="13"/>
                    <a:pt x="60" y="12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0" y="11"/>
                    <a:pt x="60" y="11"/>
                    <a:pt x="60" y="10"/>
                  </a:cubicBezTo>
                  <a:cubicBezTo>
                    <a:pt x="60" y="10"/>
                    <a:pt x="60" y="10"/>
                    <a:pt x="59" y="10"/>
                  </a:cubicBezTo>
                  <a:cubicBezTo>
                    <a:pt x="59" y="10"/>
                    <a:pt x="59" y="9"/>
                    <a:pt x="59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7"/>
                    <a:pt x="60" y="6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0" y="2"/>
                    <a:pt x="60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"/>
                    <a:pt x="59" y="2"/>
                    <a:pt x="59" y="2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7" y="2"/>
                    <a:pt x="57" y="2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7" y="3"/>
                    <a:pt x="57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2"/>
                  </a:cubicBezTo>
                  <a:cubicBezTo>
                    <a:pt x="56" y="2"/>
                    <a:pt x="56" y="3"/>
                    <a:pt x="56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7" y="4"/>
                    <a:pt x="57" y="5"/>
                  </a:cubicBezTo>
                  <a:cubicBezTo>
                    <a:pt x="56" y="5"/>
                    <a:pt x="57" y="6"/>
                    <a:pt x="57" y="7"/>
                  </a:cubicBezTo>
                  <a:cubicBezTo>
                    <a:pt x="57" y="7"/>
                    <a:pt x="58" y="8"/>
                    <a:pt x="58" y="8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7" y="15"/>
                    <a:pt x="56" y="16"/>
                    <a:pt x="56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6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3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7"/>
                    <a:pt x="49" y="16"/>
                    <a:pt x="49" y="15"/>
                  </a:cubicBezTo>
                  <a:cubicBezTo>
                    <a:pt x="49" y="15"/>
                    <a:pt x="49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4"/>
                  </a:cubicBezTo>
                  <a:cubicBezTo>
                    <a:pt x="46" y="14"/>
                    <a:pt x="46" y="14"/>
                    <a:pt x="46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7"/>
                    <a:pt x="47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6" y="20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46" y="21"/>
                    <a:pt x="46" y="21"/>
                    <a:pt x="46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3"/>
                  </a:cubicBezTo>
                  <a:cubicBezTo>
                    <a:pt x="35" y="23"/>
                    <a:pt x="6" y="23"/>
                    <a:pt x="6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ubicBezTo>
                    <a:pt x="1" y="38"/>
                    <a:pt x="1" y="40"/>
                    <a:pt x="1" y="40"/>
                  </a:cubicBezTo>
                  <a:cubicBezTo>
                    <a:pt x="1" y="40"/>
                    <a:pt x="3" y="40"/>
                    <a:pt x="3" y="40"/>
                  </a:cubicBezTo>
                  <a:cubicBezTo>
                    <a:pt x="3" y="41"/>
                    <a:pt x="3" y="47"/>
                    <a:pt x="3" y="47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6" y="51"/>
                    <a:pt x="6" y="91"/>
                    <a:pt x="6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7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10" y="35"/>
                    <a:pt x="10" y="3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13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52" y="26"/>
                    <a:pt x="70" y="26"/>
                    <a:pt x="73" y="26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3" y="28"/>
                    <a:pt x="104" y="28"/>
                    <a:pt x="108" y="28"/>
                  </a:cubicBezTo>
                  <a:cubicBezTo>
                    <a:pt x="108" y="28"/>
                    <a:pt x="107" y="28"/>
                    <a:pt x="107" y="2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10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0" y="37"/>
                    <a:pt x="108" y="38"/>
                    <a:pt x="108" y="38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9" y="45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9"/>
                  </a:cubicBezTo>
                  <a:cubicBezTo>
                    <a:pt x="107" y="49"/>
                    <a:pt x="105" y="49"/>
                    <a:pt x="105" y="4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0" y="91"/>
                    <a:pt x="110" y="57"/>
                    <a:pt x="110" y="53"/>
                  </a:cubicBezTo>
                  <a:cubicBezTo>
                    <a:pt x="110" y="53"/>
                    <a:pt x="114" y="46"/>
                    <a:pt x="114" y="46"/>
                  </a:cubicBezTo>
                  <a:cubicBezTo>
                    <a:pt x="114" y="46"/>
                    <a:pt x="114" y="41"/>
                    <a:pt x="114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38"/>
                    <a:pt x="116" y="38"/>
                  </a:cubicBezTo>
                  <a:cubicBezTo>
                    <a:pt x="116" y="38"/>
                    <a:pt x="118" y="37"/>
                    <a:pt x="118" y="37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4" y="32"/>
                    <a:pt x="1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6"/>
            <p:cNvSpPr/>
            <p:nvPr/>
          </p:nvSpPr>
          <p:spPr bwMode="auto">
            <a:xfrm>
              <a:off x="2798496" y="6577306"/>
              <a:ext cx="73025" cy="227013"/>
            </a:xfrm>
            <a:custGeom>
              <a:avLst/>
              <a:gdLst>
                <a:gd name="T0" fmla="*/ 0 w 14"/>
                <a:gd name="T1" fmla="*/ 3 h 43"/>
                <a:gd name="T2" fmla="*/ 0 w 14"/>
                <a:gd name="T3" fmla="*/ 43 h 43"/>
                <a:gd name="T4" fmla="*/ 5 w 14"/>
                <a:gd name="T5" fmla="*/ 43 h 43"/>
                <a:gd name="T6" fmla="*/ 5 w 14"/>
                <a:gd name="T7" fmla="*/ 5 h 43"/>
                <a:gd name="T8" fmla="*/ 9 w 14"/>
                <a:gd name="T9" fmla="*/ 5 h 43"/>
                <a:gd name="T10" fmla="*/ 9 w 14"/>
                <a:gd name="T11" fmla="*/ 43 h 43"/>
                <a:gd name="T12" fmla="*/ 14 w 14"/>
                <a:gd name="T13" fmla="*/ 43 h 43"/>
                <a:gd name="T14" fmla="*/ 14 w 14"/>
                <a:gd name="T15" fmla="*/ 1 h 43"/>
                <a:gd name="T16" fmla="*/ 0 w 14"/>
                <a:gd name="T17" fmla="*/ 0 h 43"/>
                <a:gd name="T18" fmla="*/ 0 w 1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7" y="5"/>
                    <a:pt x="9" y="5"/>
                  </a:cubicBezTo>
                  <a:cubicBezTo>
                    <a:pt x="9" y="10"/>
                    <a:pt x="9" y="43"/>
                    <a:pt x="9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2704833" y="6577306"/>
              <a:ext cx="82550" cy="227013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43 h 43"/>
                <a:gd name="T4" fmla="*/ 5 w 16"/>
                <a:gd name="T5" fmla="*/ 43 h 43"/>
                <a:gd name="T6" fmla="*/ 5 w 16"/>
                <a:gd name="T7" fmla="*/ 5 h 43"/>
                <a:gd name="T8" fmla="*/ 11 w 16"/>
                <a:gd name="T9" fmla="*/ 5 h 43"/>
                <a:gd name="T10" fmla="*/ 11 w 16"/>
                <a:gd name="T11" fmla="*/ 43 h 43"/>
                <a:gd name="T12" fmla="*/ 16 w 16"/>
                <a:gd name="T13" fmla="*/ 43 h 43"/>
                <a:gd name="T14" fmla="*/ 16 w 16"/>
                <a:gd name="T15" fmla="*/ 0 h 43"/>
                <a:gd name="T16" fmla="*/ 13 w 16"/>
                <a:gd name="T17" fmla="*/ 0 h 43"/>
                <a:gd name="T18" fmla="*/ 0 w 1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9" y="5"/>
                    <a:pt x="11" y="5"/>
                  </a:cubicBezTo>
                  <a:cubicBezTo>
                    <a:pt x="11" y="10"/>
                    <a:pt x="11" y="43"/>
                    <a:pt x="11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2584183" y="6577306"/>
              <a:ext cx="109538" cy="227013"/>
            </a:xfrm>
            <a:custGeom>
              <a:avLst/>
              <a:gdLst>
                <a:gd name="T0" fmla="*/ 0 w 21"/>
                <a:gd name="T1" fmla="*/ 3 h 43"/>
                <a:gd name="T2" fmla="*/ 0 w 21"/>
                <a:gd name="T3" fmla="*/ 43 h 43"/>
                <a:gd name="T4" fmla="*/ 4 w 21"/>
                <a:gd name="T5" fmla="*/ 43 h 43"/>
                <a:gd name="T6" fmla="*/ 4 w 21"/>
                <a:gd name="T7" fmla="*/ 5 h 43"/>
                <a:gd name="T8" fmla="*/ 16 w 21"/>
                <a:gd name="T9" fmla="*/ 5 h 43"/>
                <a:gd name="T10" fmla="*/ 16 w 21"/>
                <a:gd name="T11" fmla="*/ 43 h 43"/>
                <a:gd name="T12" fmla="*/ 21 w 21"/>
                <a:gd name="T13" fmla="*/ 43 h 43"/>
                <a:gd name="T14" fmla="*/ 21 w 21"/>
                <a:gd name="T15" fmla="*/ 0 h 43"/>
                <a:gd name="T16" fmla="*/ 0 w 21"/>
                <a:gd name="T17" fmla="*/ 0 h 43"/>
                <a:gd name="T18" fmla="*/ 0 w 21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10"/>
                    <a:pt x="4" y="5"/>
                  </a:cubicBezTo>
                  <a:cubicBezTo>
                    <a:pt x="7" y="5"/>
                    <a:pt x="13" y="5"/>
                    <a:pt x="16" y="5"/>
                  </a:cubicBezTo>
                  <a:cubicBezTo>
                    <a:pt x="16" y="10"/>
                    <a:pt x="16" y="43"/>
                    <a:pt x="16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24889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24000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80696" y="6809081"/>
              <a:ext cx="58023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任意多边形 114"/>
          <p:cNvSpPr/>
          <p:nvPr/>
        </p:nvSpPr>
        <p:spPr>
          <a:xfrm>
            <a:off x="5185079" y="2611927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5185078" y="4086916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5553088" y="2741976"/>
            <a:ext cx="551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The beginning of the year </a:t>
            </a:r>
            <a:r>
              <a:rPr lang="zh-CN" altLang="en-US" sz="4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Work plan</a:t>
            </a:r>
          </a:p>
        </p:txBody>
      </p:sp>
      <p:sp>
        <p:nvSpPr>
          <p:cNvPr id="126" name="Freeform 30"/>
          <p:cNvSpPr>
            <a:spLocks noEditPoints="1"/>
          </p:cNvSpPr>
          <p:nvPr/>
        </p:nvSpPr>
        <p:spPr bwMode="auto">
          <a:xfrm>
            <a:off x="5593196" y="2445460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 rot="454905">
            <a:off x="9850461" y="1527932"/>
            <a:ext cx="903742" cy="43196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11214" y="2285999"/>
            <a:ext cx="1286086" cy="2102493"/>
            <a:chOff x="2620963" y="2576513"/>
            <a:chExt cx="830263" cy="1357313"/>
          </a:xfrm>
          <a:solidFill>
            <a:srgbClr val="1F4E79"/>
          </a:solidFill>
        </p:grpSpPr>
        <p:sp>
          <p:nvSpPr>
            <p:cNvPr id="4" name="Freeform 212"/>
            <p:cNvSpPr>
              <a:spLocks noEditPoints="1"/>
            </p:cNvSpPr>
            <p:nvPr/>
          </p:nvSpPr>
          <p:spPr bwMode="auto">
            <a:xfrm>
              <a:off x="2620963" y="2576513"/>
              <a:ext cx="830263" cy="1357313"/>
            </a:xfrm>
            <a:custGeom>
              <a:avLst/>
              <a:gdLst>
                <a:gd name="T0" fmla="*/ 394 w 403"/>
                <a:gd name="T1" fmla="*/ 179 h 659"/>
                <a:gd name="T2" fmla="*/ 173 w 403"/>
                <a:gd name="T3" fmla="*/ 4 h 659"/>
                <a:gd name="T4" fmla="*/ 20 w 403"/>
                <a:gd name="T5" fmla="*/ 161 h 659"/>
                <a:gd name="T6" fmla="*/ 112 w 403"/>
                <a:gd name="T7" fmla="*/ 362 h 659"/>
                <a:gd name="T8" fmla="*/ 93 w 403"/>
                <a:gd name="T9" fmla="*/ 644 h 659"/>
                <a:gd name="T10" fmla="*/ 104 w 403"/>
                <a:gd name="T11" fmla="*/ 653 h 659"/>
                <a:gd name="T12" fmla="*/ 207 w 403"/>
                <a:gd name="T13" fmla="*/ 598 h 659"/>
                <a:gd name="T14" fmla="*/ 315 w 403"/>
                <a:gd name="T15" fmla="*/ 650 h 659"/>
                <a:gd name="T16" fmla="*/ 317 w 403"/>
                <a:gd name="T17" fmla="*/ 580 h 659"/>
                <a:gd name="T18" fmla="*/ 303 w 403"/>
                <a:gd name="T19" fmla="*/ 362 h 659"/>
                <a:gd name="T20" fmla="*/ 303 w 403"/>
                <a:gd name="T21" fmla="*/ 638 h 659"/>
                <a:gd name="T22" fmla="*/ 200 w 403"/>
                <a:gd name="T23" fmla="*/ 582 h 659"/>
                <a:gd name="T24" fmla="*/ 160 w 403"/>
                <a:gd name="T25" fmla="*/ 612 h 659"/>
                <a:gd name="T26" fmla="*/ 117 w 403"/>
                <a:gd name="T27" fmla="*/ 486 h 659"/>
                <a:gd name="T28" fmla="*/ 134 w 403"/>
                <a:gd name="T29" fmla="*/ 371 h 659"/>
                <a:gd name="T30" fmla="*/ 122 w 403"/>
                <a:gd name="T31" fmla="*/ 601 h 659"/>
                <a:gd name="T32" fmla="*/ 131 w 403"/>
                <a:gd name="T33" fmla="*/ 605 h 659"/>
                <a:gd name="T34" fmla="*/ 207 w 403"/>
                <a:gd name="T35" fmla="*/ 551 h 659"/>
                <a:gd name="T36" fmla="*/ 262 w 403"/>
                <a:gd name="T37" fmla="*/ 597 h 659"/>
                <a:gd name="T38" fmla="*/ 286 w 403"/>
                <a:gd name="T39" fmla="*/ 601 h 659"/>
                <a:gd name="T40" fmla="*/ 287 w 403"/>
                <a:gd name="T41" fmla="*/ 369 h 659"/>
                <a:gd name="T42" fmla="*/ 299 w 403"/>
                <a:gd name="T43" fmla="*/ 573 h 659"/>
                <a:gd name="T44" fmla="*/ 138 w 403"/>
                <a:gd name="T45" fmla="*/ 373 h 659"/>
                <a:gd name="T46" fmla="*/ 276 w 403"/>
                <a:gd name="T47" fmla="*/ 594 h 659"/>
                <a:gd name="T48" fmla="*/ 245 w 403"/>
                <a:gd name="T49" fmla="*/ 573 h 659"/>
                <a:gd name="T50" fmla="*/ 208 w 403"/>
                <a:gd name="T51" fmla="*/ 546 h 659"/>
                <a:gd name="T52" fmla="*/ 165 w 403"/>
                <a:gd name="T53" fmla="*/ 573 h 659"/>
                <a:gd name="T54" fmla="*/ 141 w 403"/>
                <a:gd name="T55" fmla="*/ 481 h 659"/>
                <a:gd name="T56" fmla="*/ 72 w 403"/>
                <a:gd name="T57" fmla="*/ 313 h 659"/>
                <a:gd name="T58" fmla="*/ 181 w 403"/>
                <a:gd name="T59" fmla="*/ 17 h 659"/>
                <a:gd name="T60" fmla="*/ 292 w 403"/>
                <a:gd name="T61" fmla="*/ 39 h 659"/>
                <a:gd name="T62" fmla="*/ 302 w 403"/>
                <a:gd name="T63" fmla="*/ 3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659">
                  <a:moveTo>
                    <a:pt x="314" y="355"/>
                  </a:moveTo>
                  <a:cubicBezTo>
                    <a:pt x="373" y="319"/>
                    <a:pt x="403" y="247"/>
                    <a:pt x="394" y="179"/>
                  </a:cubicBezTo>
                  <a:cubicBezTo>
                    <a:pt x="387" y="126"/>
                    <a:pt x="360" y="75"/>
                    <a:pt x="319" y="41"/>
                  </a:cubicBezTo>
                  <a:cubicBezTo>
                    <a:pt x="278" y="6"/>
                    <a:pt x="225" y="0"/>
                    <a:pt x="173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93" y="8"/>
                    <a:pt x="39" y="92"/>
                    <a:pt x="20" y="161"/>
                  </a:cubicBezTo>
                  <a:cubicBezTo>
                    <a:pt x="0" y="236"/>
                    <a:pt x="33" y="312"/>
                    <a:pt x="98" y="353"/>
                  </a:cubicBezTo>
                  <a:cubicBezTo>
                    <a:pt x="102" y="356"/>
                    <a:pt x="107" y="359"/>
                    <a:pt x="112" y="362"/>
                  </a:cubicBezTo>
                  <a:cubicBezTo>
                    <a:pt x="95" y="396"/>
                    <a:pt x="102" y="440"/>
                    <a:pt x="101" y="476"/>
                  </a:cubicBezTo>
                  <a:cubicBezTo>
                    <a:pt x="101" y="532"/>
                    <a:pt x="96" y="589"/>
                    <a:pt x="93" y="644"/>
                  </a:cubicBezTo>
                  <a:cubicBezTo>
                    <a:pt x="93" y="649"/>
                    <a:pt x="96" y="652"/>
                    <a:pt x="100" y="652"/>
                  </a:cubicBezTo>
                  <a:cubicBezTo>
                    <a:pt x="101" y="653"/>
                    <a:pt x="102" y="653"/>
                    <a:pt x="104" y="653"/>
                  </a:cubicBezTo>
                  <a:cubicBezTo>
                    <a:pt x="126" y="651"/>
                    <a:pt x="146" y="640"/>
                    <a:pt x="164" y="629"/>
                  </a:cubicBezTo>
                  <a:cubicBezTo>
                    <a:pt x="175" y="622"/>
                    <a:pt x="198" y="611"/>
                    <a:pt x="207" y="598"/>
                  </a:cubicBezTo>
                  <a:cubicBezTo>
                    <a:pt x="231" y="627"/>
                    <a:pt x="270" y="640"/>
                    <a:pt x="303" y="657"/>
                  </a:cubicBezTo>
                  <a:cubicBezTo>
                    <a:pt x="308" y="659"/>
                    <a:pt x="314" y="655"/>
                    <a:pt x="315" y="650"/>
                  </a:cubicBezTo>
                  <a:cubicBezTo>
                    <a:pt x="317" y="650"/>
                    <a:pt x="318" y="648"/>
                    <a:pt x="318" y="646"/>
                  </a:cubicBezTo>
                  <a:cubicBezTo>
                    <a:pt x="324" y="626"/>
                    <a:pt x="318" y="600"/>
                    <a:pt x="317" y="580"/>
                  </a:cubicBezTo>
                  <a:cubicBezTo>
                    <a:pt x="314" y="553"/>
                    <a:pt x="312" y="525"/>
                    <a:pt x="310" y="498"/>
                  </a:cubicBezTo>
                  <a:cubicBezTo>
                    <a:pt x="308" y="452"/>
                    <a:pt x="300" y="408"/>
                    <a:pt x="303" y="362"/>
                  </a:cubicBezTo>
                  <a:cubicBezTo>
                    <a:pt x="307" y="360"/>
                    <a:pt x="310" y="357"/>
                    <a:pt x="314" y="355"/>
                  </a:cubicBezTo>
                  <a:moveTo>
                    <a:pt x="303" y="638"/>
                  </a:moveTo>
                  <a:cubicBezTo>
                    <a:pt x="270" y="622"/>
                    <a:pt x="237" y="607"/>
                    <a:pt x="209" y="581"/>
                  </a:cubicBezTo>
                  <a:cubicBezTo>
                    <a:pt x="206" y="578"/>
                    <a:pt x="202" y="579"/>
                    <a:pt x="200" y="582"/>
                  </a:cubicBezTo>
                  <a:cubicBezTo>
                    <a:pt x="196" y="584"/>
                    <a:pt x="193" y="588"/>
                    <a:pt x="189" y="591"/>
                  </a:cubicBezTo>
                  <a:cubicBezTo>
                    <a:pt x="180" y="599"/>
                    <a:pt x="170" y="605"/>
                    <a:pt x="160" y="612"/>
                  </a:cubicBezTo>
                  <a:cubicBezTo>
                    <a:pt x="145" y="622"/>
                    <a:pt x="128" y="632"/>
                    <a:pt x="110" y="638"/>
                  </a:cubicBezTo>
                  <a:cubicBezTo>
                    <a:pt x="112" y="588"/>
                    <a:pt x="114" y="537"/>
                    <a:pt x="117" y="486"/>
                  </a:cubicBezTo>
                  <a:cubicBezTo>
                    <a:pt x="119" y="446"/>
                    <a:pt x="114" y="406"/>
                    <a:pt x="123" y="367"/>
                  </a:cubicBezTo>
                  <a:cubicBezTo>
                    <a:pt x="126" y="368"/>
                    <a:pt x="130" y="370"/>
                    <a:pt x="134" y="371"/>
                  </a:cubicBezTo>
                  <a:cubicBezTo>
                    <a:pt x="126" y="404"/>
                    <a:pt x="132" y="443"/>
                    <a:pt x="132" y="476"/>
                  </a:cubicBezTo>
                  <a:cubicBezTo>
                    <a:pt x="132" y="518"/>
                    <a:pt x="130" y="560"/>
                    <a:pt x="122" y="601"/>
                  </a:cubicBezTo>
                  <a:cubicBezTo>
                    <a:pt x="121" y="606"/>
                    <a:pt x="128" y="609"/>
                    <a:pt x="130" y="605"/>
                  </a:cubicBezTo>
                  <a:cubicBezTo>
                    <a:pt x="130" y="605"/>
                    <a:pt x="131" y="605"/>
                    <a:pt x="131" y="605"/>
                  </a:cubicBezTo>
                  <a:cubicBezTo>
                    <a:pt x="143" y="604"/>
                    <a:pt x="153" y="594"/>
                    <a:pt x="163" y="587"/>
                  </a:cubicBezTo>
                  <a:cubicBezTo>
                    <a:pt x="178" y="575"/>
                    <a:pt x="193" y="564"/>
                    <a:pt x="207" y="551"/>
                  </a:cubicBezTo>
                  <a:cubicBezTo>
                    <a:pt x="211" y="562"/>
                    <a:pt x="229" y="573"/>
                    <a:pt x="237" y="579"/>
                  </a:cubicBezTo>
                  <a:cubicBezTo>
                    <a:pt x="245" y="585"/>
                    <a:pt x="254" y="591"/>
                    <a:pt x="262" y="597"/>
                  </a:cubicBezTo>
                  <a:cubicBezTo>
                    <a:pt x="267" y="601"/>
                    <a:pt x="273" y="606"/>
                    <a:pt x="279" y="606"/>
                  </a:cubicBezTo>
                  <a:cubicBezTo>
                    <a:pt x="282" y="608"/>
                    <a:pt x="287" y="605"/>
                    <a:pt x="286" y="601"/>
                  </a:cubicBezTo>
                  <a:cubicBezTo>
                    <a:pt x="272" y="526"/>
                    <a:pt x="274" y="451"/>
                    <a:pt x="268" y="375"/>
                  </a:cubicBezTo>
                  <a:cubicBezTo>
                    <a:pt x="274" y="373"/>
                    <a:pt x="281" y="371"/>
                    <a:pt x="287" y="369"/>
                  </a:cubicBezTo>
                  <a:cubicBezTo>
                    <a:pt x="278" y="408"/>
                    <a:pt x="290" y="455"/>
                    <a:pt x="293" y="493"/>
                  </a:cubicBezTo>
                  <a:cubicBezTo>
                    <a:pt x="295" y="520"/>
                    <a:pt x="297" y="547"/>
                    <a:pt x="299" y="573"/>
                  </a:cubicBezTo>
                  <a:cubicBezTo>
                    <a:pt x="301" y="594"/>
                    <a:pt x="299" y="618"/>
                    <a:pt x="303" y="638"/>
                  </a:cubicBezTo>
                  <a:moveTo>
                    <a:pt x="138" y="373"/>
                  </a:moveTo>
                  <a:cubicBezTo>
                    <a:pt x="178" y="386"/>
                    <a:pt x="222" y="388"/>
                    <a:pt x="262" y="377"/>
                  </a:cubicBezTo>
                  <a:cubicBezTo>
                    <a:pt x="260" y="449"/>
                    <a:pt x="263" y="523"/>
                    <a:pt x="276" y="594"/>
                  </a:cubicBezTo>
                  <a:cubicBezTo>
                    <a:pt x="274" y="593"/>
                    <a:pt x="272" y="592"/>
                    <a:pt x="270" y="590"/>
                  </a:cubicBezTo>
                  <a:cubicBezTo>
                    <a:pt x="261" y="585"/>
                    <a:pt x="253" y="579"/>
                    <a:pt x="245" y="573"/>
                  </a:cubicBezTo>
                  <a:cubicBezTo>
                    <a:pt x="237" y="567"/>
                    <a:pt x="230" y="561"/>
                    <a:pt x="222" y="555"/>
                  </a:cubicBezTo>
                  <a:cubicBezTo>
                    <a:pt x="218" y="552"/>
                    <a:pt x="214" y="547"/>
                    <a:pt x="208" y="546"/>
                  </a:cubicBezTo>
                  <a:cubicBezTo>
                    <a:pt x="208" y="545"/>
                    <a:pt x="206" y="544"/>
                    <a:pt x="204" y="544"/>
                  </a:cubicBezTo>
                  <a:cubicBezTo>
                    <a:pt x="190" y="550"/>
                    <a:pt x="177" y="563"/>
                    <a:pt x="165" y="573"/>
                  </a:cubicBezTo>
                  <a:cubicBezTo>
                    <a:pt x="155" y="581"/>
                    <a:pt x="143" y="594"/>
                    <a:pt x="131" y="600"/>
                  </a:cubicBezTo>
                  <a:cubicBezTo>
                    <a:pt x="139" y="561"/>
                    <a:pt x="140" y="521"/>
                    <a:pt x="141" y="481"/>
                  </a:cubicBezTo>
                  <a:cubicBezTo>
                    <a:pt x="142" y="447"/>
                    <a:pt x="146" y="407"/>
                    <a:pt x="138" y="373"/>
                  </a:cubicBezTo>
                  <a:moveTo>
                    <a:pt x="72" y="313"/>
                  </a:moveTo>
                  <a:cubicBezTo>
                    <a:pt x="6" y="245"/>
                    <a:pt x="26" y="140"/>
                    <a:pt x="81" y="72"/>
                  </a:cubicBezTo>
                  <a:cubicBezTo>
                    <a:pt x="106" y="42"/>
                    <a:pt x="141" y="19"/>
                    <a:pt x="181" y="17"/>
                  </a:cubicBezTo>
                  <a:cubicBezTo>
                    <a:pt x="184" y="17"/>
                    <a:pt x="186" y="16"/>
                    <a:pt x="186" y="13"/>
                  </a:cubicBezTo>
                  <a:cubicBezTo>
                    <a:pt x="223" y="15"/>
                    <a:pt x="260" y="21"/>
                    <a:pt x="292" y="39"/>
                  </a:cubicBezTo>
                  <a:cubicBezTo>
                    <a:pt x="329" y="61"/>
                    <a:pt x="356" y="102"/>
                    <a:pt x="370" y="142"/>
                  </a:cubicBezTo>
                  <a:cubicBezTo>
                    <a:pt x="397" y="217"/>
                    <a:pt x="371" y="303"/>
                    <a:pt x="302" y="344"/>
                  </a:cubicBezTo>
                  <a:cubicBezTo>
                    <a:pt x="231" y="387"/>
                    <a:pt x="130" y="371"/>
                    <a:pt x="72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13"/>
            <p:cNvSpPr>
              <a:spLocks noEditPoints="1"/>
            </p:cNvSpPr>
            <p:nvPr/>
          </p:nvSpPr>
          <p:spPr bwMode="auto">
            <a:xfrm>
              <a:off x="2676525" y="2611438"/>
              <a:ext cx="728663" cy="725488"/>
            </a:xfrm>
            <a:custGeom>
              <a:avLst/>
              <a:gdLst>
                <a:gd name="T0" fmla="*/ 289 w 354"/>
                <a:gd name="T1" fmla="*/ 71 h 352"/>
                <a:gd name="T2" fmla="*/ 103 w 354"/>
                <a:gd name="T3" fmla="*/ 38 h 352"/>
                <a:gd name="T4" fmla="*/ 29 w 354"/>
                <a:gd name="T5" fmla="*/ 243 h 352"/>
                <a:gd name="T6" fmla="*/ 115 w 354"/>
                <a:gd name="T7" fmla="*/ 320 h 352"/>
                <a:gd name="T8" fmla="*/ 117 w 354"/>
                <a:gd name="T9" fmla="*/ 322 h 352"/>
                <a:gd name="T10" fmla="*/ 313 w 354"/>
                <a:gd name="T11" fmla="*/ 262 h 352"/>
                <a:gd name="T12" fmla="*/ 289 w 354"/>
                <a:gd name="T13" fmla="*/ 71 h 352"/>
                <a:gd name="T14" fmla="*/ 120 w 354"/>
                <a:gd name="T15" fmla="*/ 314 h 352"/>
                <a:gd name="T16" fmla="*/ 116 w 354"/>
                <a:gd name="T17" fmla="*/ 315 h 352"/>
                <a:gd name="T18" fmla="*/ 34 w 354"/>
                <a:gd name="T19" fmla="*/ 236 h 352"/>
                <a:gd name="T20" fmla="*/ 46 w 354"/>
                <a:gd name="T21" fmla="*/ 113 h 352"/>
                <a:gd name="T22" fmla="*/ 243 w 354"/>
                <a:gd name="T23" fmla="*/ 44 h 352"/>
                <a:gd name="T24" fmla="*/ 320 w 354"/>
                <a:gd name="T25" fmla="*/ 227 h 352"/>
                <a:gd name="T26" fmla="*/ 120 w 354"/>
                <a:gd name="T27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352">
                  <a:moveTo>
                    <a:pt x="289" y="71"/>
                  </a:moveTo>
                  <a:cubicBezTo>
                    <a:pt x="242" y="19"/>
                    <a:pt x="165" y="0"/>
                    <a:pt x="103" y="38"/>
                  </a:cubicBezTo>
                  <a:cubicBezTo>
                    <a:pt x="36" y="78"/>
                    <a:pt x="0" y="170"/>
                    <a:pt x="29" y="243"/>
                  </a:cubicBezTo>
                  <a:cubicBezTo>
                    <a:pt x="43" y="278"/>
                    <a:pt x="74" y="319"/>
                    <a:pt x="115" y="320"/>
                  </a:cubicBezTo>
                  <a:cubicBezTo>
                    <a:pt x="116" y="321"/>
                    <a:pt x="116" y="321"/>
                    <a:pt x="117" y="322"/>
                  </a:cubicBezTo>
                  <a:cubicBezTo>
                    <a:pt x="188" y="352"/>
                    <a:pt x="271" y="326"/>
                    <a:pt x="313" y="262"/>
                  </a:cubicBezTo>
                  <a:cubicBezTo>
                    <a:pt x="354" y="200"/>
                    <a:pt x="337" y="123"/>
                    <a:pt x="289" y="71"/>
                  </a:cubicBezTo>
                  <a:moveTo>
                    <a:pt x="120" y="314"/>
                  </a:moveTo>
                  <a:cubicBezTo>
                    <a:pt x="118" y="313"/>
                    <a:pt x="117" y="314"/>
                    <a:pt x="116" y="315"/>
                  </a:cubicBezTo>
                  <a:cubicBezTo>
                    <a:pt x="77" y="310"/>
                    <a:pt x="48" y="271"/>
                    <a:pt x="34" y="236"/>
                  </a:cubicBezTo>
                  <a:cubicBezTo>
                    <a:pt x="18" y="196"/>
                    <a:pt x="27" y="150"/>
                    <a:pt x="46" y="113"/>
                  </a:cubicBezTo>
                  <a:cubicBezTo>
                    <a:pt x="83" y="37"/>
                    <a:pt x="168" y="2"/>
                    <a:pt x="243" y="44"/>
                  </a:cubicBezTo>
                  <a:cubicBezTo>
                    <a:pt x="306" y="79"/>
                    <a:pt x="344" y="158"/>
                    <a:pt x="320" y="227"/>
                  </a:cubicBezTo>
                  <a:cubicBezTo>
                    <a:pt x="292" y="311"/>
                    <a:pt x="199" y="343"/>
                    <a:pt x="120" y="3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44914" y="2285998"/>
            <a:ext cx="1286086" cy="2102493"/>
            <a:chOff x="2620963" y="2576513"/>
            <a:chExt cx="830263" cy="1357313"/>
          </a:xfrm>
          <a:solidFill>
            <a:srgbClr val="1F4E79"/>
          </a:solidFill>
        </p:grpSpPr>
        <p:sp>
          <p:nvSpPr>
            <p:cNvPr id="9" name="Freeform 212"/>
            <p:cNvSpPr>
              <a:spLocks noEditPoints="1"/>
            </p:cNvSpPr>
            <p:nvPr/>
          </p:nvSpPr>
          <p:spPr bwMode="auto">
            <a:xfrm>
              <a:off x="2620963" y="2576513"/>
              <a:ext cx="830263" cy="1357313"/>
            </a:xfrm>
            <a:custGeom>
              <a:avLst/>
              <a:gdLst>
                <a:gd name="T0" fmla="*/ 394 w 403"/>
                <a:gd name="T1" fmla="*/ 179 h 659"/>
                <a:gd name="T2" fmla="*/ 173 w 403"/>
                <a:gd name="T3" fmla="*/ 4 h 659"/>
                <a:gd name="T4" fmla="*/ 20 w 403"/>
                <a:gd name="T5" fmla="*/ 161 h 659"/>
                <a:gd name="T6" fmla="*/ 112 w 403"/>
                <a:gd name="T7" fmla="*/ 362 h 659"/>
                <a:gd name="T8" fmla="*/ 93 w 403"/>
                <a:gd name="T9" fmla="*/ 644 h 659"/>
                <a:gd name="T10" fmla="*/ 104 w 403"/>
                <a:gd name="T11" fmla="*/ 653 h 659"/>
                <a:gd name="T12" fmla="*/ 207 w 403"/>
                <a:gd name="T13" fmla="*/ 598 h 659"/>
                <a:gd name="T14" fmla="*/ 315 w 403"/>
                <a:gd name="T15" fmla="*/ 650 h 659"/>
                <a:gd name="T16" fmla="*/ 317 w 403"/>
                <a:gd name="T17" fmla="*/ 580 h 659"/>
                <a:gd name="T18" fmla="*/ 303 w 403"/>
                <a:gd name="T19" fmla="*/ 362 h 659"/>
                <a:gd name="T20" fmla="*/ 303 w 403"/>
                <a:gd name="T21" fmla="*/ 638 h 659"/>
                <a:gd name="T22" fmla="*/ 200 w 403"/>
                <a:gd name="T23" fmla="*/ 582 h 659"/>
                <a:gd name="T24" fmla="*/ 160 w 403"/>
                <a:gd name="T25" fmla="*/ 612 h 659"/>
                <a:gd name="T26" fmla="*/ 117 w 403"/>
                <a:gd name="T27" fmla="*/ 486 h 659"/>
                <a:gd name="T28" fmla="*/ 134 w 403"/>
                <a:gd name="T29" fmla="*/ 371 h 659"/>
                <a:gd name="T30" fmla="*/ 122 w 403"/>
                <a:gd name="T31" fmla="*/ 601 h 659"/>
                <a:gd name="T32" fmla="*/ 131 w 403"/>
                <a:gd name="T33" fmla="*/ 605 h 659"/>
                <a:gd name="T34" fmla="*/ 207 w 403"/>
                <a:gd name="T35" fmla="*/ 551 h 659"/>
                <a:gd name="T36" fmla="*/ 262 w 403"/>
                <a:gd name="T37" fmla="*/ 597 h 659"/>
                <a:gd name="T38" fmla="*/ 286 w 403"/>
                <a:gd name="T39" fmla="*/ 601 h 659"/>
                <a:gd name="T40" fmla="*/ 287 w 403"/>
                <a:gd name="T41" fmla="*/ 369 h 659"/>
                <a:gd name="T42" fmla="*/ 299 w 403"/>
                <a:gd name="T43" fmla="*/ 573 h 659"/>
                <a:gd name="T44" fmla="*/ 138 w 403"/>
                <a:gd name="T45" fmla="*/ 373 h 659"/>
                <a:gd name="T46" fmla="*/ 276 w 403"/>
                <a:gd name="T47" fmla="*/ 594 h 659"/>
                <a:gd name="T48" fmla="*/ 245 w 403"/>
                <a:gd name="T49" fmla="*/ 573 h 659"/>
                <a:gd name="T50" fmla="*/ 208 w 403"/>
                <a:gd name="T51" fmla="*/ 546 h 659"/>
                <a:gd name="T52" fmla="*/ 165 w 403"/>
                <a:gd name="T53" fmla="*/ 573 h 659"/>
                <a:gd name="T54" fmla="*/ 141 w 403"/>
                <a:gd name="T55" fmla="*/ 481 h 659"/>
                <a:gd name="T56" fmla="*/ 72 w 403"/>
                <a:gd name="T57" fmla="*/ 313 h 659"/>
                <a:gd name="T58" fmla="*/ 181 w 403"/>
                <a:gd name="T59" fmla="*/ 17 h 659"/>
                <a:gd name="T60" fmla="*/ 292 w 403"/>
                <a:gd name="T61" fmla="*/ 39 h 659"/>
                <a:gd name="T62" fmla="*/ 302 w 403"/>
                <a:gd name="T63" fmla="*/ 3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659">
                  <a:moveTo>
                    <a:pt x="314" y="355"/>
                  </a:moveTo>
                  <a:cubicBezTo>
                    <a:pt x="373" y="319"/>
                    <a:pt x="403" y="247"/>
                    <a:pt x="394" y="179"/>
                  </a:cubicBezTo>
                  <a:cubicBezTo>
                    <a:pt x="387" y="126"/>
                    <a:pt x="360" y="75"/>
                    <a:pt x="319" y="41"/>
                  </a:cubicBezTo>
                  <a:cubicBezTo>
                    <a:pt x="278" y="6"/>
                    <a:pt x="225" y="0"/>
                    <a:pt x="173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93" y="8"/>
                    <a:pt x="39" y="92"/>
                    <a:pt x="20" y="161"/>
                  </a:cubicBezTo>
                  <a:cubicBezTo>
                    <a:pt x="0" y="236"/>
                    <a:pt x="33" y="312"/>
                    <a:pt x="98" y="353"/>
                  </a:cubicBezTo>
                  <a:cubicBezTo>
                    <a:pt x="102" y="356"/>
                    <a:pt x="107" y="359"/>
                    <a:pt x="112" y="362"/>
                  </a:cubicBezTo>
                  <a:cubicBezTo>
                    <a:pt x="95" y="396"/>
                    <a:pt x="102" y="440"/>
                    <a:pt x="101" y="476"/>
                  </a:cubicBezTo>
                  <a:cubicBezTo>
                    <a:pt x="101" y="532"/>
                    <a:pt x="96" y="589"/>
                    <a:pt x="93" y="644"/>
                  </a:cubicBezTo>
                  <a:cubicBezTo>
                    <a:pt x="93" y="649"/>
                    <a:pt x="96" y="652"/>
                    <a:pt x="100" y="652"/>
                  </a:cubicBezTo>
                  <a:cubicBezTo>
                    <a:pt x="101" y="653"/>
                    <a:pt x="102" y="653"/>
                    <a:pt x="104" y="653"/>
                  </a:cubicBezTo>
                  <a:cubicBezTo>
                    <a:pt x="126" y="651"/>
                    <a:pt x="146" y="640"/>
                    <a:pt x="164" y="629"/>
                  </a:cubicBezTo>
                  <a:cubicBezTo>
                    <a:pt x="175" y="622"/>
                    <a:pt x="198" y="611"/>
                    <a:pt x="207" y="598"/>
                  </a:cubicBezTo>
                  <a:cubicBezTo>
                    <a:pt x="231" y="627"/>
                    <a:pt x="270" y="640"/>
                    <a:pt x="303" y="657"/>
                  </a:cubicBezTo>
                  <a:cubicBezTo>
                    <a:pt x="308" y="659"/>
                    <a:pt x="314" y="655"/>
                    <a:pt x="315" y="650"/>
                  </a:cubicBezTo>
                  <a:cubicBezTo>
                    <a:pt x="317" y="650"/>
                    <a:pt x="318" y="648"/>
                    <a:pt x="318" y="646"/>
                  </a:cubicBezTo>
                  <a:cubicBezTo>
                    <a:pt x="324" y="626"/>
                    <a:pt x="318" y="600"/>
                    <a:pt x="317" y="580"/>
                  </a:cubicBezTo>
                  <a:cubicBezTo>
                    <a:pt x="314" y="553"/>
                    <a:pt x="312" y="525"/>
                    <a:pt x="310" y="498"/>
                  </a:cubicBezTo>
                  <a:cubicBezTo>
                    <a:pt x="308" y="452"/>
                    <a:pt x="300" y="408"/>
                    <a:pt x="303" y="362"/>
                  </a:cubicBezTo>
                  <a:cubicBezTo>
                    <a:pt x="307" y="360"/>
                    <a:pt x="310" y="357"/>
                    <a:pt x="314" y="355"/>
                  </a:cubicBezTo>
                  <a:moveTo>
                    <a:pt x="303" y="638"/>
                  </a:moveTo>
                  <a:cubicBezTo>
                    <a:pt x="270" y="622"/>
                    <a:pt x="237" y="607"/>
                    <a:pt x="209" y="581"/>
                  </a:cubicBezTo>
                  <a:cubicBezTo>
                    <a:pt x="206" y="578"/>
                    <a:pt x="202" y="579"/>
                    <a:pt x="200" y="582"/>
                  </a:cubicBezTo>
                  <a:cubicBezTo>
                    <a:pt x="196" y="584"/>
                    <a:pt x="193" y="588"/>
                    <a:pt x="189" y="591"/>
                  </a:cubicBezTo>
                  <a:cubicBezTo>
                    <a:pt x="180" y="599"/>
                    <a:pt x="170" y="605"/>
                    <a:pt x="160" y="612"/>
                  </a:cubicBezTo>
                  <a:cubicBezTo>
                    <a:pt x="145" y="622"/>
                    <a:pt x="128" y="632"/>
                    <a:pt x="110" y="638"/>
                  </a:cubicBezTo>
                  <a:cubicBezTo>
                    <a:pt x="112" y="588"/>
                    <a:pt x="114" y="537"/>
                    <a:pt x="117" y="486"/>
                  </a:cubicBezTo>
                  <a:cubicBezTo>
                    <a:pt x="119" y="446"/>
                    <a:pt x="114" y="406"/>
                    <a:pt x="123" y="367"/>
                  </a:cubicBezTo>
                  <a:cubicBezTo>
                    <a:pt x="126" y="368"/>
                    <a:pt x="130" y="370"/>
                    <a:pt x="134" y="371"/>
                  </a:cubicBezTo>
                  <a:cubicBezTo>
                    <a:pt x="126" y="404"/>
                    <a:pt x="132" y="443"/>
                    <a:pt x="132" y="476"/>
                  </a:cubicBezTo>
                  <a:cubicBezTo>
                    <a:pt x="132" y="518"/>
                    <a:pt x="130" y="560"/>
                    <a:pt x="122" y="601"/>
                  </a:cubicBezTo>
                  <a:cubicBezTo>
                    <a:pt x="121" y="606"/>
                    <a:pt x="128" y="609"/>
                    <a:pt x="130" y="605"/>
                  </a:cubicBezTo>
                  <a:cubicBezTo>
                    <a:pt x="130" y="605"/>
                    <a:pt x="131" y="605"/>
                    <a:pt x="131" y="605"/>
                  </a:cubicBezTo>
                  <a:cubicBezTo>
                    <a:pt x="143" y="604"/>
                    <a:pt x="153" y="594"/>
                    <a:pt x="163" y="587"/>
                  </a:cubicBezTo>
                  <a:cubicBezTo>
                    <a:pt x="178" y="575"/>
                    <a:pt x="193" y="564"/>
                    <a:pt x="207" y="551"/>
                  </a:cubicBezTo>
                  <a:cubicBezTo>
                    <a:pt x="211" y="562"/>
                    <a:pt x="229" y="573"/>
                    <a:pt x="237" y="579"/>
                  </a:cubicBezTo>
                  <a:cubicBezTo>
                    <a:pt x="245" y="585"/>
                    <a:pt x="254" y="591"/>
                    <a:pt x="262" y="597"/>
                  </a:cubicBezTo>
                  <a:cubicBezTo>
                    <a:pt x="267" y="601"/>
                    <a:pt x="273" y="606"/>
                    <a:pt x="279" y="606"/>
                  </a:cubicBezTo>
                  <a:cubicBezTo>
                    <a:pt x="282" y="608"/>
                    <a:pt x="287" y="605"/>
                    <a:pt x="286" y="601"/>
                  </a:cubicBezTo>
                  <a:cubicBezTo>
                    <a:pt x="272" y="526"/>
                    <a:pt x="274" y="451"/>
                    <a:pt x="268" y="375"/>
                  </a:cubicBezTo>
                  <a:cubicBezTo>
                    <a:pt x="274" y="373"/>
                    <a:pt x="281" y="371"/>
                    <a:pt x="287" y="369"/>
                  </a:cubicBezTo>
                  <a:cubicBezTo>
                    <a:pt x="278" y="408"/>
                    <a:pt x="290" y="455"/>
                    <a:pt x="293" y="493"/>
                  </a:cubicBezTo>
                  <a:cubicBezTo>
                    <a:pt x="295" y="520"/>
                    <a:pt x="297" y="547"/>
                    <a:pt x="299" y="573"/>
                  </a:cubicBezTo>
                  <a:cubicBezTo>
                    <a:pt x="301" y="594"/>
                    <a:pt x="299" y="618"/>
                    <a:pt x="303" y="638"/>
                  </a:cubicBezTo>
                  <a:moveTo>
                    <a:pt x="138" y="373"/>
                  </a:moveTo>
                  <a:cubicBezTo>
                    <a:pt x="178" y="386"/>
                    <a:pt x="222" y="388"/>
                    <a:pt x="262" y="377"/>
                  </a:cubicBezTo>
                  <a:cubicBezTo>
                    <a:pt x="260" y="449"/>
                    <a:pt x="263" y="523"/>
                    <a:pt x="276" y="594"/>
                  </a:cubicBezTo>
                  <a:cubicBezTo>
                    <a:pt x="274" y="593"/>
                    <a:pt x="272" y="592"/>
                    <a:pt x="270" y="590"/>
                  </a:cubicBezTo>
                  <a:cubicBezTo>
                    <a:pt x="261" y="585"/>
                    <a:pt x="253" y="579"/>
                    <a:pt x="245" y="573"/>
                  </a:cubicBezTo>
                  <a:cubicBezTo>
                    <a:pt x="237" y="567"/>
                    <a:pt x="230" y="561"/>
                    <a:pt x="222" y="555"/>
                  </a:cubicBezTo>
                  <a:cubicBezTo>
                    <a:pt x="218" y="552"/>
                    <a:pt x="214" y="547"/>
                    <a:pt x="208" y="546"/>
                  </a:cubicBezTo>
                  <a:cubicBezTo>
                    <a:pt x="208" y="545"/>
                    <a:pt x="206" y="544"/>
                    <a:pt x="204" y="544"/>
                  </a:cubicBezTo>
                  <a:cubicBezTo>
                    <a:pt x="190" y="550"/>
                    <a:pt x="177" y="563"/>
                    <a:pt x="165" y="573"/>
                  </a:cubicBezTo>
                  <a:cubicBezTo>
                    <a:pt x="155" y="581"/>
                    <a:pt x="143" y="594"/>
                    <a:pt x="131" y="600"/>
                  </a:cubicBezTo>
                  <a:cubicBezTo>
                    <a:pt x="139" y="561"/>
                    <a:pt x="140" y="521"/>
                    <a:pt x="141" y="481"/>
                  </a:cubicBezTo>
                  <a:cubicBezTo>
                    <a:pt x="142" y="447"/>
                    <a:pt x="146" y="407"/>
                    <a:pt x="138" y="373"/>
                  </a:cubicBezTo>
                  <a:moveTo>
                    <a:pt x="72" y="313"/>
                  </a:moveTo>
                  <a:cubicBezTo>
                    <a:pt x="6" y="245"/>
                    <a:pt x="26" y="140"/>
                    <a:pt x="81" y="72"/>
                  </a:cubicBezTo>
                  <a:cubicBezTo>
                    <a:pt x="106" y="42"/>
                    <a:pt x="141" y="19"/>
                    <a:pt x="181" y="17"/>
                  </a:cubicBezTo>
                  <a:cubicBezTo>
                    <a:pt x="184" y="17"/>
                    <a:pt x="186" y="16"/>
                    <a:pt x="186" y="13"/>
                  </a:cubicBezTo>
                  <a:cubicBezTo>
                    <a:pt x="223" y="15"/>
                    <a:pt x="260" y="21"/>
                    <a:pt x="292" y="39"/>
                  </a:cubicBezTo>
                  <a:cubicBezTo>
                    <a:pt x="329" y="61"/>
                    <a:pt x="356" y="102"/>
                    <a:pt x="370" y="142"/>
                  </a:cubicBezTo>
                  <a:cubicBezTo>
                    <a:pt x="397" y="217"/>
                    <a:pt x="371" y="303"/>
                    <a:pt x="302" y="344"/>
                  </a:cubicBezTo>
                  <a:cubicBezTo>
                    <a:pt x="231" y="387"/>
                    <a:pt x="130" y="371"/>
                    <a:pt x="72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3"/>
            <p:cNvSpPr>
              <a:spLocks noEditPoints="1"/>
            </p:cNvSpPr>
            <p:nvPr/>
          </p:nvSpPr>
          <p:spPr bwMode="auto">
            <a:xfrm>
              <a:off x="2676525" y="2611438"/>
              <a:ext cx="728663" cy="725488"/>
            </a:xfrm>
            <a:custGeom>
              <a:avLst/>
              <a:gdLst>
                <a:gd name="T0" fmla="*/ 289 w 354"/>
                <a:gd name="T1" fmla="*/ 71 h 352"/>
                <a:gd name="T2" fmla="*/ 103 w 354"/>
                <a:gd name="T3" fmla="*/ 38 h 352"/>
                <a:gd name="T4" fmla="*/ 29 w 354"/>
                <a:gd name="T5" fmla="*/ 243 h 352"/>
                <a:gd name="T6" fmla="*/ 115 w 354"/>
                <a:gd name="T7" fmla="*/ 320 h 352"/>
                <a:gd name="T8" fmla="*/ 117 w 354"/>
                <a:gd name="T9" fmla="*/ 322 h 352"/>
                <a:gd name="T10" fmla="*/ 313 w 354"/>
                <a:gd name="T11" fmla="*/ 262 h 352"/>
                <a:gd name="T12" fmla="*/ 289 w 354"/>
                <a:gd name="T13" fmla="*/ 71 h 352"/>
                <a:gd name="T14" fmla="*/ 120 w 354"/>
                <a:gd name="T15" fmla="*/ 314 h 352"/>
                <a:gd name="T16" fmla="*/ 116 w 354"/>
                <a:gd name="T17" fmla="*/ 315 h 352"/>
                <a:gd name="T18" fmla="*/ 34 w 354"/>
                <a:gd name="T19" fmla="*/ 236 h 352"/>
                <a:gd name="T20" fmla="*/ 46 w 354"/>
                <a:gd name="T21" fmla="*/ 113 h 352"/>
                <a:gd name="T22" fmla="*/ 243 w 354"/>
                <a:gd name="T23" fmla="*/ 44 h 352"/>
                <a:gd name="T24" fmla="*/ 320 w 354"/>
                <a:gd name="T25" fmla="*/ 227 h 352"/>
                <a:gd name="T26" fmla="*/ 120 w 354"/>
                <a:gd name="T27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352">
                  <a:moveTo>
                    <a:pt x="289" y="71"/>
                  </a:moveTo>
                  <a:cubicBezTo>
                    <a:pt x="242" y="19"/>
                    <a:pt x="165" y="0"/>
                    <a:pt x="103" y="38"/>
                  </a:cubicBezTo>
                  <a:cubicBezTo>
                    <a:pt x="36" y="78"/>
                    <a:pt x="0" y="170"/>
                    <a:pt x="29" y="243"/>
                  </a:cubicBezTo>
                  <a:cubicBezTo>
                    <a:pt x="43" y="278"/>
                    <a:pt x="74" y="319"/>
                    <a:pt x="115" y="320"/>
                  </a:cubicBezTo>
                  <a:cubicBezTo>
                    <a:pt x="116" y="321"/>
                    <a:pt x="116" y="321"/>
                    <a:pt x="117" y="322"/>
                  </a:cubicBezTo>
                  <a:cubicBezTo>
                    <a:pt x="188" y="352"/>
                    <a:pt x="271" y="326"/>
                    <a:pt x="313" y="262"/>
                  </a:cubicBezTo>
                  <a:cubicBezTo>
                    <a:pt x="354" y="200"/>
                    <a:pt x="337" y="123"/>
                    <a:pt x="289" y="71"/>
                  </a:cubicBezTo>
                  <a:moveTo>
                    <a:pt x="120" y="314"/>
                  </a:moveTo>
                  <a:cubicBezTo>
                    <a:pt x="118" y="313"/>
                    <a:pt x="117" y="314"/>
                    <a:pt x="116" y="315"/>
                  </a:cubicBezTo>
                  <a:cubicBezTo>
                    <a:pt x="77" y="310"/>
                    <a:pt x="48" y="271"/>
                    <a:pt x="34" y="236"/>
                  </a:cubicBezTo>
                  <a:cubicBezTo>
                    <a:pt x="18" y="196"/>
                    <a:pt x="27" y="150"/>
                    <a:pt x="46" y="113"/>
                  </a:cubicBezTo>
                  <a:cubicBezTo>
                    <a:pt x="83" y="37"/>
                    <a:pt x="168" y="2"/>
                    <a:pt x="243" y="44"/>
                  </a:cubicBezTo>
                  <a:cubicBezTo>
                    <a:pt x="306" y="79"/>
                    <a:pt x="344" y="158"/>
                    <a:pt x="320" y="227"/>
                  </a:cubicBezTo>
                  <a:cubicBezTo>
                    <a:pt x="292" y="311"/>
                    <a:pt x="199" y="343"/>
                    <a:pt x="120" y="3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78614" y="2285997"/>
            <a:ext cx="1286086" cy="2102493"/>
            <a:chOff x="2620963" y="2576513"/>
            <a:chExt cx="830263" cy="1357313"/>
          </a:xfrm>
          <a:solidFill>
            <a:srgbClr val="1F4E79"/>
          </a:solidFill>
        </p:grpSpPr>
        <p:sp>
          <p:nvSpPr>
            <p:cNvPr id="12" name="Freeform 212"/>
            <p:cNvSpPr>
              <a:spLocks noEditPoints="1"/>
            </p:cNvSpPr>
            <p:nvPr/>
          </p:nvSpPr>
          <p:spPr bwMode="auto">
            <a:xfrm>
              <a:off x="2620963" y="2576513"/>
              <a:ext cx="830263" cy="1357313"/>
            </a:xfrm>
            <a:custGeom>
              <a:avLst/>
              <a:gdLst>
                <a:gd name="T0" fmla="*/ 394 w 403"/>
                <a:gd name="T1" fmla="*/ 179 h 659"/>
                <a:gd name="T2" fmla="*/ 173 w 403"/>
                <a:gd name="T3" fmla="*/ 4 h 659"/>
                <a:gd name="T4" fmla="*/ 20 w 403"/>
                <a:gd name="T5" fmla="*/ 161 h 659"/>
                <a:gd name="T6" fmla="*/ 112 w 403"/>
                <a:gd name="T7" fmla="*/ 362 h 659"/>
                <a:gd name="T8" fmla="*/ 93 w 403"/>
                <a:gd name="T9" fmla="*/ 644 h 659"/>
                <a:gd name="T10" fmla="*/ 104 w 403"/>
                <a:gd name="T11" fmla="*/ 653 h 659"/>
                <a:gd name="T12" fmla="*/ 207 w 403"/>
                <a:gd name="T13" fmla="*/ 598 h 659"/>
                <a:gd name="T14" fmla="*/ 315 w 403"/>
                <a:gd name="T15" fmla="*/ 650 h 659"/>
                <a:gd name="T16" fmla="*/ 317 w 403"/>
                <a:gd name="T17" fmla="*/ 580 h 659"/>
                <a:gd name="T18" fmla="*/ 303 w 403"/>
                <a:gd name="T19" fmla="*/ 362 h 659"/>
                <a:gd name="T20" fmla="*/ 303 w 403"/>
                <a:gd name="T21" fmla="*/ 638 h 659"/>
                <a:gd name="T22" fmla="*/ 200 w 403"/>
                <a:gd name="T23" fmla="*/ 582 h 659"/>
                <a:gd name="T24" fmla="*/ 160 w 403"/>
                <a:gd name="T25" fmla="*/ 612 h 659"/>
                <a:gd name="T26" fmla="*/ 117 w 403"/>
                <a:gd name="T27" fmla="*/ 486 h 659"/>
                <a:gd name="T28" fmla="*/ 134 w 403"/>
                <a:gd name="T29" fmla="*/ 371 h 659"/>
                <a:gd name="T30" fmla="*/ 122 w 403"/>
                <a:gd name="T31" fmla="*/ 601 h 659"/>
                <a:gd name="T32" fmla="*/ 131 w 403"/>
                <a:gd name="T33" fmla="*/ 605 h 659"/>
                <a:gd name="T34" fmla="*/ 207 w 403"/>
                <a:gd name="T35" fmla="*/ 551 h 659"/>
                <a:gd name="T36" fmla="*/ 262 w 403"/>
                <a:gd name="T37" fmla="*/ 597 h 659"/>
                <a:gd name="T38" fmla="*/ 286 w 403"/>
                <a:gd name="T39" fmla="*/ 601 h 659"/>
                <a:gd name="T40" fmla="*/ 287 w 403"/>
                <a:gd name="T41" fmla="*/ 369 h 659"/>
                <a:gd name="T42" fmla="*/ 299 w 403"/>
                <a:gd name="T43" fmla="*/ 573 h 659"/>
                <a:gd name="T44" fmla="*/ 138 w 403"/>
                <a:gd name="T45" fmla="*/ 373 h 659"/>
                <a:gd name="T46" fmla="*/ 276 w 403"/>
                <a:gd name="T47" fmla="*/ 594 h 659"/>
                <a:gd name="T48" fmla="*/ 245 w 403"/>
                <a:gd name="T49" fmla="*/ 573 h 659"/>
                <a:gd name="T50" fmla="*/ 208 w 403"/>
                <a:gd name="T51" fmla="*/ 546 h 659"/>
                <a:gd name="T52" fmla="*/ 165 w 403"/>
                <a:gd name="T53" fmla="*/ 573 h 659"/>
                <a:gd name="T54" fmla="*/ 141 w 403"/>
                <a:gd name="T55" fmla="*/ 481 h 659"/>
                <a:gd name="T56" fmla="*/ 72 w 403"/>
                <a:gd name="T57" fmla="*/ 313 h 659"/>
                <a:gd name="T58" fmla="*/ 181 w 403"/>
                <a:gd name="T59" fmla="*/ 17 h 659"/>
                <a:gd name="T60" fmla="*/ 292 w 403"/>
                <a:gd name="T61" fmla="*/ 39 h 659"/>
                <a:gd name="T62" fmla="*/ 302 w 403"/>
                <a:gd name="T63" fmla="*/ 3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3" h="659">
                  <a:moveTo>
                    <a:pt x="314" y="355"/>
                  </a:moveTo>
                  <a:cubicBezTo>
                    <a:pt x="373" y="319"/>
                    <a:pt x="403" y="247"/>
                    <a:pt x="394" y="179"/>
                  </a:cubicBezTo>
                  <a:cubicBezTo>
                    <a:pt x="387" y="126"/>
                    <a:pt x="360" y="75"/>
                    <a:pt x="319" y="41"/>
                  </a:cubicBezTo>
                  <a:cubicBezTo>
                    <a:pt x="278" y="6"/>
                    <a:pt x="225" y="0"/>
                    <a:pt x="173" y="4"/>
                  </a:cubicBezTo>
                  <a:cubicBezTo>
                    <a:pt x="172" y="4"/>
                    <a:pt x="172" y="4"/>
                    <a:pt x="171" y="4"/>
                  </a:cubicBezTo>
                  <a:cubicBezTo>
                    <a:pt x="93" y="8"/>
                    <a:pt x="39" y="92"/>
                    <a:pt x="20" y="161"/>
                  </a:cubicBezTo>
                  <a:cubicBezTo>
                    <a:pt x="0" y="236"/>
                    <a:pt x="33" y="312"/>
                    <a:pt x="98" y="353"/>
                  </a:cubicBezTo>
                  <a:cubicBezTo>
                    <a:pt x="102" y="356"/>
                    <a:pt x="107" y="359"/>
                    <a:pt x="112" y="362"/>
                  </a:cubicBezTo>
                  <a:cubicBezTo>
                    <a:pt x="95" y="396"/>
                    <a:pt x="102" y="440"/>
                    <a:pt x="101" y="476"/>
                  </a:cubicBezTo>
                  <a:cubicBezTo>
                    <a:pt x="101" y="532"/>
                    <a:pt x="96" y="589"/>
                    <a:pt x="93" y="644"/>
                  </a:cubicBezTo>
                  <a:cubicBezTo>
                    <a:pt x="93" y="649"/>
                    <a:pt x="96" y="652"/>
                    <a:pt x="100" y="652"/>
                  </a:cubicBezTo>
                  <a:cubicBezTo>
                    <a:pt x="101" y="653"/>
                    <a:pt x="102" y="653"/>
                    <a:pt x="104" y="653"/>
                  </a:cubicBezTo>
                  <a:cubicBezTo>
                    <a:pt x="126" y="651"/>
                    <a:pt x="146" y="640"/>
                    <a:pt x="164" y="629"/>
                  </a:cubicBezTo>
                  <a:cubicBezTo>
                    <a:pt x="175" y="622"/>
                    <a:pt x="198" y="611"/>
                    <a:pt x="207" y="598"/>
                  </a:cubicBezTo>
                  <a:cubicBezTo>
                    <a:pt x="231" y="627"/>
                    <a:pt x="270" y="640"/>
                    <a:pt x="303" y="657"/>
                  </a:cubicBezTo>
                  <a:cubicBezTo>
                    <a:pt x="308" y="659"/>
                    <a:pt x="314" y="655"/>
                    <a:pt x="315" y="650"/>
                  </a:cubicBezTo>
                  <a:cubicBezTo>
                    <a:pt x="317" y="650"/>
                    <a:pt x="318" y="648"/>
                    <a:pt x="318" y="646"/>
                  </a:cubicBezTo>
                  <a:cubicBezTo>
                    <a:pt x="324" y="626"/>
                    <a:pt x="318" y="600"/>
                    <a:pt x="317" y="580"/>
                  </a:cubicBezTo>
                  <a:cubicBezTo>
                    <a:pt x="314" y="553"/>
                    <a:pt x="312" y="525"/>
                    <a:pt x="310" y="498"/>
                  </a:cubicBezTo>
                  <a:cubicBezTo>
                    <a:pt x="308" y="452"/>
                    <a:pt x="300" y="408"/>
                    <a:pt x="303" y="362"/>
                  </a:cubicBezTo>
                  <a:cubicBezTo>
                    <a:pt x="307" y="360"/>
                    <a:pt x="310" y="357"/>
                    <a:pt x="314" y="355"/>
                  </a:cubicBezTo>
                  <a:moveTo>
                    <a:pt x="303" y="638"/>
                  </a:moveTo>
                  <a:cubicBezTo>
                    <a:pt x="270" y="622"/>
                    <a:pt x="237" y="607"/>
                    <a:pt x="209" y="581"/>
                  </a:cubicBezTo>
                  <a:cubicBezTo>
                    <a:pt x="206" y="578"/>
                    <a:pt x="202" y="579"/>
                    <a:pt x="200" y="582"/>
                  </a:cubicBezTo>
                  <a:cubicBezTo>
                    <a:pt x="196" y="584"/>
                    <a:pt x="193" y="588"/>
                    <a:pt x="189" y="591"/>
                  </a:cubicBezTo>
                  <a:cubicBezTo>
                    <a:pt x="180" y="599"/>
                    <a:pt x="170" y="605"/>
                    <a:pt x="160" y="612"/>
                  </a:cubicBezTo>
                  <a:cubicBezTo>
                    <a:pt x="145" y="622"/>
                    <a:pt x="128" y="632"/>
                    <a:pt x="110" y="638"/>
                  </a:cubicBezTo>
                  <a:cubicBezTo>
                    <a:pt x="112" y="588"/>
                    <a:pt x="114" y="537"/>
                    <a:pt x="117" y="486"/>
                  </a:cubicBezTo>
                  <a:cubicBezTo>
                    <a:pt x="119" y="446"/>
                    <a:pt x="114" y="406"/>
                    <a:pt x="123" y="367"/>
                  </a:cubicBezTo>
                  <a:cubicBezTo>
                    <a:pt x="126" y="368"/>
                    <a:pt x="130" y="370"/>
                    <a:pt x="134" y="371"/>
                  </a:cubicBezTo>
                  <a:cubicBezTo>
                    <a:pt x="126" y="404"/>
                    <a:pt x="132" y="443"/>
                    <a:pt x="132" y="476"/>
                  </a:cubicBezTo>
                  <a:cubicBezTo>
                    <a:pt x="132" y="518"/>
                    <a:pt x="130" y="560"/>
                    <a:pt x="122" y="601"/>
                  </a:cubicBezTo>
                  <a:cubicBezTo>
                    <a:pt x="121" y="606"/>
                    <a:pt x="128" y="609"/>
                    <a:pt x="130" y="605"/>
                  </a:cubicBezTo>
                  <a:cubicBezTo>
                    <a:pt x="130" y="605"/>
                    <a:pt x="131" y="605"/>
                    <a:pt x="131" y="605"/>
                  </a:cubicBezTo>
                  <a:cubicBezTo>
                    <a:pt x="143" y="604"/>
                    <a:pt x="153" y="594"/>
                    <a:pt x="163" y="587"/>
                  </a:cubicBezTo>
                  <a:cubicBezTo>
                    <a:pt x="178" y="575"/>
                    <a:pt x="193" y="564"/>
                    <a:pt x="207" y="551"/>
                  </a:cubicBezTo>
                  <a:cubicBezTo>
                    <a:pt x="211" y="562"/>
                    <a:pt x="229" y="573"/>
                    <a:pt x="237" y="579"/>
                  </a:cubicBezTo>
                  <a:cubicBezTo>
                    <a:pt x="245" y="585"/>
                    <a:pt x="254" y="591"/>
                    <a:pt x="262" y="597"/>
                  </a:cubicBezTo>
                  <a:cubicBezTo>
                    <a:pt x="267" y="601"/>
                    <a:pt x="273" y="606"/>
                    <a:pt x="279" y="606"/>
                  </a:cubicBezTo>
                  <a:cubicBezTo>
                    <a:pt x="282" y="608"/>
                    <a:pt x="287" y="605"/>
                    <a:pt x="286" y="601"/>
                  </a:cubicBezTo>
                  <a:cubicBezTo>
                    <a:pt x="272" y="526"/>
                    <a:pt x="274" y="451"/>
                    <a:pt x="268" y="375"/>
                  </a:cubicBezTo>
                  <a:cubicBezTo>
                    <a:pt x="274" y="373"/>
                    <a:pt x="281" y="371"/>
                    <a:pt x="287" y="369"/>
                  </a:cubicBezTo>
                  <a:cubicBezTo>
                    <a:pt x="278" y="408"/>
                    <a:pt x="290" y="455"/>
                    <a:pt x="293" y="493"/>
                  </a:cubicBezTo>
                  <a:cubicBezTo>
                    <a:pt x="295" y="520"/>
                    <a:pt x="297" y="547"/>
                    <a:pt x="299" y="573"/>
                  </a:cubicBezTo>
                  <a:cubicBezTo>
                    <a:pt x="301" y="594"/>
                    <a:pt x="299" y="618"/>
                    <a:pt x="303" y="638"/>
                  </a:cubicBezTo>
                  <a:moveTo>
                    <a:pt x="138" y="373"/>
                  </a:moveTo>
                  <a:cubicBezTo>
                    <a:pt x="178" y="386"/>
                    <a:pt x="222" y="388"/>
                    <a:pt x="262" y="377"/>
                  </a:cubicBezTo>
                  <a:cubicBezTo>
                    <a:pt x="260" y="449"/>
                    <a:pt x="263" y="523"/>
                    <a:pt x="276" y="594"/>
                  </a:cubicBezTo>
                  <a:cubicBezTo>
                    <a:pt x="274" y="593"/>
                    <a:pt x="272" y="592"/>
                    <a:pt x="270" y="590"/>
                  </a:cubicBezTo>
                  <a:cubicBezTo>
                    <a:pt x="261" y="585"/>
                    <a:pt x="253" y="579"/>
                    <a:pt x="245" y="573"/>
                  </a:cubicBezTo>
                  <a:cubicBezTo>
                    <a:pt x="237" y="567"/>
                    <a:pt x="230" y="561"/>
                    <a:pt x="222" y="555"/>
                  </a:cubicBezTo>
                  <a:cubicBezTo>
                    <a:pt x="218" y="552"/>
                    <a:pt x="214" y="547"/>
                    <a:pt x="208" y="546"/>
                  </a:cubicBezTo>
                  <a:cubicBezTo>
                    <a:pt x="208" y="545"/>
                    <a:pt x="206" y="544"/>
                    <a:pt x="204" y="544"/>
                  </a:cubicBezTo>
                  <a:cubicBezTo>
                    <a:pt x="190" y="550"/>
                    <a:pt x="177" y="563"/>
                    <a:pt x="165" y="573"/>
                  </a:cubicBezTo>
                  <a:cubicBezTo>
                    <a:pt x="155" y="581"/>
                    <a:pt x="143" y="594"/>
                    <a:pt x="131" y="600"/>
                  </a:cubicBezTo>
                  <a:cubicBezTo>
                    <a:pt x="139" y="561"/>
                    <a:pt x="140" y="521"/>
                    <a:pt x="141" y="481"/>
                  </a:cubicBezTo>
                  <a:cubicBezTo>
                    <a:pt x="142" y="447"/>
                    <a:pt x="146" y="407"/>
                    <a:pt x="138" y="373"/>
                  </a:cubicBezTo>
                  <a:moveTo>
                    <a:pt x="72" y="313"/>
                  </a:moveTo>
                  <a:cubicBezTo>
                    <a:pt x="6" y="245"/>
                    <a:pt x="26" y="140"/>
                    <a:pt x="81" y="72"/>
                  </a:cubicBezTo>
                  <a:cubicBezTo>
                    <a:pt x="106" y="42"/>
                    <a:pt x="141" y="19"/>
                    <a:pt x="181" y="17"/>
                  </a:cubicBezTo>
                  <a:cubicBezTo>
                    <a:pt x="184" y="17"/>
                    <a:pt x="186" y="16"/>
                    <a:pt x="186" y="13"/>
                  </a:cubicBezTo>
                  <a:cubicBezTo>
                    <a:pt x="223" y="15"/>
                    <a:pt x="260" y="21"/>
                    <a:pt x="292" y="39"/>
                  </a:cubicBezTo>
                  <a:cubicBezTo>
                    <a:pt x="329" y="61"/>
                    <a:pt x="356" y="102"/>
                    <a:pt x="370" y="142"/>
                  </a:cubicBezTo>
                  <a:cubicBezTo>
                    <a:pt x="397" y="217"/>
                    <a:pt x="371" y="303"/>
                    <a:pt x="302" y="344"/>
                  </a:cubicBezTo>
                  <a:cubicBezTo>
                    <a:pt x="231" y="387"/>
                    <a:pt x="130" y="371"/>
                    <a:pt x="72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3"/>
            <p:cNvSpPr>
              <a:spLocks noEditPoints="1"/>
            </p:cNvSpPr>
            <p:nvPr/>
          </p:nvSpPr>
          <p:spPr bwMode="auto">
            <a:xfrm>
              <a:off x="2676525" y="2611438"/>
              <a:ext cx="728663" cy="725488"/>
            </a:xfrm>
            <a:custGeom>
              <a:avLst/>
              <a:gdLst>
                <a:gd name="T0" fmla="*/ 289 w 354"/>
                <a:gd name="T1" fmla="*/ 71 h 352"/>
                <a:gd name="T2" fmla="*/ 103 w 354"/>
                <a:gd name="T3" fmla="*/ 38 h 352"/>
                <a:gd name="T4" fmla="*/ 29 w 354"/>
                <a:gd name="T5" fmla="*/ 243 h 352"/>
                <a:gd name="T6" fmla="*/ 115 w 354"/>
                <a:gd name="T7" fmla="*/ 320 h 352"/>
                <a:gd name="T8" fmla="*/ 117 w 354"/>
                <a:gd name="T9" fmla="*/ 322 h 352"/>
                <a:gd name="T10" fmla="*/ 313 w 354"/>
                <a:gd name="T11" fmla="*/ 262 h 352"/>
                <a:gd name="T12" fmla="*/ 289 w 354"/>
                <a:gd name="T13" fmla="*/ 71 h 352"/>
                <a:gd name="T14" fmla="*/ 120 w 354"/>
                <a:gd name="T15" fmla="*/ 314 h 352"/>
                <a:gd name="T16" fmla="*/ 116 w 354"/>
                <a:gd name="T17" fmla="*/ 315 h 352"/>
                <a:gd name="T18" fmla="*/ 34 w 354"/>
                <a:gd name="T19" fmla="*/ 236 h 352"/>
                <a:gd name="T20" fmla="*/ 46 w 354"/>
                <a:gd name="T21" fmla="*/ 113 h 352"/>
                <a:gd name="T22" fmla="*/ 243 w 354"/>
                <a:gd name="T23" fmla="*/ 44 h 352"/>
                <a:gd name="T24" fmla="*/ 320 w 354"/>
                <a:gd name="T25" fmla="*/ 227 h 352"/>
                <a:gd name="T26" fmla="*/ 120 w 354"/>
                <a:gd name="T27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352">
                  <a:moveTo>
                    <a:pt x="289" y="71"/>
                  </a:moveTo>
                  <a:cubicBezTo>
                    <a:pt x="242" y="19"/>
                    <a:pt x="165" y="0"/>
                    <a:pt x="103" y="38"/>
                  </a:cubicBezTo>
                  <a:cubicBezTo>
                    <a:pt x="36" y="78"/>
                    <a:pt x="0" y="170"/>
                    <a:pt x="29" y="243"/>
                  </a:cubicBezTo>
                  <a:cubicBezTo>
                    <a:pt x="43" y="278"/>
                    <a:pt x="74" y="319"/>
                    <a:pt x="115" y="320"/>
                  </a:cubicBezTo>
                  <a:cubicBezTo>
                    <a:pt x="116" y="321"/>
                    <a:pt x="116" y="321"/>
                    <a:pt x="117" y="322"/>
                  </a:cubicBezTo>
                  <a:cubicBezTo>
                    <a:pt x="188" y="352"/>
                    <a:pt x="271" y="326"/>
                    <a:pt x="313" y="262"/>
                  </a:cubicBezTo>
                  <a:cubicBezTo>
                    <a:pt x="354" y="200"/>
                    <a:pt x="337" y="123"/>
                    <a:pt x="289" y="71"/>
                  </a:cubicBezTo>
                  <a:moveTo>
                    <a:pt x="120" y="314"/>
                  </a:moveTo>
                  <a:cubicBezTo>
                    <a:pt x="118" y="313"/>
                    <a:pt x="117" y="314"/>
                    <a:pt x="116" y="315"/>
                  </a:cubicBezTo>
                  <a:cubicBezTo>
                    <a:pt x="77" y="310"/>
                    <a:pt x="48" y="271"/>
                    <a:pt x="34" y="236"/>
                  </a:cubicBezTo>
                  <a:cubicBezTo>
                    <a:pt x="18" y="196"/>
                    <a:pt x="27" y="150"/>
                    <a:pt x="46" y="113"/>
                  </a:cubicBezTo>
                  <a:cubicBezTo>
                    <a:pt x="83" y="37"/>
                    <a:pt x="168" y="2"/>
                    <a:pt x="243" y="44"/>
                  </a:cubicBezTo>
                  <a:cubicBezTo>
                    <a:pt x="306" y="79"/>
                    <a:pt x="344" y="158"/>
                    <a:pt x="320" y="227"/>
                  </a:cubicBezTo>
                  <a:cubicBezTo>
                    <a:pt x="292" y="311"/>
                    <a:pt x="199" y="343"/>
                    <a:pt x="120" y="3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627207" y="2609602"/>
            <a:ext cx="105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Gold</a:t>
            </a:r>
            <a:endParaRPr lang="en-US" altLang="zh-CN" sz="20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ctr"/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medal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97314" y="2609601"/>
            <a:ext cx="105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Silver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86434" y="2695833"/>
            <a:ext cx="114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Bronze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447904" y="3095943"/>
            <a:ext cx="565617" cy="482600"/>
            <a:chOff x="4349506" y="3098800"/>
            <a:chExt cx="565617" cy="482600"/>
          </a:xfrm>
        </p:grpSpPr>
        <p:sp>
          <p:nvSpPr>
            <p:cNvPr id="18" name="任意多边形 17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08237" y="3095943"/>
            <a:ext cx="565617" cy="482600"/>
            <a:chOff x="4349506" y="3098800"/>
            <a:chExt cx="565617" cy="482600"/>
          </a:xfrm>
        </p:grpSpPr>
        <p:sp>
          <p:nvSpPr>
            <p:cNvPr id="22" name="任意多边形 21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85841" y="4593750"/>
            <a:ext cx="3135357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48572" y="4593747"/>
            <a:ext cx="3135357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45865" y="4593748"/>
            <a:ext cx="3135357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 Please enter the text here Please enter the text here Please enter the text here</a:t>
            </a:r>
          </a:p>
        </p:txBody>
      </p:sp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26863" y="604915"/>
            <a:ext cx="214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65713" y="572598"/>
            <a:ext cx="226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椭圆 31"/>
          <p:cNvSpPr/>
          <p:nvPr/>
        </p:nvSpPr>
        <p:spPr>
          <a:xfrm>
            <a:off x="4202158" y="2344692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椭圆 31"/>
          <p:cNvSpPr/>
          <p:nvPr/>
        </p:nvSpPr>
        <p:spPr>
          <a:xfrm>
            <a:off x="6710703" y="2302646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椭圆 31"/>
          <p:cNvSpPr/>
          <p:nvPr/>
        </p:nvSpPr>
        <p:spPr>
          <a:xfrm>
            <a:off x="6710703" y="4611282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31"/>
          <p:cNvSpPr/>
          <p:nvPr/>
        </p:nvSpPr>
        <p:spPr>
          <a:xfrm>
            <a:off x="4202158" y="4611282"/>
            <a:ext cx="1259709" cy="124024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5400000">
            <a:off x="6926681" y="4044055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16200000">
            <a:off x="4352075" y="4065463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5639378" y="2922767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 rot="10800000">
            <a:off x="5639378" y="5231403"/>
            <a:ext cx="893813" cy="66062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4224573" y="3081529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4542997" y="2515295"/>
            <a:ext cx="385904" cy="611158"/>
            <a:chOff x="5844088" y="2600655"/>
            <a:chExt cx="385904" cy="611158"/>
          </a:xfrm>
        </p:grpSpPr>
        <p:grpSp>
          <p:nvGrpSpPr>
            <p:cNvPr id="79" name="组合 78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81" name="任意多边形 80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任意多边形 79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6688287" y="3016461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688287" y="5359082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4201088" y="5325526"/>
            <a:ext cx="12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81793" y="2419664"/>
            <a:ext cx="517525" cy="604838"/>
            <a:chOff x="4741863" y="766763"/>
            <a:chExt cx="517525" cy="604838"/>
          </a:xfrm>
          <a:solidFill>
            <a:srgbClr val="1F4E79"/>
          </a:solidFill>
        </p:grpSpPr>
        <p:sp>
          <p:nvSpPr>
            <p:cNvPr id="89" name="Freeform 23"/>
            <p:cNvSpPr>
              <a:spLocks noEditPoints="1"/>
            </p:cNvSpPr>
            <p:nvPr/>
          </p:nvSpPr>
          <p:spPr bwMode="auto">
            <a:xfrm>
              <a:off x="4741863" y="766763"/>
              <a:ext cx="517525" cy="604838"/>
            </a:xfrm>
            <a:custGeom>
              <a:avLst/>
              <a:gdLst>
                <a:gd name="T0" fmla="*/ 113 w 175"/>
                <a:gd name="T1" fmla="*/ 0 h 205"/>
                <a:gd name="T2" fmla="*/ 111 w 175"/>
                <a:gd name="T3" fmla="*/ 2 h 205"/>
                <a:gd name="T4" fmla="*/ 11 w 175"/>
                <a:gd name="T5" fmla="*/ 62 h 205"/>
                <a:gd name="T6" fmla="*/ 69 w 175"/>
                <a:gd name="T7" fmla="*/ 200 h 205"/>
                <a:gd name="T8" fmla="*/ 121 w 175"/>
                <a:gd name="T9" fmla="*/ 187 h 205"/>
                <a:gd name="T10" fmla="*/ 173 w 175"/>
                <a:gd name="T11" fmla="*/ 157 h 205"/>
                <a:gd name="T12" fmla="*/ 153 w 175"/>
                <a:gd name="T13" fmla="*/ 91 h 205"/>
                <a:gd name="T14" fmla="*/ 108 w 175"/>
                <a:gd name="T15" fmla="*/ 9 h 205"/>
                <a:gd name="T16" fmla="*/ 98 w 175"/>
                <a:gd name="T17" fmla="*/ 13 h 205"/>
                <a:gd name="T18" fmla="*/ 24 w 175"/>
                <a:gd name="T19" fmla="*/ 45 h 205"/>
                <a:gd name="T20" fmla="*/ 41 w 175"/>
                <a:gd name="T21" fmla="*/ 38 h 205"/>
                <a:gd name="T22" fmla="*/ 34 w 175"/>
                <a:gd name="T23" fmla="*/ 42 h 205"/>
                <a:gd name="T24" fmla="*/ 107 w 175"/>
                <a:gd name="T25" fmla="*/ 15 h 205"/>
                <a:gd name="T26" fmla="*/ 28 w 175"/>
                <a:gd name="T27" fmla="*/ 48 h 205"/>
                <a:gd name="T28" fmla="*/ 107 w 175"/>
                <a:gd name="T29" fmla="*/ 20 h 205"/>
                <a:gd name="T30" fmla="*/ 67 w 175"/>
                <a:gd name="T31" fmla="*/ 41 h 205"/>
                <a:gd name="T32" fmla="*/ 15 w 175"/>
                <a:gd name="T33" fmla="*/ 58 h 205"/>
                <a:gd name="T34" fmla="*/ 117 w 175"/>
                <a:gd name="T35" fmla="*/ 38 h 205"/>
                <a:gd name="T36" fmla="*/ 166 w 175"/>
                <a:gd name="T37" fmla="*/ 158 h 205"/>
                <a:gd name="T38" fmla="*/ 94 w 175"/>
                <a:gd name="T39" fmla="*/ 192 h 205"/>
                <a:gd name="T40" fmla="*/ 69 w 175"/>
                <a:gd name="T41" fmla="*/ 200 h 205"/>
                <a:gd name="T42" fmla="*/ 15 w 175"/>
                <a:gd name="T43" fmla="*/ 62 h 205"/>
                <a:gd name="T44" fmla="*/ 15 w 175"/>
                <a:gd name="T45" fmla="*/ 62 h 205"/>
                <a:gd name="T46" fmla="*/ 16 w 175"/>
                <a:gd name="T47" fmla="*/ 62 h 205"/>
                <a:gd name="T48" fmla="*/ 29 w 175"/>
                <a:gd name="T49" fmla="*/ 59 h 205"/>
                <a:gd name="T50" fmla="*/ 112 w 175"/>
                <a:gd name="T51" fmla="*/ 27 h 205"/>
                <a:gd name="T52" fmla="*/ 113 w 175"/>
                <a:gd name="T53" fmla="*/ 27 h 205"/>
                <a:gd name="T54" fmla="*/ 169 w 175"/>
                <a:gd name="T55" fmla="*/ 153 h 205"/>
                <a:gd name="T56" fmla="*/ 130 w 175"/>
                <a:gd name="T57" fmla="*/ 56 h 205"/>
                <a:gd name="T58" fmla="*/ 117 w 175"/>
                <a:gd name="T59" fmla="*/ 22 h 205"/>
                <a:gd name="T60" fmla="*/ 114 w 175"/>
                <a:gd name="T61" fmla="*/ 21 h 205"/>
                <a:gd name="T62" fmla="*/ 113 w 175"/>
                <a:gd name="T63" fmla="*/ 7 h 205"/>
                <a:gd name="T64" fmla="*/ 158 w 175"/>
                <a:gd name="T65" fmla="*/ 1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05">
                  <a:moveTo>
                    <a:pt x="115" y="2"/>
                  </a:moveTo>
                  <a:cubicBezTo>
                    <a:pt x="115" y="1"/>
                    <a:pt x="114" y="0"/>
                    <a:pt x="113" y="0"/>
                  </a:cubicBezTo>
                  <a:cubicBezTo>
                    <a:pt x="112" y="0"/>
                    <a:pt x="112" y="1"/>
                    <a:pt x="112" y="1"/>
                  </a:cubicBezTo>
                  <a:cubicBezTo>
                    <a:pt x="111" y="1"/>
                    <a:pt x="111" y="2"/>
                    <a:pt x="111" y="2"/>
                  </a:cubicBezTo>
                  <a:cubicBezTo>
                    <a:pt x="82" y="12"/>
                    <a:pt x="54" y="25"/>
                    <a:pt x="26" y="38"/>
                  </a:cubicBezTo>
                  <a:cubicBezTo>
                    <a:pt x="20" y="40"/>
                    <a:pt x="0" y="55"/>
                    <a:pt x="11" y="62"/>
                  </a:cubicBezTo>
                  <a:cubicBezTo>
                    <a:pt x="27" y="109"/>
                    <a:pt x="46" y="155"/>
                    <a:pt x="65" y="201"/>
                  </a:cubicBezTo>
                  <a:cubicBezTo>
                    <a:pt x="66" y="203"/>
                    <a:pt x="69" y="202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85" y="205"/>
                    <a:pt x="106" y="193"/>
                    <a:pt x="121" y="187"/>
                  </a:cubicBezTo>
                  <a:cubicBezTo>
                    <a:pt x="138" y="180"/>
                    <a:pt x="159" y="174"/>
                    <a:pt x="172" y="160"/>
                  </a:cubicBezTo>
                  <a:cubicBezTo>
                    <a:pt x="174" y="159"/>
                    <a:pt x="173" y="158"/>
                    <a:pt x="173" y="157"/>
                  </a:cubicBezTo>
                  <a:cubicBezTo>
                    <a:pt x="175" y="149"/>
                    <a:pt x="174" y="142"/>
                    <a:pt x="171" y="134"/>
                  </a:cubicBezTo>
                  <a:cubicBezTo>
                    <a:pt x="166" y="120"/>
                    <a:pt x="159" y="106"/>
                    <a:pt x="153" y="91"/>
                  </a:cubicBezTo>
                  <a:cubicBezTo>
                    <a:pt x="141" y="62"/>
                    <a:pt x="130" y="31"/>
                    <a:pt x="115" y="2"/>
                  </a:cubicBezTo>
                  <a:close/>
                  <a:moveTo>
                    <a:pt x="108" y="9"/>
                  </a:moveTo>
                  <a:cubicBezTo>
                    <a:pt x="107" y="10"/>
                    <a:pt x="107" y="11"/>
                    <a:pt x="107" y="11"/>
                  </a:cubicBezTo>
                  <a:cubicBezTo>
                    <a:pt x="104" y="12"/>
                    <a:pt x="101" y="13"/>
                    <a:pt x="98" y="13"/>
                  </a:cubicBezTo>
                  <a:cubicBezTo>
                    <a:pt x="101" y="12"/>
                    <a:pt x="104" y="11"/>
                    <a:pt x="108" y="9"/>
                  </a:cubicBezTo>
                  <a:close/>
                  <a:moveTo>
                    <a:pt x="24" y="45"/>
                  </a:moveTo>
                  <a:cubicBezTo>
                    <a:pt x="26" y="44"/>
                    <a:pt x="28" y="43"/>
                    <a:pt x="31" y="42"/>
                  </a:cubicBezTo>
                  <a:cubicBezTo>
                    <a:pt x="34" y="41"/>
                    <a:pt x="37" y="39"/>
                    <a:pt x="41" y="38"/>
                  </a:cubicBezTo>
                  <a:cubicBezTo>
                    <a:pt x="41" y="38"/>
                    <a:pt x="41" y="37"/>
                    <a:pt x="42" y="37"/>
                  </a:cubicBezTo>
                  <a:cubicBezTo>
                    <a:pt x="39" y="39"/>
                    <a:pt x="37" y="40"/>
                    <a:pt x="34" y="42"/>
                  </a:cubicBezTo>
                  <a:cubicBezTo>
                    <a:pt x="33" y="42"/>
                    <a:pt x="34" y="44"/>
                    <a:pt x="35" y="43"/>
                  </a:cubicBezTo>
                  <a:cubicBezTo>
                    <a:pt x="58" y="32"/>
                    <a:pt x="82" y="24"/>
                    <a:pt x="107" y="15"/>
                  </a:cubicBezTo>
                  <a:cubicBezTo>
                    <a:pt x="107" y="16"/>
                    <a:pt x="107" y="17"/>
                    <a:pt x="107" y="18"/>
                  </a:cubicBezTo>
                  <a:cubicBezTo>
                    <a:pt x="80" y="27"/>
                    <a:pt x="54" y="38"/>
                    <a:pt x="28" y="48"/>
                  </a:cubicBezTo>
                  <a:cubicBezTo>
                    <a:pt x="27" y="49"/>
                    <a:pt x="27" y="51"/>
                    <a:pt x="29" y="50"/>
                  </a:cubicBezTo>
                  <a:cubicBezTo>
                    <a:pt x="55" y="42"/>
                    <a:pt x="82" y="32"/>
                    <a:pt x="107" y="20"/>
                  </a:cubicBezTo>
                  <a:cubicBezTo>
                    <a:pt x="108" y="21"/>
                    <a:pt x="108" y="22"/>
                    <a:pt x="108" y="23"/>
                  </a:cubicBezTo>
                  <a:cubicBezTo>
                    <a:pt x="94" y="28"/>
                    <a:pt x="81" y="36"/>
                    <a:pt x="67" y="41"/>
                  </a:cubicBezTo>
                  <a:cubicBezTo>
                    <a:pt x="50" y="47"/>
                    <a:pt x="33" y="53"/>
                    <a:pt x="16" y="58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8" y="54"/>
                    <a:pt x="21" y="49"/>
                    <a:pt x="24" y="45"/>
                  </a:cubicBezTo>
                  <a:close/>
                  <a:moveTo>
                    <a:pt x="117" y="38"/>
                  </a:moveTo>
                  <a:cubicBezTo>
                    <a:pt x="122" y="52"/>
                    <a:pt x="127" y="65"/>
                    <a:pt x="133" y="78"/>
                  </a:cubicBezTo>
                  <a:cubicBezTo>
                    <a:pt x="144" y="105"/>
                    <a:pt x="155" y="131"/>
                    <a:pt x="166" y="158"/>
                  </a:cubicBezTo>
                  <a:cubicBezTo>
                    <a:pt x="154" y="170"/>
                    <a:pt x="132" y="176"/>
                    <a:pt x="116" y="182"/>
                  </a:cubicBezTo>
                  <a:cubicBezTo>
                    <a:pt x="109" y="185"/>
                    <a:pt x="101" y="189"/>
                    <a:pt x="94" y="192"/>
                  </a:cubicBezTo>
                  <a:cubicBezTo>
                    <a:pt x="85" y="195"/>
                    <a:pt x="76" y="196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52" y="153"/>
                    <a:pt x="34" y="107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8" y="62"/>
                    <a:pt x="19" y="62"/>
                    <a:pt x="20" y="62"/>
                  </a:cubicBezTo>
                  <a:cubicBezTo>
                    <a:pt x="23" y="62"/>
                    <a:pt x="27" y="61"/>
                    <a:pt x="29" y="59"/>
                  </a:cubicBezTo>
                  <a:cubicBezTo>
                    <a:pt x="42" y="56"/>
                    <a:pt x="54" y="52"/>
                    <a:pt x="67" y="48"/>
                  </a:cubicBezTo>
                  <a:cubicBezTo>
                    <a:pt x="82" y="42"/>
                    <a:pt x="99" y="36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31"/>
                    <a:pt x="115" y="35"/>
                    <a:pt x="117" y="38"/>
                  </a:cubicBezTo>
                  <a:close/>
                  <a:moveTo>
                    <a:pt x="169" y="153"/>
                  </a:moveTo>
                  <a:cubicBezTo>
                    <a:pt x="160" y="132"/>
                    <a:pt x="152" y="110"/>
                    <a:pt x="143" y="89"/>
                  </a:cubicBezTo>
                  <a:cubicBezTo>
                    <a:pt x="139" y="78"/>
                    <a:pt x="135" y="67"/>
                    <a:pt x="130" y="56"/>
                  </a:cubicBezTo>
                  <a:cubicBezTo>
                    <a:pt x="128" y="51"/>
                    <a:pt x="126" y="46"/>
                    <a:pt x="124" y="41"/>
                  </a:cubicBezTo>
                  <a:cubicBezTo>
                    <a:pt x="122" y="36"/>
                    <a:pt x="116" y="27"/>
                    <a:pt x="117" y="22"/>
                  </a:cubicBezTo>
                  <a:cubicBezTo>
                    <a:pt x="117" y="21"/>
                    <a:pt x="115" y="19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3" y="19"/>
                    <a:pt x="112" y="17"/>
                    <a:pt x="112" y="15"/>
                  </a:cubicBezTo>
                  <a:cubicBezTo>
                    <a:pt x="112" y="12"/>
                    <a:pt x="112" y="9"/>
                    <a:pt x="113" y="7"/>
                  </a:cubicBezTo>
                  <a:cubicBezTo>
                    <a:pt x="121" y="31"/>
                    <a:pt x="133" y="54"/>
                    <a:pt x="143" y="78"/>
                  </a:cubicBezTo>
                  <a:cubicBezTo>
                    <a:pt x="148" y="90"/>
                    <a:pt x="153" y="101"/>
                    <a:pt x="158" y="113"/>
                  </a:cubicBezTo>
                  <a:cubicBezTo>
                    <a:pt x="163" y="126"/>
                    <a:pt x="171" y="139"/>
                    <a:pt x="169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4"/>
            <p:cNvSpPr/>
            <p:nvPr/>
          </p:nvSpPr>
          <p:spPr bwMode="auto">
            <a:xfrm>
              <a:off x="4837113" y="996951"/>
              <a:ext cx="76200" cy="150813"/>
            </a:xfrm>
            <a:custGeom>
              <a:avLst/>
              <a:gdLst>
                <a:gd name="T0" fmla="*/ 4 w 26"/>
                <a:gd name="T1" fmla="*/ 1 h 51"/>
                <a:gd name="T2" fmla="*/ 1 w 26"/>
                <a:gd name="T3" fmla="*/ 3 h 51"/>
                <a:gd name="T4" fmla="*/ 18 w 26"/>
                <a:gd name="T5" fmla="*/ 47 h 51"/>
                <a:gd name="T6" fmla="*/ 25 w 26"/>
                <a:gd name="T7" fmla="*/ 45 h 51"/>
                <a:gd name="T8" fmla="*/ 4 w 26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4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6" y="18"/>
                    <a:pt x="13" y="32"/>
                    <a:pt x="18" y="47"/>
                  </a:cubicBezTo>
                  <a:cubicBezTo>
                    <a:pt x="20" y="51"/>
                    <a:pt x="26" y="49"/>
                    <a:pt x="25" y="45"/>
                  </a:cubicBezTo>
                  <a:cubicBezTo>
                    <a:pt x="19" y="30"/>
                    <a:pt x="13" y="15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5"/>
            <p:cNvSpPr/>
            <p:nvPr/>
          </p:nvSpPr>
          <p:spPr bwMode="auto">
            <a:xfrm>
              <a:off x="4848225" y="904876"/>
              <a:ext cx="284163" cy="249238"/>
            </a:xfrm>
            <a:custGeom>
              <a:avLst/>
              <a:gdLst>
                <a:gd name="T0" fmla="*/ 76 w 96"/>
                <a:gd name="T1" fmla="*/ 4 h 84"/>
                <a:gd name="T2" fmla="*/ 75 w 96"/>
                <a:gd name="T3" fmla="*/ 4 h 84"/>
                <a:gd name="T4" fmla="*/ 72 w 96"/>
                <a:gd name="T5" fmla="*/ 1 h 84"/>
                <a:gd name="T6" fmla="*/ 2 w 96"/>
                <a:gd name="T7" fmla="*/ 32 h 84"/>
                <a:gd name="T8" fmla="*/ 3 w 96"/>
                <a:gd name="T9" fmla="*/ 34 h 84"/>
                <a:gd name="T10" fmla="*/ 73 w 96"/>
                <a:gd name="T11" fmla="*/ 6 h 84"/>
                <a:gd name="T12" fmla="*/ 89 w 96"/>
                <a:gd name="T13" fmla="*/ 48 h 84"/>
                <a:gd name="T14" fmla="*/ 89 w 96"/>
                <a:gd name="T15" fmla="*/ 48 h 84"/>
                <a:gd name="T16" fmla="*/ 21 w 96"/>
                <a:gd name="T17" fmla="*/ 78 h 84"/>
                <a:gd name="T18" fmla="*/ 23 w 96"/>
                <a:gd name="T19" fmla="*/ 83 h 84"/>
                <a:gd name="T20" fmla="*/ 92 w 96"/>
                <a:gd name="T21" fmla="*/ 53 h 84"/>
                <a:gd name="T22" fmla="*/ 93 w 96"/>
                <a:gd name="T23" fmla="*/ 52 h 84"/>
                <a:gd name="T24" fmla="*/ 95 w 96"/>
                <a:gd name="T25" fmla="*/ 49 h 84"/>
                <a:gd name="T26" fmla="*/ 76 w 96"/>
                <a:gd name="T2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84">
                  <a:moveTo>
                    <a:pt x="76" y="4"/>
                  </a:moveTo>
                  <a:cubicBezTo>
                    <a:pt x="76" y="4"/>
                    <a:pt x="76" y="4"/>
                    <a:pt x="75" y="4"/>
                  </a:cubicBezTo>
                  <a:cubicBezTo>
                    <a:pt x="76" y="2"/>
                    <a:pt x="74" y="0"/>
                    <a:pt x="72" y="1"/>
                  </a:cubicBezTo>
                  <a:cubicBezTo>
                    <a:pt x="48" y="9"/>
                    <a:pt x="24" y="20"/>
                    <a:pt x="2" y="32"/>
                  </a:cubicBezTo>
                  <a:cubicBezTo>
                    <a:pt x="0" y="33"/>
                    <a:pt x="1" y="35"/>
                    <a:pt x="3" y="34"/>
                  </a:cubicBezTo>
                  <a:cubicBezTo>
                    <a:pt x="26" y="26"/>
                    <a:pt x="50" y="17"/>
                    <a:pt x="73" y="6"/>
                  </a:cubicBezTo>
                  <a:cubicBezTo>
                    <a:pt x="75" y="21"/>
                    <a:pt x="82" y="35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6" y="55"/>
                    <a:pt x="43" y="68"/>
                    <a:pt x="21" y="78"/>
                  </a:cubicBezTo>
                  <a:cubicBezTo>
                    <a:pt x="18" y="80"/>
                    <a:pt x="20" y="84"/>
                    <a:pt x="23" y="83"/>
                  </a:cubicBezTo>
                  <a:cubicBezTo>
                    <a:pt x="46" y="74"/>
                    <a:pt x="71" y="65"/>
                    <a:pt x="92" y="53"/>
                  </a:cubicBezTo>
                  <a:cubicBezTo>
                    <a:pt x="92" y="52"/>
                    <a:pt x="93" y="52"/>
                    <a:pt x="93" y="52"/>
                  </a:cubicBezTo>
                  <a:cubicBezTo>
                    <a:pt x="94" y="52"/>
                    <a:pt x="96" y="51"/>
                    <a:pt x="95" y="49"/>
                  </a:cubicBezTo>
                  <a:cubicBezTo>
                    <a:pt x="90" y="34"/>
                    <a:pt x="85" y="17"/>
                    <a:pt x="7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6"/>
            <p:cNvSpPr/>
            <p:nvPr/>
          </p:nvSpPr>
          <p:spPr bwMode="auto">
            <a:xfrm>
              <a:off x="4891088" y="962026"/>
              <a:ext cx="169863" cy="79375"/>
            </a:xfrm>
            <a:custGeom>
              <a:avLst/>
              <a:gdLst>
                <a:gd name="T0" fmla="*/ 53 w 58"/>
                <a:gd name="T1" fmla="*/ 1 h 27"/>
                <a:gd name="T2" fmla="*/ 2 w 58"/>
                <a:gd name="T3" fmla="*/ 22 h 27"/>
                <a:gd name="T4" fmla="*/ 4 w 58"/>
                <a:gd name="T5" fmla="*/ 26 h 27"/>
                <a:gd name="T6" fmla="*/ 55 w 58"/>
                <a:gd name="T7" fmla="*/ 7 h 27"/>
                <a:gd name="T8" fmla="*/ 53 w 58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7">
                  <a:moveTo>
                    <a:pt x="53" y="1"/>
                  </a:moveTo>
                  <a:cubicBezTo>
                    <a:pt x="36" y="5"/>
                    <a:pt x="18" y="13"/>
                    <a:pt x="2" y="22"/>
                  </a:cubicBezTo>
                  <a:cubicBezTo>
                    <a:pt x="0" y="23"/>
                    <a:pt x="1" y="27"/>
                    <a:pt x="4" y="26"/>
                  </a:cubicBezTo>
                  <a:cubicBezTo>
                    <a:pt x="21" y="20"/>
                    <a:pt x="39" y="14"/>
                    <a:pt x="55" y="7"/>
                  </a:cubicBezTo>
                  <a:cubicBezTo>
                    <a:pt x="58" y="5"/>
                    <a:pt x="57" y="0"/>
                    <a:pt x="5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"/>
            <p:cNvSpPr/>
            <p:nvPr/>
          </p:nvSpPr>
          <p:spPr bwMode="auto">
            <a:xfrm>
              <a:off x="4922838" y="1009651"/>
              <a:ext cx="150813" cy="73025"/>
            </a:xfrm>
            <a:custGeom>
              <a:avLst/>
              <a:gdLst>
                <a:gd name="T0" fmla="*/ 44 w 51"/>
                <a:gd name="T1" fmla="*/ 1 h 25"/>
                <a:gd name="T2" fmla="*/ 2 w 51"/>
                <a:gd name="T3" fmla="*/ 21 h 25"/>
                <a:gd name="T4" fmla="*/ 3 w 51"/>
                <a:gd name="T5" fmla="*/ 24 h 25"/>
                <a:gd name="T6" fmla="*/ 47 w 51"/>
                <a:gd name="T7" fmla="*/ 8 h 25"/>
                <a:gd name="T8" fmla="*/ 44 w 5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44" y="1"/>
                  </a:moveTo>
                  <a:cubicBezTo>
                    <a:pt x="30" y="6"/>
                    <a:pt x="16" y="14"/>
                    <a:pt x="2" y="21"/>
                  </a:cubicBezTo>
                  <a:cubicBezTo>
                    <a:pt x="0" y="22"/>
                    <a:pt x="1" y="25"/>
                    <a:pt x="3" y="24"/>
                  </a:cubicBezTo>
                  <a:cubicBezTo>
                    <a:pt x="18" y="19"/>
                    <a:pt x="33" y="14"/>
                    <a:pt x="47" y="8"/>
                  </a:cubicBezTo>
                  <a:cubicBezTo>
                    <a:pt x="51" y="6"/>
                    <a:pt x="48" y="0"/>
                    <a:pt x="4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41"/>
          <p:cNvSpPr>
            <a:spLocks noEditPoints="1"/>
          </p:cNvSpPr>
          <p:nvPr/>
        </p:nvSpPr>
        <p:spPr bwMode="auto">
          <a:xfrm>
            <a:off x="4614355" y="4805643"/>
            <a:ext cx="435314" cy="553439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7077843" y="4817840"/>
            <a:ext cx="557229" cy="497597"/>
            <a:chOff x="4577745" y="4336117"/>
            <a:chExt cx="557229" cy="497597"/>
          </a:xfrm>
        </p:grpSpPr>
        <p:sp>
          <p:nvSpPr>
            <p:cNvPr id="96" name="任意多边形 95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1014816" y="2344692"/>
            <a:ext cx="2744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061047" y="4620540"/>
            <a:ext cx="2744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Please add text here Please add text here Please add text here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391003" y="2338656"/>
            <a:ext cx="3488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</a:t>
            </a:r>
            <a:endParaRPr lang="en-US" altLang="zh-CN" sz="160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</a:t>
            </a:r>
            <a:endParaRPr lang="en-US" altLang="zh-CN" sz="160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</a:t>
            </a:r>
            <a:endParaRPr lang="en-US" altLang="zh-CN" sz="160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8391003" y="4571496"/>
            <a:ext cx="3488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</a:t>
            </a:r>
            <a:endParaRPr lang="en-US" altLang="zh-CN" sz="160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</a:t>
            </a:r>
            <a:endParaRPr lang="en-US" altLang="zh-CN" sz="160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 </a:t>
            </a:r>
            <a:endParaRPr lang="en-US" altLang="zh-CN" sz="1600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57492" y="549135"/>
            <a:ext cx="222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2199515" y="2578715"/>
            <a:ext cx="4928116" cy="57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85" name="矩形 84"/>
          <p:cNvSpPr/>
          <p:nvPr/>
        </p:nvSpPr>
        <p:spPr>
          <a:xfrm>
            <a:off x="1285235" y="2515411"/>
            <a:ext cx="704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12</a:t>
            </a:r>
            <a:r>
              <a:rPr lang="en-US" altLang="zh-CN" sz="24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>
            <a:off x="2125917" y="2706025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2199515" y="3741775"/>
            <a:ext cx="4928116" cy="57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104" name="矩形 103"/>
          <p:cNvSpPr/>
          <p:nvPr/>
        </p:nvSpPr>
        <p:spPr>
          <a:xfrm>
            <a:off x="1246763" y="3678471"/>
            <a:ext cx="78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25</a:t>
            </a:r>
            <a:r>
              <a:rPr lang="en-US" altLang="zh-CN" sz="24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125917" y="3869085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2199515" y="4904835"/>
            <a:ext cx="4928116" cy="57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Please enter the text here</a:t>
            </a:r>
          </a:p>
        </p:txBody>
      </p:sp>
      <p:sp>
        <p:nvSpPr>
          <p:cNvPr id="107" name="矩形 106"/>
          <p:cNvSpPr/>
          <p:nvPr/>
        </p:nvSpPr>
        <p:spPr>
          <a:xfrm>
            <a:off x="1241152" y="4841531"/>
            <a:ext cx="792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78</a:t>
            </a:r>
            <a:r>
              <a:rPr lang="en-US" altLang="zh-CN" sz="2400" b="1" dirty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rgbClr val="9E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8" name="任意多边形 107"/>
          <p:cNvSpPr/>
          <p:nvPr/>
        </p:nvSpPr>
        <p:spPr>
          <a:xfrm>
            <a:off x="2125917" y="5032145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766050" y="2492376"/>
            <a:ext cx="1435100" cy="3171825"/>
            <a:chOff x="4892" y="1570"/>
            <a:chExt cx="904" cy="1998"/>
          </a:xfrm>
          <a:solidFill>
            <a:srgbClr val="1F4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141" y="1836"/>
              <a:ext cx="470" cy="1064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892" y="1684"/>
              <a:ext cx="467" cy="713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427" y="1570"/>
              <a:ext cx="369" cy="823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5108" y="2876"/>
              <a:ext cx="477" cy="692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253" y="2082"/>
              <a:ext cx="242" cy="122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301" y="1972"/>
              <a:ext cx="67" cy="10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396" y="1970"/>
              <a:ext cx="60" cy="100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26939" y="567179"/>
            <a:ext cx="226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1872533" y="2018260"/>
            <a:ext cx="399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366991" y="2498423"/>
            <a:ext cx="593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358510" y="3871183"/>
            <a:ext cx="593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354656" y="5374996"/>
            <a:ext cx="593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9" name="直接连接符 178"/>
          <p:cNvCxnSpPr/>
          <p:nvPr/>
        </p:nvCxnSpPr>
        <p:spPr>
          <a:xfrm flipV="1">
            <a:off x="1513895" y="3200400"/>
            <a:ext cx="6220405" cy="5728"/>
          </a:xfrm>
          <a:prstGeom prst="line">
            <a:avLst/>
          </a:prstGeom>
          <a:ln w="38100" cap="rnd">
            <a:solidFill>
              <a:srgbClr val="3257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V="1">
            <a:off x="1513895" y="4625151"/>
            <a:ext cx="8227005" cy="27928"/>
          </a:xfrm>
          <a:prstGeom prst="line">
            <a:avLst/>
          </a:prstGeom>
          <a:ln w="38100" cap="rnd">
            <a:solidFill>
              <a:srgbClr val="3257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V="1">
            <a:off x="1513895" y="6057277"/>
            <a:ext cx="7426905" cy="42751"/>
          </a:xfrm>
          <a:prstGeom prst="line">
            <a:avLst/>
          </a:prstGeom>
          <a:ln w="38100" cap="rnd">
            <a:solidFill>
              <a:srgbClr val="32578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eform 66"/>
          <p:cNvSpPr>
            <a:spLocks noEditPoints="1"/>
          </p:cNvSpPr>
          <p:nvPr/>
        </p:nvSpPr>
        <p:spPr bwMode="auto">
          <a:xfrm rot="218059">
            <a:off x="1502562" y="2065117"/>
            <a:ext cx="358841" cy="362580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文本框 182"/>
          <p:cNvSpPr txBox="1"/>
          <p:nvPr/>
        </p:nvSpPr>
        <p:spPr>
          <a:xfrm>
            <a:off x="1872533" y="3438952"/>
            <a:ext cx="399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184" name="Freeform 66"/>
          <p:cNvSpPr>
            <a:spLocks noEditPoints="1"/>
          </p:cNvSpPr>
          <p:nvPr/>
        </p:nvSpPr>
        <p:spPr bwMode="auto">
          <a:xfrm rot="218059">
            <a:off x="1502562" y="3485809"/>
            <a:ext cx="358841" cy="362580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文本框 184"/>
          <p:cNvSpPr txBox="1"/>
          <p:nvPr/>
        </p:nvSpPr>
        <p:spPr>
          <a:xfrm>
            <a:off x="1832060" y="4951819"/>
            <a:ext cx="399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186" name="Freeform 66"/>
          <p:cNvSpPr>
            <a:spLocks noEditPoints="1"/>
          </p:cNvSpPr>
          <p:nvPr/>
        </p:nvSpPr>
        <p:spPr bwMode="auto">
          <a:xfrm rot="218059">
            <a:off x="1462089" y="4998676"/>
            <a:ext cx="358841" cy="362580"/>
          </a:xfrm>
          <a:custGeom>
            <a:avLst/>
            <a:gdLst/>
            <a:ahLst/>
            <a:cxnLst>
              <a:cxn ang="0">
                <a:pos x="166" y="76"/>
              </a:cxn>
              <a:cxn ang="0">
                <a:pos x="287" y="94"/>
              </a:cxn>
              <a:cxn ang="0">
                <a:pos x="168" y="226"/>
              </a:cxn>
              <a:cxn ang="0">
                <a:pos x="69" y="274"/>
              </a:cxn>
              <a:cxn ang="0">
                <a:pos x="0" y="122"/>
              </a:cxn>
              <a:cxn ang="0">
                <a:pos x="107" y="99"/>
              </a:cxn>
              <a:cxn ang="0">
                <a:pos x="102" y="177"/>
              </a:cxn>
              <a:cxn ang="0">
                <a:pos x="99" y="173"/>
              </a:cxn>
              <a:cxn ang="0">
                <a:pos x="132" y="154"/>
              </a:cxn>
              <a:cxn ang="0">
                <a:pos x="217" y="111"/>
              </a:cxn>
              <a:cxn ang="0">
                <a:pos x="234" y="109"/>
              </a:cxn>
              <a:cxn ang="0">
                <a:pos x="197" y="101"/>
              </a:cxn>
              <a:cxn ang="0">
                <a:pos x="172" y="132"/>
              </a:cxn>
              <a:cxn ang="0">
                <a:pos x="184" y="137"/>
              </a:cxn>
              <a:cxn ang="0">
                <a:pos x="215" y="122"/>
              </a:cxn>
              <a:cxn ang="0">
                <a:pos x="131" y="212"/>
              </a:cxn>
              <a:cxn ang="0">
                <a:pos x="83" y="267"/>
              </a:cxn>
              <a:cxn ang="0">
                <a:pos x="83" y="254"/>
              </a:cxn>
              <a:cxn ang="0">
                <a:pos x="79" y="257"/>
              </a:cxn>
              <a:cxn ang="0">
                <a:pos x="159" y="105"/>
              </a:cxn>
              <a:cxn ang="0">
                <a:pos x="147" y="90"/>
              </a:cxn>
              <a:cxn ang="0">
                <a:pos x="149" y="97"/>
              </a:cxn>
              <a:cxn ang="0">
                <a:pos x="85" y="156"/>
              </a:cxn>
              <a:cxn ang="0">
                <a:pos x="166" y="208"/>
              </a:cxn>
              <a:cxn ang="0">
                <a:pos x="184" y="195"/>
              </a:cxn>
              <a:cxn ang="0">
                <a:pos x="189" y="170"/>
              </a:cxn>
              <a:cxn ang="0">
                <a:pos x="203" y="202"/>
              </a:cxn>
              <a:cxn ang="0">
                <a:pos x="204" y="215"/>
              </a:cxn>
              <a:cxn ang="0">
                <a:pos x="211" y="240"/>
              </a:cxn>
              <a:cxn ang="0">
                <a:pos x="203" y="187"/>
              </a:cxn>
              <a:cxn ang="0">
                <a:pos x="253" y="106"/>
              </a:cxn>
              <a:cxn ang="0">
                <a:pos x="183" y="101"/>
              </a:cxn>
              <a:cxn ang="0">
                <a:pos x="183" y="101"/>
              </a:cxn>
              <a:cxn ang="0">
                <a:pos x="132" y="47"/>
              </a:cxn>
              <a:cxn ang="0">
                <a:pos x="137" y="53"/>
              </a:cxn>
              <a:cxn ang="0">
                <a:pos x="201" y="173"/>
              </a:cxn>
              <a:cxn ang="0">
                <a:pos x="183" y="191"/>
              </a:cxn>
              <a:cxn ang="0">
                <a:pos x="71" y="144"/>
              </a:cxn>
              <a:cxn ang="0">
                <a:pos x="180" y="223"/>
              </a:cxn>
              <a:cxn ang="0">
                <a:pos x="184" y="212"/>
              </a:cxn>
              <a:cxn ang="0">
                <a:pos x="123" y="88"/>
              </a:cxn>
              <a:cxn ang="0">
                <a:pos x="135" y="76"/>
              </a:cxn>
              <a:cxn ang="0">
                <a:pos x="59" y="133"/>
              </a:cxn>
              <a:cxn ang="0">
                <a:pos x="58" y="126"/>
              </a:cxn>
              <a:cxn ang="0">
                <a:pos x="75" y="112"/>
              </a:cxn>
              <a:cxn ang="0">
                <a:pos x="82" y="109"/>
              </a:cxn>
              <a:cxn ang="0">
                <a:pos x="97" y="109"/>
              </a:cxn>
              <a:cxn ang="0">
                <a:pos x="194" y="234"/>
              </a:cxn>
              <a:cxn ang="0">
                <a:pos x="197" y="226"/>
              </a:cxn>
              <a:cxn ang="0">
                <a:pos x="71" y="128"/>
              </a:cxn>
              <a:cxn ang="0">
                <a:pos x="131" y="216"/>
              </a:cxn>
              <a:cxn ang="0">
                <a:pos x="149" y="94"/>
              </a:cxn>
              <a:cxn ang="0">
                <a:pos x="106" y="118"/>
              </a:cxn>
              <a:cxn ang="0">
                <a:pos x="109" y="114"/>
              </a:cxn>
              <a:cxn ang="0">
                <a:pos x="40" y="130"/>
              </a:cxn>
              <a:cxn ang="0">
                <a:pos x="110" y="227"/>
              </a:cxn>
              <a:cxn ang="0">
                <a:pos x="127" y="102"/>
              </a:cxn>
              <a:cxn ang="0">
                <a:pos x="155" y="71"/>
              </a:cxn>
              <a:cxn ang="0">
                <a:pos x="154" y="73"/>
              </a:cxn>
            </a:cxnLst>
            <a:rect l="0" t="0" r="r" b="b"/>
            <a:pathLst>
              <a:path w="287" h="289">
                <a:moveTo>
                  <a:pt x="130" y="0"/>
                </a:moveTo>
                <a:lnTo>
                  <a:pt x="130" y="0"/>
                </a:lnTo>
                <a:lnTo>
                  <a:pt x="138" y="7"/>
                </a:lnTo>
                <a:lnTo>
                  <a:pt x="144" y="15"/>
                </a:lnTo>
                <a:lnTo>
                  <a:pt x="149" y="24"/>
                </a:lnTo>
                <a:lnTo>
                  <a:pt x="154" y="33"/>
                </a:lnTo>
                <a:lnTo>
                  <a:pt x="161" y="53"/>
                </a:lnTo>
                <a:lnTo>
                  <a:pt x="166" y="76"/>
                </a:lnTo>
                <a:lnTo>
                  <a:pt x="166" y="76"/>
                </a:lnTo>
                <a:lnTo>
                  <a:pt x="168" y="84"/>
                </a:lnTo>
                <a:lnTo>
                  <a:pt x="170" y="91"/>
                </a:lnTo>
                <a:lnTo>
                  <a:pt x="170" y="91"/>
                </a:lnTo>
                <a:lnTo>
                  <a:pt x="183" y="90"/>
                </a:lnTo>
                <a:lnTo>
                  <a:pt x="197" y="87"/>
                </a:lnTo>
                <a:lnTo>
                  <a:pt x="213" y="87"/>
                </a:lnTo>
                <a:lnTo>
                  <a:pt x="228" y="87"/>
                </a:lnTo>
                <a:lnTo>
                  <a:pt x="258" y="90"/>
                </a:lnTo>
                <a:lnTo>
                  <a:pt x="287" y="94"/>
                </a:lnTo>
                <a:lnTo>
                  <a:pt x="287" y="94"/>
                </a:lnTo>
                <a:lnTo>
                  <a:pt x="249" y="125"/>
                </a:lnTo>
                <a:lnTo>
                  <a:pt x="229" y="140"/>
                </a:lnTo>
                <a:lnTo>
                  <a:pt x="211" y="154"/>
                </a:lnTo>
                <a:lnTo>
                  <a:pt x="229" y="267"/>
                </a:lnTo>
                <a:lnTo>
                  <a:pt x="229" y="267"/>
                </a:lnTo>
                <a:lnTo>
                  <a:pt x="208" y="255"/>
                </a:lnTo>
                <a:lnTo>
                  <a:pt x="187" y="241"/>
                </a:lnTo>
                <a:lnTo>
                  <a:pt x="168" y="226"/>
                </a:lnTo>
                <a:lnTo>
                  <a:pt x="148" y="209"/>
                </a:lnTo>
                <a:lnTo>
                  <a:pt x="148" y="209"/>
                </a:lnTo>
                <a:lnTo>
                  <a:pt x="130" y="232"/>
                </a:lnTo>
                <a:lnTo>
                  <a:pt x="111" y="253"/>
                </a:lnTo>
                <a:lnTo>
                  <a:pt x="90" y="272"/>
                </a:lnTo>
                <a:lnTo>
                  <a:pt x="80" y="281"/>
                </a:lnTo>
                <a:lnTo>
                  <a:pt x="68" y="289"/>
                </a:lnTo>
                <a:lnTo>
                  <a:pt x="68" y="289"/>
                </a:lnTo>
                <a:lnTo>
                  <a:pt x="69" y="274"/>
                </a:lnTo>
                <a:lnTo>
                  <a:pt x="72" y="258"/>
                </a:lnTo>
                <a:lnTo>
                  <a:pt x="78" y="229"/>
                </a:lnTo>
                <a:lnTo>
                  <a:pt x="85" y="201"/>
                </a:lnTo>
                <a:lnTo>
                  <a:pt x="89" y="173"/>
                </a:lnTo>
                <a:lnTo>
                  <a:pt x="89" y="173"/>
                </a:lnTo>
                <a:lnTo>
                  <a:pt x="68" y="158"/>
                </a:lnTo>
                <a:lnTo>
                  <a:pt x="45" y="146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0" y="121"/>
                </a:lnTo>
                <a:lnTo>
                  <a:pt x="3" y="118"/>
                </a:lnTo>
                <a:lnTo>
                  <a:pt x="12" y="114"/>
                </a:lnTo>
                <a:lnTo>
                  <a:pt x="12" y="114"/>
                </a:lnTo>
                <a:lnTo>
                  <a:pt x="34" y="109"/>
                </a:lnTo>
                <a:lnTo>
                  <a:pt x="57" y="105"/>
                </a:lnTo>
                <a:lnTo>
                  <a:pt x="82" y="101"/>
                </a:lnTo>
                <a:lnTo>
                  <a:pt x="107" y="99"/>
                </a:lnTo>
                <a:lnTo>
                  <a:pt x="130" y="0"/>
                </a:lnTo>
                <a:close/>
                <a:moveTo>
                  <a:pt x="103" y="187"/>
                </a:moveTo>
                <a:lnTo>
                  <a:pt x="103" y="187"/>
                </a:lnTo>
                <a:lnTo>
                  <a:pt x="102" y="187"/>
                </a:lnTo>
                <a:lnTo>
                  <a:pt x="102" y="187"/>
                </a:lnTo>
                <a:lnTo>
                  <a:pt x="100" y="184"/>
                </a:lnTo>
                <a:lnTo>
                  <a:pt x="102" y="180"/>
                </a:lnTo>
                <a:lnTo>
                  <a:pt x="102" y="177"/>
                </a:lnTo>
                <a:lnTo>
                  <a:pt x="102" y="177"/>
                </a:lnTo>
                <a:lnTo>
                  <a:pt x="113" y="163"/>
                </a:lnTo>
                <a:lnTo>
                  <a:pt x="124" y="149"/>
                </a:lnTo>
                <a:lnTo>
                  <a:pt x="147" y="123"/>
                </a:lnTo>
                <a:lnTo>
                  <a:pt x="147" y="123"/>
                </a:lnTo>
                <a:lnTo>
                  <a:pt x="134" y="132"/>
                </a:lnTo>
                <a:lnTo>
                  <a:pt x="123" y="140"/>
                </a:lnTo>
                <a:lnTo>
                  <a:pt x="100" y="160"/>
                </a:lnTo>
                <a:lnTo>
                  <a:pt x="100" y="160"/>
                </a:lnTo>
                <a:lnTo>
                  <a:pt x="99" y="173"/>
                </a:lnTo>
                <a:lnTo>
                  <a:pt x="96" y="187"/>
                </a:lnTo>
                <a:lnTo>
                  <a:pt x="92" y="213"/>
                </a:lnTo>
                <a:lnTo>
                  <a:pt x="165" y="128"/>
                </a:lnTo>
                <a:lnTo>
                  <a:pt x="165" y="128"/>
                </a:lnTo>
                <a:lnTo>
                  <a:pt x="158" y="133"/>
                </a:lnTo>
                <a:lnTo>
                  <a:pt x="148" y="143"/>
                </a:lnTo>
                <a:lnTo>
                  <a:pt x="140" y="151"/>
                </a:lnTo>
                <a:lnTo>
                  <a:pt x="132" y="158"/>
                </a:lnTo>
                <a:lnTo>
                  <a:pt x="132" y="154"/>
                </a:lnTo>
                <a:lnTo>
                  <a:pt x="132" y="154"/>
                </a:lnTo>
                <a:lnTo>
                  <a:pt x="127" y="164"/>
                </a:lnTo>
                <a:lnTo>
                  <a:pt x="120" y="173"/>
                </a:lnTo>
                <a:lnTo>
                  <a:pt x="113" y="180"/>
                </a:lnTo>
                <a:lnTo>
                  <a:pt x="103" y="187"/>
                </a:lnTo>
                <a:lnTo>
                  <a:pt x="103" y="187"/>
                </a:lnTo>
                <a:close/>
                <a:moveTo>
                  <a:pt x="214" y="112"/>
                </a:moveTo>
                <a:lnTo>
                  <a:pt x="214" y="112"/>
                </a:lnTo>
                <a:lnTo>
                  <a:pt x="217" y="111"/>
                </a:lnTo>
                <a:lnTo>
                  <a:pt x="218" y="109"/>
                </a:lnTo>
                <a:lnTo>
                  <a:pt x="218" y="106"/>
                </a:lnTo>
                <a:lnTo>
                  <a:pt x="221" y="105"/>
                </a:lnTo>
                <a:lnTo>
                  <a:pt x="224" y="106"/>
                </a:lnTo>
                <a:lnTo>
                  <a:pt x="231" y="101"/>
                </a:lnTo>
                <a:lnTo>
                  <a:pt x="231" y="101"/>
                </a:lnTo>
                <a:lnTo>
                  <a:pt x="232" y="104"/>
                </a:lnTo>
                <a:lnTo>
                  <a:pt x="234" y="108"/>
                </a:lnTo>
                <a:lnTo>
                  <a:pt x="234" y="109"/>
                </a:lnTo>
                <a:lnTo>
                  <a:pt x="235" y="111"/>
                </a:lnTo>
                <a:lnTo>
                  <a:pt x="235" y="111"/>
                </a:lnTo>
                <a:lnTo>
                  <a:pt x="241" y="108"/>
                </a:lnTo>
                <a:lnTo>
                  <a:pt x="245" y="105"/>
                </a:lnTo>
                <a:lnTo>
                  <a:pt x="255" y="99"/>
                </a:lnTo>
                <a:lnTo>
                  <a:pt x="255" y="99"/>
                </a:lnTo>
                <a:lnTo>
                  <a:pt x="239" y="98"/>
                </a:lnTo>
                <a:lnTo>
                  <a:pt x="225" y="98"/>
                </a:lnTo>
                <a:lnTo>
                  <a:pt x="197" y="101"/>
                </a:lnTo>
                <a:lnTo>
                  <a:pt x="197" y="101"/>
                </a:lnTo>
                <a:lnTo>
                  <a:pt x="194" y="101"/>
                </a:lnTo>
                <a:lnTo>
                  <a:pt x="192" y="104"/>
                </a:lnTo>
                <a:lnTo>
                  <a:pt x="186" y="111"/>
                </a:lnTo>
                <a:lnTo>
                  <a:pt x="180" y="119"/>
                </a:lnTo>
                <a:lnTo>
                  <a:pt x="175" y="125"/>
                </a:lnTo>
                <a:lnTo>
                  <a:pt x="175" y="125"/>
                </a:lnTo>
                <a:lnTo>
                  <a:pt x="172" y="129"/>
                </a:lnTo>
                <a:lnTo>
                  <a:pt x="172" y="132"/>
                </a:lnTo>
                <a:lnTo>
                  <a:pt x="176" y="139"/>
                </a:lnTo>
                <a:lnTo>
                  <a:pt x="176" y="139"/>
                </a:lnTo>
                <a:lnTo>
                  <a:pt x="182" y="132"/>
                </a:lnTo>
                <a:lnTo>
                  <a:pt x="187" y="122"/>
                </a:lnTo>
                <a:lnTo>
                  <a:pt x="194" y="114"/>
                </a:lnTo>
                <a:lnTo>
                  <a:pt x="199" y="111"/>
                </a:lnTo>
                <a:lnTo>
                  <a:pt x="204" y="108"/>
                </a:lnTo>
                <a:lnTo>
                  <a:pt x="184" y="137"/>
                </a:lnTo>
                <a:lnTo>
                  <a:pt x="184" y="137"/>
                </a:lnTo>
                <a:lnTo>
                  <a:pt x="192" y="132"/>
                </a:lnTo>
                <a:lnTo>
                  <a:pt x="199" y="125"/>
                </a:lnTo>
                <a:lnTo>
                  <a:pt x="207" y="118"/>
                </a:lnTo>
                <a:lnTo>
                  <a:pt x="214" y="112"/>
                </a:lnTo>
                <a:lnTo>
                  <a:pt x="214" y="112"/>
                </a:lnTo>
                <a:close/>
                <a:moveTo>
                  <a:pt x="211" y="123"/>
                </a:moveTo>
                <a:lnTo>
                  <a:pt x="211" y="123"/>
                </a:lnTo>
                <a:lnTo>
                  <a:pt x="214" y="123"/>
                </a:lnTo>
                <a:lnTo>
                  <a:pt x="215" y="122"/>
                </a:lnTo>
                <a:lnTo>
                  <a:pt x="217" y="115"/>
                </a:lnTo>
                <a:lnTo>
                  <a:pt x="217" y="115"/>
                </a:lnTo>
                <a:lnTo>
                  <a:pt x="193" y="136"/>
                </a:lnTo>
                <a:lnTo>
                  <a:pt x="170" y="158"/>
                </a:lnTo>
                <a:lnTo>
                  <a:pt x="151" y="182"/>
                </a:lnTo>
                <a:lnTo>
                  <a:pt x="132" y="209"/>
                </a:lnTo>
                <a:lnTo>
                  <a:pt x="132" y="209"/>
                </a:lnTo>
                <a:lnTo>
                  <a:pt x="131" y="212"/>
                </a:lnTo>
                <a:lnTo>
                  <a:pt x="131" y="212"/>
                </a:lnTo>
                <a:lnTo>
                  <a:pt x="131" y="212"/>
                </a:lnTo>
                <a:lnTo>
                  <a:pt x="154" y="192"/>
                </a:lnTo>
                <a:lnTo>
                  <a:pt x="175" y="171"/>
                </a:lnTo>
                <a:lnTo>
                  <a:pt x="193" y="149"/>
                </a:lnTo>
                <a:lnTo>
                  <a:pt x="211" y="123"/>
                </a:lnTo>
                <a:lnTo>
                  <a:pt x="211" y="123"/>
                </a:lnTo>
                <a:close/>
                <a:moveTo>
                  <a:pt x="78" y="271"/>
                </a:moveTo>
                <a:lnTo>
                  <a:pt x="78" y="271"/>
                </a:lnTo>
                <a:lnTo>
                  <a:pt x="83" y="267"/>
                </a:lnTo>
                <a:lnTo>
                  <a:pt x="89" y="262"/>
                </a:lnTo>
                <a:lnTo>
                  <a:pt x="93" y="257"/>
                </a:lnTo>
                <a:lnTo>
                  <a:pt x="96" y="250"/>
                </a:lnTo>
                <a:lnTo>
                  <a:pt x="96" y="250"/>
                </a:lnTo>
                <a:lnTo>
                  <a:pt x="90" y="255"/>
                </a:lnTo>
                <a:lnTo>
                  <a:pt x="86" y="257"/>
                </a:lnTo>
                <a:lnTo>
                  <a:pt x="85" y="255"/>
                </a:lnTo>
                <a:lnTo>
                  <a:pt x="83" y="254"/>
                </a:lnTo>
                <a:lnTo>
                  <a:pt x="83" y="254"/>
                </a:lnTo>
                <a:lnTo>
                  <a:pt x="106" y="220"/>
                </a:lnTo>
                <a:lnTo>
                  <a:pt x="128" y="188"/>
                </a:lnTo>
                <a:lnTo>
                  <a:pt x="128" y="188"/>
                </a:lnTo>
                <a:lnTo>
                  <a:pt x="111" y="203"/>
                </a:lnTo>
                <a:lnTo>
                  <a:pt x="103" y="212"/>
                </a:lnTo>
                <a:lnTo>
                  <a:pt x="96" y="222"/>
                </a:lnTo>
                <a:lnTo>
                  <a:pt x="89" y="233"/>
                </a:lnTo>
                <a:lnTo>
                  <a:pt x="83" y="244"/>
                </a:lnTo>
                <a:lnTo>
                  <a:pt x="79" y="257"/>
                </a:lnTo>
                <a:lnTo>
                  <a:pt x="78" y="271"/>
                </a:lnTo>
                <a:lnTo>
                  <a:pt x="78" y="271"/>
                </a:lnTo>
                <a:close/>
                <a:moveTo>
                  <a:pt x="149" y="98"/>
                </a:moveTo>
                <a:lnTo>
                  <a:pt x="123" y="132"/>
                </a:lnTo>
                <a:lnTo>
                  <a:pt x="123" y="132"/>
                </a:lnTo>
                <a:lnTo>
                  <a:pt x="141" y="118"/>
                </a:lnTo>
                <a:lnTo>
                  <a:pt x="151" y="111"/>
                </a:lnTo>
                <a:lnTo>
                  <a:pt x="159" y="105"/>
                </a:lnTo>
                <a:lnTo>
                  <a:pt x="159" y="105"/>
                </a:lnTo>
                <a:lnTo>
                  <a:pt x="162" y="102"/>
                </a:lnTo>
                <a:lnTo>
                  <a:pt x="163" y="99"/>
                </a:lnTo>
                <a:lnTo>
                  <a:pt x="163" y="97"/>
                </a:lnTo>
                <a:lnTo>
                  <a:pt x="162" y="92"/>
                </a:lnTo>
                <a:lnTo>
                  <a:pt x="159" y="84"/>
                </a:lnTo>
                <a:lnTo>
                  <a:pt x="156" y="77"/>
                </a:lnTo>
                <a:lnTo>
                  <a:pt x="156" y="77"/>
                </a:lnTo>
                <a:lnTo>
                  <a:pt x="152" y="84"/>
                </a:lnTo>
                <a:lnTo>
                  <a:pt x="147" y="90"/>
                </a:lnTo>
                <a:lnTo>
                  <a:pt x="140" y="94"/>
                </a:lnTo>
                <a:lnTo>
                  <a:pt x="134" y="99"/>
                </a:lnTo>
                <a:lnTo>
                  <a:pt x="134" y="99"/>
                </a:lnTo>
                <a:lnTo>
                  <a:pt x="138" y="98"/>
                </a:lnTo>
                <a:lnTo>
                  <a:pt x="142" y="97"/>
                </a:lnTo>
                <a:lnTo>
                  <a:pt x="145" y="97"/>
                </a:lnTo>
                <a:lnTo>
                  <a:pt x="149" y="94"/>
                </a:lnTo>
                <a:lnTo>
                  <a:pt x="149" y="94"/>
                </a:lnTo>
                <a:lnTo>
                  <a:pt x="149" y="97"/>
                </a:lnTo>
                <a:lnTo>
                  <a:pt x="149" y="98"/>
                </a:lnTo>
                <a:lnTo>
                  <a:pt x="149" y="98"/>
                </a:lnTo>
                <a:close/>
                <a:moveTo>
                  <a:pt x="117" y="119"/>
                </a:moveTo>
                <a:lnTo>
                  <a:pt x="117" y="119"/>
                </a:lnTo>
                <a:lnTo>
                  <a:pt x="99" y="135"/>
                </a:lnTo>
                <a:lnTo>
                  <a:pt x="80" y="150"/>
                </a:lnTo>
                <a:lnTo>
                  <a:pt x="80" y="150"/>
                </a:lnTo>
                <a:lnTo>
                  <a:pt x="82" y="153"/>
                </a:lnTo>
                <a:lnTo>
                  <a:pt x="85" y="156"/>
                </a:lnTo>
                <a:lnTo>
                  <a:pt x="88" y="157"/>
                </a:lnTo>
                <a:lnTo>
                  <a:pt x="89" y="158"/>
                </a:lnTo>
                <a:lnTo>
                  <a:pt x="127" y="115"/>
                </a:lnTo>
                <a:lnTo>
                  <a:pt x="127" y="115"/>
                </a:lnTo>
                <a:lnTo>
                  <a:pt x="117" y="119"/>
                </a:lnTo>
                <a:lnTo>
                  <a:pt x="117" y="119"/>
                </a:lnTo>
                <a:close/>
                <a:moveTo>
                  <a:pt x="161" y="199"/>
                </a:moveTo>
                <a:lnTo>
                  <a:pt x="161" y="199"/>
                </a:lnTo>
                <a:lnTo>
                  <a:pt x="166" y="208"/>
                </a:lnTo>
                <a:lnTo>
                  <a:pt x="169" y="212"/>
                </a:lnTo>
                <a:lnTo>
                  <a:pt x="173" y="216"/>
                </a:lnTo>
                <a:lnTo>
                  <a:pt x="173" y="216"/>
                </a:lnTo>
                <a:lnTo>
                  <a:pt x="179" y="208"/>
                </a:lnTo>
                <a:lnTo>
                  <a:pt x="184" y="201"/>
                </a:lnTo>
                <a:lnTo>
                  <a:pt x="192" y="194"/>
                </a:lnTo>
                <a:lnTo>
                  <a:pt x="196" y="185"/>
                </a:lnTo>
                <a:lnTo>
                  <a:pt x="196" y="185"/>
                </a:lnTo>
                <a:lnTo>
                  <a:pt x="184" y="195"/>
                </a:lnTo>
                <a:lnTo>
                  <a:pt x="177" y="201"/>
                </a:lnTo>
                <a:lnTo>
                  <a:pt x="170" y="205"/>
                </a:lnTo>
                <a:lnTo>
                  <a:pt x="170" y="205"/>
                </a:lnTo>
                <a:lnTo>
                  <a:pt x="170" y="199"/>
                </a:lnTo>
                <a:lnTo>
                  <a:pt x="170" y="195"/>
                </a:lnTo>
                <a:lnTo>
                  <a:pt x="176" y="185"/>
                </a:lnTo>
                <a:lnTo>
                  <a:pt x="182" y="177"/>
                </a:lnTo>
                <a:lnTo>
                  <a:pt x="189" y="170"/>
                </a:lnTo>
                <a:lnTo>
                  <a:pt x="189" y="170"/>
                </a:lnTo>
                <a:lnTo>
                  <a:pt x="190" y="168"/>
                </a:lnTo>
                <a:lnTo>
                  <a:pt x="189" y="164"/>
                </a:lnTo>
                <a:lnTo>
                  <a:pt x="161" y="199"/>
                </a:lnTo>
                <a:close/>
                <a:moveTo>
                  <a:pt x="199" y="191"/>
                </a:moveTo>
                <a:lnTo>
                  <a:pt x="199" y="191"/>
                </a:lnTo>
                <a:lnTo>
                  <a:pt x="201" y="192"/>
                </a:lnTo>
                <a:lnTo>
                  <a:pt x="203" y="194"/>
                </a:lnTo>
                <a:lnTo>
                  <a:pt x="203" y="196"/>
                </a:lnTo>
                <a:lnTo>
                  <a:pt x="203" y="202"/>
                </a:lnTo>
                <a:lnTo>
                  <a:pt x="200" y="208"/>
                </a:lnTo>
                <a:lnTo>
                  <a:pt x="196" y="218"/>
                </a:lnTo>
                <a:lnTo>
                  <a:pt x="194" y="222"/>
                </a:lnTo>
                <a:lnTo>
                  <a:pt x="194" y="223"/>
                </a:lnTo>
                <a:lnTo>
                  <a:pt x="194" y="223"/>
                </a:lnTo>
                <a:lnTo>
                  <a:pt x="197" y="220"/>
                </a:lnTo>
                <a:lnTo>
                  <a:pt x="200" y="218"/>
                </a:lnTo>
                <a:lnTo>
                  <a:pt x="203" y="215"/>
                </a:lnTo>
                <a:lnTo>
                  <a:pt x="204" y="215"/>
                </a:lnTo>
                <a:lnTo>
                  <a:pt x="207" y="215"/>
                </a:lnTo>
                <a:lnTo>
                  <a:pt x="207" y="215"/>
                </a:lnTo>
                <a:lnTo>
                  <a:pt x="208" y="220"/>
                </a:lnTo>
                <a:lnTo>
                  <a:pt x="207" y="226"/>
                </a:lnTo>
                <a:lnTo>
                  <a:pt x="206" y="237"/>
                </a:lnTo>
                <a:lnTo>
                  <a:pt x="206" y="237"/>
                </a:lnTo>
                <a:lnTo>
                  <a:pt x="206" y="240"/>
                </a:lnTo>
                <a:lnTo>
                  <a:pt x="208" y="240"/>
                </a:lnTo>
                <a:lnTo>
                  <a:pt x="211" y="240"/>
                </a:lnTo>
                <a:lnTo>
                  <a:pt x="213" y="239"/>
                </a:lnTo>
                <a:lnTo>
                  <a:pt x="213" y="239"/>
                </a:lnTo>
                <a:lnTo>
                  <a:pt x="211" y="213"/>
                </a:lnTo>
                <a:lnTo>
                  <a:pt x="207" y="188"/>
                </a:lnTo>
                <a:lnTo>
                  <a:pt x="207" y="188"/>
                </a:lnTo>
                <a:lnTo>
                  <a:pt x="206" y="184"/>
                </a:lnTo>
                <a:lnTo>
                  <a:pt x="204" y="184"/>
                </a:lnTo>
                <a:lnTo>
                  <a:pt x="203" y="187"/>
                </a:lnTo>
                <a:lnTo>
                  <a:pt x="203" y="187"/>
                </a:lnTo>
                <a:lnTo>
                  <a:pt x="200" y="189"/>
                </a:lnTo>
                <a:lnTo>
                  <a:pt x="199" y="191"/>
                </a:lnTo>
                <a:lnTo>
                  <a:pt x="199" y="191"/>
                </a:lnTo>
                <a:close/>
                <a:moveTo>
                  <a:pt x="206" y="143"/>
                </a:moveTo>
                <a:lnTo>
                  <a:pt x="206" y="143"/>
                </a:lnTo>
                <a:lnTo>
                  <a:pt x="218" y="136"/>
                </a:lnTo>
                <a:lnTo>
                  <a:pt x="232" y="128"/>
                </a:lnTo>
                <a:lnTo>
                  <a:pt x="244" y="116"/>
                </a:lnTo>
                <a:lnTo>
                  <a:pt x="253" y="106"/>
                </a:lnTo>
                <a:lnTo>
                  <a:pt x="253" y="106"/>
                </a:lnTo>
                <a:lnTo>
                  <a:pt x="238" y="112"/>
                </a:lnTo>
                <a:lnTo>
                  <a:pt x="224" y="121"/>
                </a:lnTo>
                <a:lnTo>
                  <a:pt x="218" y="126"/>
                </a:lnTo>
                <a:lnTo>
                  <a:pt x="213" y="132"/>
                </a:lnTo>
                <a:lnTo>
                  <a:pt x="208" y="137"/>
                </a:lnTo>
                <a:lnTo>
                  <a:pt x="206" y="143"/>
                </a:lnTo>
                <a:lnTo>
                  <a:pt x="206" y="143"/>
                </a:lnTo>
                <a:close/>
                <a:moveTo>
                  <a:pt x="183" y="101"/>
                </a:moveTo>
                <a:lnTo>
                  <a:pt x="175" y="105"/>
                </a:lnTo>
                <a:lnTo>
                  <a:pt x="175" y="105"/>
                </a:lnTo>
                <a:lnTo>
                  <a:pt x="165" y="111"/>
                </a:lnTo>
                <a:lnTo>
                  <a:pt x="158" y="119"/>
                </a:lnTo>
                <a:lnTo>
                  <a:pt x="145" y="137"/>
                </a:lnTo>
                <a:lnTo>
                  <a:pt x="145" y="137"/>
                </a:lnTo>
                <a:lnTo>
                  <a:pt x="163" y="119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138" y="50"/>
                </a:moveTo>
                <a:lnTo>
                  <a:pt x="138" y="50"/>
                </a:lnTo>
                <a:lnTo>
                  <a:pt x="145" y="45"/>
                </a:lnTo>
                <a:lnTo>
                  <a:pt x="147" y="40"/>
                </a:lnTo>
                <a:lnTo>
                  <a:pt x="145" y="38"/>
                </a:lnTo>
                <a:lnTo>
                  <a:pt x="144" y="36"/>
                </a:lnTo>
                <a:lnTo>
                  <a:pt x="144" y="36"/>
                </a:lnTo>
                <a:lnTo>
                  <a:pt x="138" y="40"/>
                </a:lnTo>
                <a:lnTo>
                  <a:pt x="132" y="47"/>
                </a:lnTo>
                <a:lnTo>
                  <a:pt x="130" y="55"/>
                </a:lnTo>
                <a:lnTo>
                  <a:pt x="128" y="62"/>
                </a:lnTo>
                <a:lnTo>
                  <a:pt x="137" y="56"/>
                </a:lnTo>
                <a:lnTo>
                  <a:pt x="137" y="56"/>
                </a:lnTo>
                <a:lnTo>
                  <a:pt x="135" y="56"/>
                </a:lnTo>
                <a:lnTo>
                  <a:pt x="135" y="55"/>
                </a:lnTo>
                <a:lnTo>
                  <a:pt x="135" y="53"/>
                </a:lnTo>
                <a:lnTo>
                  <a:pt x="137" y="53"/>
                </a:lnTo>
                <a:lnTo>
                  <a:pt x="137" y="53"/>
                </a:lnTo>
                <a:lnTo>
                  <a:pt x="138" y="52"/>
                </a:lnTo>
                <a:lnTo>
                  <a:pt x="138" y="50"/>
                </a:lnTo>
                <a:lnTo>
                  <a:pt x="138" y="50"/>
                </a:lnTo>
                <a:close/>
                <a:moveTo>
                  <a:pt x="183" y="191"/>
                </a:moveTo>
                <a:lnTo>
                  <a:pt x="183" y="191"/>
                </a:lnTo>
                <a:lnTo>
                  <a:pt x="192" y="181"/>
                </a:lnTo>
                <a:lnTo>
                  <a:pt x="196" y="177"/>
                </a:lnTo>
                <a:lnTo>
                  <a:pt x="201" y="173"/>
                </a:lnTo>
                <a:lnTo>
                  <a:pt x="201" y="173"/>
                </a:lnTo>
                <a:lnTo>
                  <a:pt x="204" y="170"/>
                </a:lnTo>
                <a:lnTo>
                  <a:pt x="204" y="166"/>
                </a:lnTo>
                <a:lnTo>
                  <a:pt x="204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61"/>
                </a:lnTo>
                <a:lnTo>
                  <a:pt x="190" y="177"/>
                </a:lnTo>
                <a:lnTo>
                  <a:pt x="186" y="184"/>
                </a:lnTo>
                <a:lnTo>
                  <a:pt x="183" y="191"/>
                </a:lnTo>
                <a:lnTo>
                  <a:pt x="183" y="191"/>
                </a:lnTo>
                <a:close/>
                <a:moveTo>
                  <a:pt x="69" y="137"/>
                </a:moveTo>
                <a:lnTo>
                  <a:pt x="69" y="137"/>
                </a:lnTo>
                <a:lnTo>
                  <a:pt x="68" y="140"/>
                </a:lnTo>
                <a:lnTo>
                  <a:pt x="66" y="144"/>
                </a:lnTo>
                <a:lnTo>
                  <a:pt x="66" y="146"/>
                </a:lnTo>
                <a:lnTo>
                  <a:pt x="68" y="146"/>
                </a:lnTo>
                <a:lnTo>
                  <a:pt x="71" y="144"/>
                </a:lnTo>
                <a:lnTo>
                  <a:pt x="71" y="144"/>
                </a:lnTo>
                <a:lnTo>
                  <a:pt x="75" y="140"/>
                </a:lnTo>
                <a:lnTo>
                  <a:pt x="80" y="135"/>
                </a:lnTo>
                <a:lnTo>
                  <a:pt x="85" y="130"/>
                </a:lnTo>
                <a:lnTo>
                  <a:pt x="86" y="126"/>
                </a:lnTo>
                <a:lnTo>
                  <a:pt x="86" y="126"/>
                </a:lnTo>
                <a:lnTo>
                  <a:pt x="78" y="132"/>
                </a:lnTo>
                <a:lnTo>
                  <a:pt x="69" y="137"/>
                </a:lnTo>
                <a:lnTo>
                  <a:pt x="69" y="137"/>
                </a:lnTo>
                <a:close/>
                <a:moveTo>
                  <a:pt x="180" y="223"/>
                </a:moveTo>
                <a:lnTo>
                  <a:pt x="180" y="223"/>
                </a:lnTo>
                <a:lnTo>
                  <a:pt x="184" y="222"/>
                </a:lnTo>
                <a:lnTo>
                  <a:pt x="190" y="218"/>
                </a:lnTo>
                <a:lnTo>
                  <a:pt x="193" y="212"/>
                </a:lnTo>
                <a:lnTo>
                  <a:pt x="194" y="209"/>
                </a:lnTo>
                <a:lnTo>
                  <a:pt x="193" y="206"/>
                </a:lnTo>
                <a:lnTo>
                  <a:pt x="193" y="206"/>
                </a:lnTo>
                <a:lnTo>
                  <a:pt x="189" y="209"/>
                </a:lnTo>
                <a:lnTo>
                  <a:pt x="184" y="212"/>
                </a:lnTo>
                <a:lnTo>
                  <a:pt x="182" y="218"/>
                </a:lnTo>
                <a:lnTo>
                  <a:pt x="180" y="223"/>
                </a:lnTo>
                <a:lnTo>
                  <a:pt x="180" y="223"/>
                </a:lnTo>
                <a:close/>
                <a:moveTo>
                  <a:pt x="131" y="77"/>
                </a:moveTo>
                <a:lnTo>
                  <a:pt x="131" y="77"/>
                </a:lnTo>
                <a:lnTo>
                  <a:pt x="128" y="78"/>
                </a:lnTo>
                <a:lnTo>
                  <a:pt x="125" y="80"/>
                </a:lnTo>
                <a:lnTo>
                  <a:pt x="124" y="84"/>
                </a:lnTo>
                <a:lnTo>
                  <a:pt x="123" y="88"/>
                </a:lnTo>
                <a:lnTo>
                  <a:pt x="121" y="94"/>
                </a:lnTo>
                <a:lnTo>
                  <a:pt x="121" y="94"/>
                </a:lnTo>
                <a:lnTo>
                  <a:pt x="124" y="92"/>
                </a:lnTo>
                <a:lnTo>
                  <a:pt x="128" y="90"/>
                </a:lnTo>
                <a:lnTo>
                  <a:pt x="134" y="81"/>
                </a:lnTo>
                <a:lnTo>
                  <a:pt x="138" y="74"/>
                </a:lnTo>
                <a:lnTo>
                  <a:pt x="140" y="70"/>
                </a:lnTo>
                <a:lnTo>
                  <a:pt x="140" y="70"/>
                </a:lnTo>
                <a:lnTo>
                  <a:pt x="135" y="76"/>
                </a:lnTo>
                <a:lnTo>
                  <a:pt x="131" y="77"/>
                </a:lnTo>
                <a:lnTo>
                  <a:pt x="131" y="77"/>
                </a:lnTo>
                <a:close/>
                <a:moveTo>
                  <a:pt x="47" y="136"/>
                </a:moveTo>
                <a:lnTo>
                  <a:pt x="47" y="136"/>
                </a:lnTo>
                <a:lnTo>
                  <a:pt x="50" y="139"/>
                </a:lnTo>
                <a:lnTo>
                  <a:pt x="51" y="139"/>
                </a:lnTo>
                <a:lnTo>
                  <a:pt x="55" y="137"/>
                </a:lnTo>
                <a:lnTo>
                  <a:pt x="58" y="135"/>
                </a:lnTo>
                <a:lnTo>
                  <a:pt x="59" y="133"/>
                </a:lnTo>
                <a:lnTo>
                  <a:pt x="62" y="133"/>
                </a:lnTo>
                <a:lnTo>
                  <a:pt x="62" y="133"/>
                </a:lnTo>
                <a:lnTo>
                  <a:pt x="62" y="130"/>
                </a:lnTo>
                <a:lnTo>
                  <a:pt x="64" y="128"/>
                </a:lnTo>
                <a:lnTo>
                  <a:pt x="65" y="125"/>
                </a:lnTo>
                <a:lnTo>
                  <a:pt x="64" y="125"/>
                </a:lnTo>
                <a:lnTo>
                  <a:pt x="61" y="125"/>
                </a:lnTo>
                <a:lnTo>
                  <a:pt x="61" y="125"/>
                </a:lnTo>
                <a:lnTo>
                  <a:pt x="58" y="126"/>
                </a:lnTo>
                <a:lnTo>
                  <a:pt x="54" y="130"/>
                </a:lnTo>
                <a:lnTo>
                  <a:pt x="47" y="136"/>
                </a:lnTo>
                <a:lnTo>
                  <a:pt x="47" y="136"/>
                </a:lnTo>
                <a:close/>
                <a:moveTo>
                  <a:pt x="36" y="119"/>
                </a:moveTo>
                <a:lnTo>
                  <a:pt x="36" y="119"/>
                </a:lnTo>
                <a:lnTo>
                  <a:pt x="57" y="116"/>
                </a:lnTo>
                <a:lnTo>
                  <a:pt x="66" y="115"/>
                </a:lnTo>
                <a:lnTo>
                  <a:pt x="75" y="112"/>
                </a:lnTo>
                <a:lnTo>
                  <a:pt x="75" y="112"/>
                </a:lnTo>
                <a:lnTo>
                  <a:pt x="68" y="112"/>
                </a:lnTo>
                <a:lnTo>
                  <a:pt x="61" y="112"/>
                </a:lnTo>
                <a:lnTo>
                  <a:pt x="61" y="112"/>
                </a:lnTo>
                <a:lnTo>
                  <a:pt x="48" y="115"/>
                </a:lnTo>
                <a:lnTo>
                  <a:pt x="36" y="119"/>
                </a:lnTo>
                <a:lnTo>
                  <a:pt x="36" y="119"/>
                </a:lnTo>
                <a:close/>
                <a:moveTo>
                  <a:pt x="89" y="111"/>
                </a:moveTo>
                <a:lnTo>
                  <a:pt x="89" y="111"/>
                </a:lnTo>
                <a:lnTo>
                  <a:pt x="82" y="109"/>
                </a:lnTo>
                <a:lnTo>
                  <a:pt x="80" y="111"/>
                </a:lnTo>
                <a:lnTo>
                  <a:pt x="79" y="111"/>
                </a:lnTo>
                <a:lnTo>
                  <a:pt x="79" y="112"/>
                </a:lnTo>
                <a:lnTo>
                  <a:pt x="82" y="115"/>
                </a:lnTo>
                <a:lnTo>
                  <a:pt x="82" y="115"/>
                </a:lnTo>
                <a:lnTo>
                  <a:pt x="83" y="116"/>
                </a:lnTo>
                <a:lnTo>
                  <a:pt x="86" y="116"/>
                </a:lnTo>
                <a:lnTo>
                  <a:pt x="92" y="114"/>
                </a:lnTo>
                <a:lnTo>
                  <a:pt x="97" y="109"/>
                </a:lnTo>
                <a:lnTo>
                  <a:pt x="99" y="108"/>
                </a:lnTo>
                <a:lnTo>
                  <a:pt x="99" y="108"/>
                </a:lnTo>
                <a:lnTo>
                  <a:pt x="89" y="111"/>
                </a:lnTo>
                <a:lnTo>
                  <a:pt x="89" y="111"/>
                </a:lnTo>
                <a:close/>
                <a:moveTo>
                  <a:pt x="197" y="226"/>
                </a:moveTo>
                <a:lnTo>
                  <a:pt x="197" y="226"/>
                </a:lnTo>
                <a:lnTo>
                  <a:pt x="194" y="227"/>
                </a:lnTo>
                <a:lnTo>
                  <a:pt x="193" y="232"/>
                </a:lnTo>
                <a:lnTo>
                  <a:pt x="194" y="234"/>
                </a:lnTo>
                <a:lnTo>
                  <a:pt x="199" y="236"/>
                </a:lnTo>
                <a:lnTo>
                  <a:pt x="199" y="236"/>
                </a:lnTo>
                <a:lnTo>
                  <a:pt x="200" y="234"/>
                </a:lnTo>
                <a:lnTo>
                  <a:pt x="201" y="230"/>
                </a:lnTo>
                <a:lnTo>
                  <a:pt x="201" y="222"/>
                </a:lnTo>
                <a:lnTo>
                  <a:pt x="201" y="222"/>
                </a:lnTo>
                <a:lnTo>
                  <a:pt x="200" y="225"/>
                </a:lnTo>
                <a:lnTo>
                  <a:pt x="197" y="226"/>
                </a:lnTo>
                <a:lnTo>
                  <a:pt x="197" y="226"/>
                </a:lnTo>
                <a:close/>
                <a:moveTo>
                  <a:pt x="64" y="137"/>
                </a:moveTo>
                <a:lnTo>
                  <a:pt x="64" y="137"/>
                </a:lnTo>
                <a:lnTo>
                  <a:pt x="69" y="135"/>
                </a:lnTo>
                <a:lnTo>
                  <a:pt x="72" y="130"/>
                </a:lnTo>
                <a:lnTo>
                  <a:pt x="75" y="126"/>
                </a:lnTo>
                <a:lnTo>
                  <a:pt x="75" y="126"/>
                </a:lnTo>
                <a:lnTo>
                  <a:pt x="73" y="126"/>
                </a:lnTo>
                <a:lnTo>
                  <a:pt x="73" y="126"/>
                </a:lnTo>
                <a:lnTo>
                  <a:pt x="71" y="128"/>
                </a:lnTo>
                <a:lnTo>
                  <a:pt x="68" y="130"/>
                </a:lnTo>
                <a:lnTo>
                  <a:pt x="64" y="137"/>
                </a:lnTo>
                <a:lnTo>
                  <a:pt x="64" y="137"/>
                </a:lnTo>
                <a:close/>
                <a:moveTo>
                  <a:pt x="123" y="225"/>
                </a:moveTo>
                <a:lnTo>
                  <a:pt x="123" y="225"/>
                </a:lnTo>
                <a:lnTo>
                  <a:pt x="123" y="226"/>
                </a:lnTo>
                <a:lnTo>
                  <a:pt x="125" y="223"/>
                </a:lnTo>
                <a:lnTo>
                  <a:pt x="131" y="216"/>
                </a:lnTo>
                <a:lnTo>
                  <a:pt x="131" y="216"/>
                </a:lnTo>
                <a:lnTo>
                  <a:pt x="131" y="215"/>
                </a:lnTo>
                <a:lnTo>
                  <a:pt x="131" y="212"/>
                </a:lnTo>
                <a:lnTo>
                  <a:pt x="131" y="212"/>
                </a:lnTo>
                <a:lnTo>
                  <a:pt x="125" y="219"/>
                </a:lnTo>
                <a:lnTo>
                  <a:pt x="123" y="225"/>
                </a:lnTo>
                <a:lnTo>
                  <a:pt x="123" y="225"/>
                </a:lnTo>
                <a:close/>
                <a:moveTo>
                  <a:pt x="156" y="88"/>
                </a:moveTo>
                <a:lnTo>
                  <a:pt x="149" y="94"/>
                </a:lnTo>
                <a:lnTo>
                  <a:pt x="149" y="94"/>
                </a:lnTo>
                <a:lnTo>
                  <a:pt x="152" y="95"/>
                </a:lnTo>
                <a:lnTo>
                  <a:pt x="155" y="94"/>
                </a:lnTo>
                <a:lnTo>
                  <a:pt x="158" y="92"/>
                </a:lnTo>
                <a:lnTo>
                  <a:pt x="158" y="91"/>
                </a:lnTo>
                <a:lnTo>
                  <a:pt x="156" y="88"/>
                </a:lnTo>
                <a:lnTo>
                  <a:pt x="156" y="88"/>
                </a:lnTo>
                <a:close/>
                <a:moveTo>
                  <a:pt x="106" y="116"/>
                </a:moveTo>
                <a:lnTo>
                  <a:pt x="106" y="116"/>
                </a:lnTo>
                <a:lnTo>
                  <a:pt x="106" y="118"/>
                </a:lnTo>
                <a:lnTo>
                  <a:pt x="109" y="118"/>
                </a:lnTo>
                <a:lnTo>
                  <a:pt x="113" y="115"/>
                </a:lnTo>
                <a:lnTo>
                  <a:pt x="113" y="115"/>
                </a:lnTo>
                <a:lnTo>
                  <a:pt x="114" y="112"/>
                </a:lnTo>
                <a:lnTo>
                  <a:pt x="114" y="111"/>
                </a:lnTo>
                <a:lnTo>
                  <a:pt x="113" y="111"/>
                </a:lnTo>
                <a:lnTo>
                  <a:pt x="110" y="112"/>
                </a:lnTo>
                <a:lnTo>
                  <a:pt x="110" y="112"/>
                </a:lnTo>
                <a:lnTo>
                  <a:pt x="109" y="114"/>
                </a:lnTo>
                <a:lnTo>
                  <a:pt x="106" y="116"/>
                </a:lnTo>
                <a:lnTo>
                  <a:pt x="106" y="116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31" y="128"/>
                </a:lnTo>
                <a:lnTo>
                  <a:pt x="31" y="128"/>
                </a:lnTo>
                <a:lnTo>
                  <a:pt x="33" y="129"/>
                </a:lnTo>
                <a:lnTo>
                  <a:pt x="36" y="130"/>
                </a:lnTo>
                <a:lnTo>
                  <a:pt x="40" y="130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106" y="234"/>
                </a:moveTo>
                <a:lnTo>
                  <a:pt x="106" y="234"/>
                </a:lnTo>
                <a:lnTo>
                  <a:pt x="111" y="229"/>
                </a:lnTo>
                <a:lnTo>
                  <a:pt x="114" y="225"/>
                </a:lnTo>
                <a:lnTo>
                  <a:pt x="116" y="220"/>
                </a:lnTo>
                <a:lnTo>
                  <a:pt x="116" y="220"/>
                </a:lnTo>
                <a:lnTo>
                  <a:pt x="110" y="227"/>
                </a:lnTo>
                <a:lnTo>
                  <a:pt x="106" y="234"/>
                </a:lnTo>
                <a:lnTo>
                  <a:pt x="106" y="234"/>
                </a:lnTo>
                <a:close/>
                <a:moveTo>
                  <a:pt x="117" y="105"/>
                </a:moveTo>
                <a:lnTo>
                  <a:pt x="117" y="105"/>
                </a:lnTo>
                <a:lnTo>
                  <a:pt x="118" y="108"/>
                </a:lnTo>
                <a:lnTo>
                  <a:pt x="118" y="109"/>
                </a:lnTo>
                <a:lnTo>
                  <a:pt x="123" y="108"/>
                </a:lnTo>
                <a:lnTo>
                  <a:pt x="125" y="105"/>
                </a:lnTo>
                <a:lnTo>
                  <a:pt x="127" y="102"/>
                </a:lnTo>
                <a:lnTo>
                  <a:pt x="127" y="102"/>
                </a:lnTo>
                <a:lnTo>
                  <a:pt x="121" y="101"/>
                </a:lnTo>
                <a:lnTo>
                  <a:pt x="118" y="102"/>
                </a:lnTo>
                <a:lnTo>
                  <a:pt x="117" y="104"/>
                </a:lnTo>
                <a:lnTo>
                  <a:pt x="117" y="105"/>
                </a:lnTo>
                <a:lnTo>
                  <a:pt x="117" y="105"/>
                </a:lnTo>
                <a:close/>
                <a:moveTo>
                  <a:pt x="154" y="73"/>
                </a:moveTo>
                <a:lnTo>
                  <a:pt x="154" y="73"/>
                </a:lnTo>
                <a:lnTo>
                  <a:pt x="155" y="71"/>
                </a:lnTo>
                <a:lnTo>
                  <a:pt x="155" y="70"/>
                </a:lnTo>
                <a:lnTo>
                  <a:pt x="154" y="69"/>
                </a:lnTo>
                <a:lnTo>
                  <a:pt x="151" y="69"/>
                </a:lnTo>
                <a:lnTo>
                  <a:pt x="151" y="69"/>
                </a:lnTo>
                <a:lnTo>
                  <a:pt x="148" y="70"/>
                </a:lnTo>
                <a:lnTo>
                  <a:pt x="149" y="73"/>
                </a:lnTo>
                <a:lnTo>
                  <a:pt x="151" y="73"/>
                </a:lnTo>
                <a:lnTo>
                  <a:pt x="154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297905" y="2319337"/>
            <a:ext cx="1132138" cy="881063"/>
            <a:chOff x="7297905" y="2319337"/>
            <a:chExt cx="1132138" cy="881063"/>
          </a:xfrm>
          <a:solidFill>
            <a:srgbClr val="1F4E79"/>
          </a:solidFill>
        </p:grpSpPr>
        <p:sp>
          <p:nvSpPr>
            <p:cNvPr id="187" name="Freeform 120"/>
            <p:cNvSpPr/>
            <p:nvPr/>
          </p:nvSpPr>
          <p:spPr bwMode="auto">
            <a:xfrm>
              <a:off x="7297905" y="2319337"/>
              <a:ext cx="966594" cy="679651"/>
            </a:xfrm>
            <a:custGeom>
              <a:avLst/>
              <a:gdLst>
                <a:gd name="T0" fmla="*/ 332 w 443"/>
                <a:gd name="T1" fmla="*/ 54 h 310"/>
                <a:gd name="T2" fmla="*/ 210 w 443"/>
                <a:gd name="T3" fmla="*/ 43 h 310"/>
                <a:gd name="T4" fmla="*/ 215 w 443"/>
                <a:gd name="T5" fmla="*/ 42 h 310"/>
                <a:gd name="T6" fmla="*/ 92 w 443"/>
                <a:gd name="T7" fmla="*/ 87 h 310"/>
                <a:gd name="T8" fmla="*/ 96 w 443"/>
                <a:gd name="T9" fmla="*/ 81 h 310"/>
                <a:gd name="T10" fmla="*/ 30 w 443"/>
                <a:gd name="T11" fmla="*/ 122 h 310"/>
                <a:gd name="T12" fmla="*/ 21 w 443"/>
                <a:gd name="T13" fmla="*/ 150 h 310"/>
                <a:gd name="T14" fmla="*/ 27 w 443"/>
                <a:gd name="T15" fmla="*/ 160 h 310"/>
                <a:gd name="T16" fmla="*/ 30 w 443"/>
                <a:gd name="T17" fmla="*/ 172 h 310"/>
                <a:gd name="T18" fmla="*/ 136 w 443"/>
                <a:gd name="T19" fmla="*/ 262 h 310"/>
                <a:gd name="T20" fmla="*/ 132 w 443"/>
                <a:gd name="T21" fmla="*/ 262 h 310"/>
                <a:gd name="T22" fmla="*/ 247 w 443"/>
                <a:gd name="T23" fmla="*/ 261 h 310"/>
                <a:gd name="T24" fmla="*/ 242 w 443"/>
                <a:gd name="T25" fmla="*/ 264 h 310"/>
                <a:gd name="T26" fmla="*/ 328 w 443"/>
                <a:gd name="T27" fmla="*/ 284 h 310"/>
                <a:gd name="T28" fmla="*/ 358 w 443"/>
                <a:gd name="T29" fmla="*/ 250 h 310"/>
                <a:gd name="T30" fmla="*/ 354 w 443"/>
                <a:gd name="T31" fmla="*/ 255 h 310"/>
                <a:gd name="T32" fmla="*/ 416 w 443"/>
                <a:gd name="T33" fmla="*/ 191 h 310"/>
                <a:gd name="T34" fmla="*/ 410 w 443"/>
                <a:gd name="T35" fmla="*/ 196 h 310"/>
                <a:gd name="T36" fmla="*/ 397 w 443"/>
                <a:gd name="T37" fmla="*/ 240 h 310"/>
                <a:gd name="T38" fmla="*/ 356 w 443"/>
                <a:gd name="T39" fmla="*/ 248 h 310"/>
                <a:gd name="T40" fmla="*/ 352 w 443"/>
                <a:gd name="T41" fmla="*/ 254 h 310"/>
                <a:gd name="T42" fmla="*/ 312 w 443"/>
                <a:gd name="T43" fmla="*/ 279 h 310"/>
                <a:gd name="T44" fmla="*/ 246 w 443"/>
                <a:gd name="T45" fmla="*/ 258 h 310"/>
                <a:gd name="T46" fmla="*/ 241 w 443"/>
                <a:gd name="T47" fmla="*/ 261 h 310"/>
                <a:gd name="T48" fmla="*/ 138 w 443"/>
                <a:gd name="T49" fmla="*/ 258 h 310"/>
                <a:gd name="T50" fmla="*/ 133 w 443"/>
                <a:gd name="T51" fmla="*/ 257 h 310"/>
                <a:gd name="T52" fmla="*/ 40 w 443"/>
                <a:gd name="T53" fmla="*/ 162 h 310"/>
                <a:gd name="T54" fmla="*/ 39 w 443"/>
                <a:gd name="T55" fmla="*/ 157 h 310"/>
                <a:gd name="T56" fmla="*/ 93 w 443"/>
                <a:gd name="T57" fmla="*/ 89 h 310"/>
                <a:gd name="T58" fmla="*/ 98 w 443"/>
                <a:gd name="T59" fmla="*/ 83 h 310"/>
                <a:gd name="T60" fmla="*/ 209 w 443"/>
                <a:gd name="T61" fmla="*/ 48 h 310"/>
                <a:gd name="T62" fmla="*/ 215 w 443"/>
                <a:gd name="T63" fmla="*/ 47 h 310"/>
                <a:gd name="T64" fmla="*/ 326 w 443"/>
                <a:gd name="T65" fmla="*/ 59 h 310"/>
                <a:gd name="T66" fmla="*/ 332 w 443"/>
                <a:gd name="T67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310">
                  <a:moveTo>
                    <a:pt x="332" y="54"/>
                  </a:moveTo>
                  <a:cubicBezTo>
                    <a:pt x="308" y="12"/>
                    <a:pt x="238" y="0"/>
                    <a:pt x="210" y="43"/>
                  </a:cubicBezTo>
                  <a:cubicBezTo>
                    <a:pt x="211" y="43"/>
                    <a:pt x="213" y="43"/>
                    <a:pt x="215" y="42"/>
                  </a:cubicBezTo>
                  <a:cubicBezTo>
                    <a:pt x="182" y="8"/>
                    <a:pt x="70" y="26"/>
                    <a:pt x="92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70" y="79"/>
                    <a:pt x="44" y="102"/>
                    <a:pt x="30" y="122"/>
                  </a:cubicBezTo>
                  <a:cubicBezTo>
                    <a:pt x="24" y="129"/>
                    <a:pt x="18" y="141"/>
                    <a:pt x="21" y="150"/>
                  </a:cubicBezTo>
                  <a:cubicBezTo>
                    <a:pt x="22" y="154"/>
                    <a:pt x="24" y="157"/>
                    <a:pt x="27" y="160"/>
                  </a:cubicBezTo>
                  <a:cubicBezTo>
                    <a:pt x="33" y="166"/>
                    <a:pt x="33" y="163"/>
                    <a:pt x="30" y="172"/>
                  </a:cubicBezTo>
                  <a:cubicBezTo>
                    <a:pt x="15" y="226"/>
                    <a:pt x="85" y="309"/>
                    <a:pt x="136" y="262"/>
                  </a:cubicBezTo>
                  <a:cubicBezTo>
                    <a:pt x="135" y="262"/>
                    <a:pt x="133" y="262"/>
                    <a:pt x="132" y="262"/>
                  </a:cubicBezTo>
                  <a:cubicBezTo>
                    <a:pt x="148" y="300"/>
                    <a:pt x="239" y="310"/>
                    <a:pt x="247" y="261"/>
                  </a:cubicBezTo>
                  <a:cubicBezTo>
                    <a:pt x="246" y="262"/>
                    <a:pt x="244" y="263"/>
                    <a:pt x="242" y="264"/>
                  </a:cubicBezTo>
                  <a:cubicBezTo>
                    <a:pt x="267" y="281"/>
                    <a:pt x="298" y="291"/>
                    <a:pt x="328" y="284"/>
                  </a:cubicBezTo>
                  <a:cubicBezTo>
                    <a:pt x="345" y="281"/>
                    <a:pt x="365" y="269"/>
                    <a:pt x="358" y="250"/>
                  </a:cubicBezTo>
                  <a:cubicBezTo>
                    <a:pt x="357" y="252"/>
                    <a:pt x="355" y="254"/>
                    <a:pt x="354" y="255"/>
                  </a:cubicBezTo>
                  <a:cubicBezTo>
                    <a:pt x="393" y="252"/>
                    <a:pt x="443" y="239"/>
                    <a:pt x="416" y="191"/>
                  </a:cubicBezTo>
                  <a:cubicBezTo>
                    <a:pt x="414" y="187"/>
                    <a:pt x="409" y="193"/>
                    <a:pt x="410" y="196"/>
                  </a:cubicBezTo>
                  <a:cubicBezTo>
                    <a:pt x="421" y="216"/>
                    <a:pt x="419" y="232"/>
                    <a:pt x="397" y="240"/>
                  </a:cubicBezTo>
                  <a:cubicBezTo>
                    <a:pt x="384" y="246"/>
                    <a:pt x="369" y="247"/>
                    <a:pt x="356" y="248"/>
                  </a:cubicBezTo>
                  <a:cubicBezTo>
                    <a:pt x="353" y="248"/>
                    <a:pt x="351" y="251"/>
                    <a:pt x="352" y="254"/>
                  </a:cubicBezTo>
                  <a:cubicBezTo>
                    <a:pt x="359" y="275"/>
                    <a:pt x="323" y="279"/>
                    <a:pt x="312" y="279"/>
                  </a:cubicBezTo>
                  <a:cubicBezTo>
                    <a:pt x="288" y="279"/>
                    <a:pt x="266" y="270"/>
                    <a:pt x="246" y="258"/>
                  </a:cubicBezTo>
                  <a:cubicBezTo>
                    <a:pt x="244" y="256"/>
                    <a:pt x="241" y="259"/>
                    <a:pt x="241" y="261"/>
                  </a:cubicBezTo>
                  <a:cubicBezTo>
                    <a:pt x="234" y="302"/>
                    <a:pt x="151" y="289"/>
                    <a:pt x="138" y="258"/>
                  </a:cubicBezTo>
                  <a:cubicBezTo>
                    <a:pt x="137" y="256"/>
                    <a:pt x="135" y="256"/>
                    <a:pt x="133" y="257"/>
                  </a:cubicBezTo>
                  <a:cubicBezTo>
                    <a:pt x="82" y="303"/>
                    <a:pt x="18" y="209"/>
                    <a:pt x="40" y="162"/>
                  </a:cubicBezTo>
                  <a:cubicBezTo>
                    <a:pt x="41" y="160"/>
                    <a:pt x="41" y="158"/>
                    <a:pt x="39" y="157"/>
                  </a:cubicBezTo>
                  <a:cubicBezTo>
                    <a:pt x="0" y="143"/>
                    <a:pt x="68" y="86"/>
                    <a:pt x="93" y="89"/>
                  </a:cubicBezTo>
                  <a:cubicBezTo>
                    <a:pt x="96" y="89"/>
                    <a:pt x="99" y="86"/>
                    <a:pt x="98" y="83"/>
                  </a:cubicBezTo>
                  <a:cubicBezTo>
                    <a:pt x="80" y="30"/>
                    <a:pt x="182" y="20"/>
                    <a:pt x="209" y="48"/>
                  </a:cubicBezTo>
                  <a:cubicBezTo>
                    <a:pt x="211" y="49"/>
                    <a:pt x="213" y="49"/>
                    <a:pt x="215" y="47"/>
                  </a:cubicBezTo>
                  <a:cubicBezTo>
                    <a:pt x="241" y="6"/>
                    <a:pt x="305" y="23"/>
                    <a:pt x="326" y="59"/>
                  </a:cubicBezTo>
                  <a:cubicBezTo>
                    <a:pt x="328" y="63"/>
                    <a:pt x="333" y="57"/>
                    <a:pt x="33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21"/>
            <p:cNvSpPr/>
            <p:nvPr/>
          </p:nvSpPr>
          <p:spPr bwMode="auto">
            <a:xfrm>
              <a:off x="7932491" y="2352446"/>
              <a:ext cx="270389" cy="183938"/>
            </a:xfrm>
            <a:custGeom>
              <a:avLst/>
              <a:gdLst>
                <a:gd name="T0" fmla="*/ 123 w 124"/>
                <a:gd name="T1" fmla="*/ 25 h 84"/>
                <a:gd name="T2" fmla="*/ 78 w 124"/>
                <a:gd name="T3" fmla="*/ 19 h 84"/>
                <a:gd name="T4" fmla="*/ 68 w 124"/>
                <a:gd name="T5" fmla="*/ 21 h 84"/>
                <a:gd name="T6" fmla="*/ 50 w 124"/>
                <a:gd name="T7" fmla="*/ 23 h 84"/>
                <a:gd name="T8" fmla="*/ 34 w 124"/>
                <a:gd name="T9" fmla="*/ 50 h 84"/>
                <a:gd name="T10" fmla="*/ 38 w 124"/>
                <a:gd name="T11" fmla="*/ 45 h 84"/>
                <a:gd name="T12" fmla="*/ 16 w 124"/>
                <a:gd name="T13" fmla="*/ 81 h 84"/>
                <a:gd name="T14" fmla="*/ 21 w 124"/>
                <a:gd name="T15" fmla="*/ 75 h 84"/>
                <a:gd name="T16" fmla="*/ 36 w 124"/>
                <a:gd name="T17" fmla="*/ 52 h 84"/>
                <a:gd name="T18" fmla="*/ 40 w 124"/>
                <a:gd name="T19" fmla="*/ 48 h 84"/>
                <a:gd name="T20" fmla="*/ 72 w 124"/>
                <a:gd name="T21" fmla="*/ 32 h 84"/>
                <a:gd name="T22" fmla="*/ 77 w 124"/>
                <a:gd name="T23" fmla="*/ 30 h 84"/>
                <a:gd name="T24" fmla="*/ 116 w 124"/>
                <a:gd name="T25" fmla="*/ 27 h 84"/>
                <a:gd name="T26" fmla="*/ 123 w 124"/>
                <a:gd name="T27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84">
                  <a:moveTo>
                    <a:pt x="123" y="25"/>
                  </a:moveTo>
                  <a:cubicBezTo>
                    <a:pt x="120" y="0"/>
                    <a:pt x="93" y="7"/>
                    <a:pt x="78" y="19"/>
                  </a:cubicBezTo>
                  <a:cubicBezTo>
                    <a:pt x="72" y="24"/>
                    <a:pt x="76" y="24"/>
                    <a:pt x="68" y="21"/>
                  </a:cubicBezTo>
                  <a:cubicBezTo>
                    <a:pt x="62" y="19"/>
                    <a:pt x="55" y="21"/>
                    <a:pt x="50" y="23"/>
                  </a:cubicBezTo>
                  <a:cubicBezTo>
                    <a:pt x="39" y="28"/>
                    <a:pt x="34" y="39"/>
                    <a:pt x="34" y="50"/>
                  </a:cubicBezTo>
                  <a:cubicBezTo>
                    <a:pt x="35" y="48"/>
                    <a:pt x="36" y="47"/>
                    <a:pt x="38" y="45"/>
                  </a:cubicBezTo>
                  <a:cubicBezTo>
                    <a:pt x="20" y="46"/>
                    <a:pt x="0" y="64"/>
                    <a:pt x="16" y="81"/>
                  </a:cubicBezTo>
                  <a:cubicBezTo>
                    <a:pt x="18" y="84"/>
                    <a:pt x="24" y="78"/>
                    <a:pt x="21" y="75"/>
                  </a:cubicBezTo>
                  <a:cubicBezTo>
                    <a:pt x="17" y="59"/>
                    <a:pt x="22" y="52"/>
                    <a:pt x="36" y="52"/>
                  </a:cubicBezTo>
                  <a:cubicBezTo>
                    <a:pt x="39" y="52"/>
                    <a:pt x="40" y="50"/>
                    <a:pt x="40" y="48"/>
                  </a:cubicBezTo>
                  <a:cubicBezTo>
                    <a:pt x="41" y="27"/>
                    <a:pt x="60" y="24"/>
                    <a:pt x="72" y="32"/>
                  </a:cubicBezTo>
                  <a:cubicBezTo>
                    <a:pt x="74" y="33"/>
                    <a:pt x="76" y="32"/>
                    <a:pt x="77" y="30"/>
                  </a:cubicBezTo>
                  <a:cubicBezTo>
                    <a:pt x="84" y="18"/>
                    <a:pt x="113" y="4"/>
                    <a:pt x="116" y="27"/>
                  </a:cubicBezTo>
                  <a:cubicBezTo>
                    <a:pt x="117" y="32"/>
                    <a:pt x="124" y="29"/>
                    <a:pt x="12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22"/>
            <p:cNvSpPr/>
            <p:nvPr/>
          </p:nvSpPr>
          <p:spPr bwMode="auto">
            <a:xfrm>
              <a:off x="8183566" y="2369920"/>
              <a:ext cx="144391" cy="148990"/>
            </a:xfrm>
            <a:custGeom>
              <a:avLst/>
              <a:gdLst>
                <a:gd name="T0" fmla="*/ 6 w 66"/>
                <a:gd name="T1" fmla="*/ 21 h 68"/>
                <a:gd name="T2" fmla="*/ 28 w 66"/>
                <a:gd name="T3" fmla="*/ 36 h 68"/>
                <a:gd name="T4" fmla="*/ 31 w 66"/>
                <a:gd name="T5" fmla="*/ 39 h 68"/>
                <a:gd name="T6" fmla="*/ 45 w 66"/>
                <a:gd name="T7" fmla="*/ 45 h 68"/>
                <a:gd name="T8" fmla="*/ 43 w 66"/>
                <a:gd name="T9" fmla="*/ 60 h 68"/>
                <a:gd name="T10" fmla="*/ 41 w 66"/>
                <a:gd name="T11" fmla="*/ 67 h 68"/>
                <a:gd name="T12" fmla="*/ 32 w 66"/>
                <a:gd name="T13" fmla="*/ 32 h 68"/>
                <a:gd name="T14" fmla="*/ 35 w 66"/>
                <a:gd name="T15" fmla="*/ 35 h 68"/>
                <a:gd name="T16" fmla="*/ 3 w 66"/>
                <a:gd name="T17" fmla="*/ 16 h 68"/>
                <a:gd name="T18" fmla="*/ 6 w 66"/>
                <a:gd name="T1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8">
                  <a:moveTo>
                    <a:pt x="6" y="21"/>
                  </a:moveTo>
                  <a:cubicBezTo>
                    <a:pt x="18" y="9"/>
                    <a:pt x="32" y="22"/>
                    <a:pt x="28" y="36"/>
                  </a:cubicBezTo>
                  <a:cubicBezTo>
                    <a:pt x="28" y="37"/>
                    <a:pt x="29" y="39"/>
                    <a:pt x="31" y="39"/>
                  </a:cubicBezTo>
                  <a:cubicBezTo>
                    <a:pt x="37" y="39"/>
                    <a:pt x="41" y="41"/>
                    <a:pt x="45" y="45"/>
                  </a:cubicBezTo>
                  <a:cubicBezTo>
                    <a:pt x="49" y="50"/>
                    <a:pt x="51" y="58"/>
                    <a:pt x="43" y="60"/>
                  </a:cubicBezTo>
                  <a:cubicBezTo>
                    <a:pt x="39" y="60"/>
                    <a:pt x="37" y="68"/>
                    <a:pt x="41" y="67"/>
                  </a:cubicBezTo>
                  <a:cubicBezTo>
                    <a:pt x="66" y="62"/>
                    <a:pt x="54" y="30"/>
                    <a:pt x="32" y="32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41" y="15"/>
                    <a:pt x="19" y="0"/>
                    <a:pt x="3" y="16"/>
                  </a:cubicBezTo>
                  <a:cubicBezTo>
                    <a:pt x="0" y="19"/>
                    <a:pt x="3" y="24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23"/>
            <p:cNvSpPr/>
            <p:nvPr/>
          </p:nvSpPr>
          <p:spPr bwMode="auto">
            <a:xfrm>
              <a:off x="7836843" y="2514311"/>
              <a:ext cx="202332" cy="169223"/>
            </a:xfrm>
            <a:custGeom>
              <a:avLst/>
              <a:gdLst>
                <a:gd name="T0" fmla="*/ 63 w 93"/>
                <a:gd name="T1" fmla="*/ 0 h 77"/>
                <a:gd name="T2" fmla="*/ 13 w 93"/>
                <a:gd name="T3" fmla="*/ 47 h 77"/>
                <a:gd name="T4" fmla="*/ 90 w 93"/>
                <a:gd name="T5" fmla="*/ 22 h 77"/>
                <a:gd name="T6" fmla="*/ 85 w 93"/>
                <a:gd name="T7" fmla="*/ 19 h 77"/>
                <a:gd name="T8" fmla="*/ 23 w 93"/>
                <a:gd name="T9" fmla="*/ 47 h 77"/>
                <a:gd name="T10" fmla="*/ 62 w 93"/>
                <a:gd name="T11" fmla="*/ 8 h 77"/>
                <a:gd name="T12" fmla="*/ 63 w 9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7">
                  <a:moveTo>
                    <a:pt x="63" y="0"/>
                  </a:moveTo>
                  <a:cubicBezTo>
                    <a:pt x="46" y="1"/>
                    <a:pt x="0" y="24"/>
                    <a:pt x="13" y="47"/>
                  </a:cubicBezTo>
                  <a:cubicBezTo>
                    <a:pt x="29" y="77"/>
                    <a:pt x="78" y="39"/>
                    <a:pt x="90" y="22"/>
                  </a:cubicBezTo>
                  <a:cubicBezTo>
                    <a:pt x="93" y="18"/>
                    <a:pt x="88" y="15"/>
                    <a:pt x="85" y="19"/>
                  </a:cubicBezTo>
                  <a:cubicBezTo>
                    <a:pt x="74" y="34"/>
                    <a:pt x="43" y="59"/>
                    <a:pt x="23" y="47"/>
                  </a:cubicBezTo>
                  <a:cubicBezTo>
                    <a:pt x="0" y="33"/>
                    <a:pt x="50" y="8"/>
                    <a:pt x="62" y="8"/>
                  </a:cubicBezTo>
                  <a:cubicBezTo>
                    <a:pt x="65" y="8"/>
                    <a:pt x="6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24"/>
            <p:cNvSpPr/>
            <p:nvPr/>
          </p:nvSpPr>
          <p:spPr bwMode="auto">
            <a:xfrm>
              <a:off x="8229551" y="2499596"/>
              <a:ext cx="200492" cy="148990"/>
            </a:xfrm>
            <a:custGeom>
              <a:avLst/>
              <a:gdLst>
                <a:gd name="T0" fmla="*/ 23 w 92"/>
                <a:gd name="T1" fmla="*/ 8 h 68"/>
                <a:gd name="T2" fmla="*/ 61 w 92"/>
                <a:gd name="T3" fmla="*/ 19 h 68"/>
                <a:gd name="T4" fmla="*/ 78 w 92"/>
                <a:gd name="T5" fmla="*/ 31 h 68"/>
                <a:gd name="T6" fmla="*/ 70 w 92"/>
                <a:gd name="T7" fmla="*/ 48 h 68"/>
                <a:gd name="T8" fmla="*/ 8 w 92"/>
                <a:gd name="T9" fmla="*/ 25 h 68"/>
                <a:gd name="T10" fmla="*/ 3 w 92"/>
                <a:gd name="T11" fmla="*/ 30 h 68"/>
                <a:gd name="T12" fmla="*/ 82 w 92"/>
                <a:gd name="T13" fmla="*/ 49 h 68"/>
                <a:gd name="T14" fmla="*/ 78 w 92"/>
                <a:gd name="T15" fmla="*/ 19 h 68"/>
                <a:gd name="T16" fmla="*/ 25 w 92"/>
                <a:gd name="T17" fmla="*/ 1 h 68"/>
                <a:gd name="T18" fmla="*/ 23 w 92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8">
                  <a:moveTo>
                    <a:pt x="23" y="8"/>
                  </a:moveTo>
                  <a:cubicBezTo>
                    <a:pt x="36" y="8"/>
                    <a:pt x="50" y="13"/>
                    <a:pt x="61" y="19"/>
                  </a:cubicBezTo>
                  <a:cubicBezTo>
                    <a:pt x="68" y="22"/>
                    <a:pt x="74" y="25"/>
                    <a:pt x="78" y="31"/>
                  </a:cubicBezTo>
                  <a:cubicBezTo>
                    <a:pt x="85" y="38"/>
                    <a:pt x="79" y="47"/>
                    <a:pt x="70" y="48"/>
                  </a:cubicBezTo>
                  <a:cubicBezTo>
                    <a:pt x="51" y="51"/>
                    <a:pt x="21" y="39"/>
                    <a:pt x="8" y="25"/>
                  </a:cubicBezTo>
                  <a:cubicBezTo>
                    <a:pt x="5" y="22"/>
                    <a:pt x="0" y="28"/>
                    <a:pt x="3" y="30"/>
                  </a:cubicBezTo>
                  <a:cubicBezTo>
                    <a:pt x="18" y="46"/>
                    <a:pt x="63" y="68"/>
                    <a:pt x="82" y="49"/>
                  </a:cubicBezTo>
                  <a:cubicBezTo>
                    <a:pt x="92" y="40"/>
                    <a:pt x="87" y="26"/>
                    <a:pt x="78" y="19"/>
                  </a:cubicBezTo>
                  <a:cubicBezTo>
                    <a:pt x="64" y="8"/>
                    <a:pt x="42" y="0"/>
                    <a:pt x="25" y="1"/>
                  </a:cubicBezTo>
                  <a:cubicBezTo>
                    <a:pt x="21" y="1"/>
                    <a:pt x="18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25"/>
            <p:cNvSpPr/>
            <p:nvPr/>
          </p:nvSpPr>
          <p:spPr bwMode="auto">
            <a:xfrm>
              <a:off x="8008825" y="2496837"/>
              <a:ext cx="262111" cy="285104"/>
            </a:xfrm>
            <a:custGeom>
              <a:avLst/>
              <a:gdLst>
                <a:gd name="T0" fmla="*/ 8 w 120"/>
                <a:gd name="T1" fmla="*/ 9 h 130"/>
                <a:gd name="T2" fmla="*/ 0 w 120"/>
                <a:gd name="T3" fmla="*/ 67 h 130"/>
                <a:gd name="T4" fmla="*/ 11 w 120"/>
                <a:gd name="T5" fmla="*/ 103 h 130"/>
                <a:gd name="T6" fmla="*/ 81 w 120"/>
                <a:gd name="T7" fmla="*/ 119 h 130"/>
                <a:gd name="T8" fmla="*/ 110 w 120"/>
                <a:gd name="T9" fmla="*/ 77 h 130"/>
                <a:gd name="T10" fmla="*/ 107 w 120"/>
                <a:gd name="T11" fmla="*/ 7 h 130"/>
                <a:gd name="T12" fmla="*/ 100 w 120"/>
                <a:gd name="T13" fmla="*/ 9 h 130"/>
                <a:gd name="T14" fmla="*/ 100 w 120"/>
                <a:gd name="T15" fmla="*/ 12 h 130"/>
                <a:gd name="T16" fmla="*/ 107 w 120"/>
                <a:gd name="T17" fmla="*/ 10 h 130"/>
                <a:gd name="T18" fmla="*/ 107 w 120"/>
                <a:gd name="T19" fmla="*/ 7 h 130"/>
                <a:gd name="T20" fmla="*/ 100 w 120"/>
                <a:gd name="T21" fmla="*/ 9 h 130"/>
                <a:gd name="T22" fmla="*/ 78 w 120"/>
                <a:gd name="T23" fmla="*/ 114 h 130"/>
                <a:gd name="T24" fmla="*/ 8 w 120"/>
                <a:gd name="T25" fmla="*/ 79 h 130"/>
                <a:gd name="T26" fmla="*/ 15 w 120"/>
                <a:gd name="T27" fmla="*/ 5 h 130"/>
                <a:gd name="T28" fmla="*/ 8 w 120"/>
                <a:gd name="T2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30">
                  <a:moveTo>
                    <a:pt x="8" y="9"/>
                  </a:moveTo>
                  <a:cubicBezTo>
                    <a:pt x="11" y="29"/>
                    <a:pt x="0" y="47"/>
                    <a:pt x="0" y="67"/>
                  </a:cubicBezTo>
                  <a:cubicBezTo>
                    <a:pt x="0" y="80"/>
                    <a:pt x="4" y="92"/>
                    <a:pt x="11" y="103"/>
                  </a:cubicBezTo>
                  <a:cubicBezTo>
                    <a:pt x="26" y="126"/>
                    <a:pt x="58" y="130"/>
                    <a:pt x="81" y="119"/>
                  </a:cubicBezTo>
                  <a:cubicBezTo>
                    <a:pt x="98" y="112"/>
                    <a:pt x="106" y="94"/>
                    <a:pt x="110" y="77"/>
                  </a:cubicBezTo>
                  <a:cubicBezTo>
                    <a:pt x="115" y="53"/>
                    <a:pt x="107" y="31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10"/>
                    <a:pt x="100" y="11"/>
                    <a:pt x="100" y="12"/>
                  </a:cubicBezTo>
                  <a:cubicBezTo>
                    <a:pt x="100" y="17"/>
                    <a:pt x="107" y="13"/>
                    <a:pt x="107" y="10"/>
                  </a:cubicBezTo>
                  <a:cubicBezTo>
                    <a:pt x="107" y="9"/>
                    <a:pt x="107" y="8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43"/>
                    <a:pt x="120" y="95"/>
                    <a:pt x="78" y="114"/>
                  </a:cubicBezTo>
                  <a:cubicBezTo>
                    <a:pt x="48" y="127"/>
                    <a:pt x="17" y="108"/>
                    <a:pt x="8" y="79"/>
                  </a:cubicBezTo>
                  <a:cubicBezTo>
                    <a:pt x="1" y="55"/>
                    <a:pt x="19" y="30"/>
                    <a:pt x="15" y="5"/>
                  </a:cubicBezTo>
                  <a:cubicBezTo>
                    <a:pt x="14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26"/>
            <p:cNvSpPr/>
            <p:nvPr/>
          </p:nvSpPr>
          <p:spPr bwMode="auto">
            <a:xfrm>
              <a:off x="7965600" y="2818729"/>
              <a:ext cx="30349" cy="289703"/>
            </a:xfrm>
            <a:custGeom>
              <a:avLst/>
              <a:gdLst>
                <a:gd name="T0" fmla="*/ 5 w 14"/>
                <a:gd name="T1" fmla="*/ 7 h 132"/>
                <a:gd name="T2" fmla="*/ 4 w 14"/>
                <a:gd name="T3" fmla="*/ 82 h 132"/>
                <a:gd name="T4" fmla="*/ 6 w 14"/>
                <a:gd name="T5" fmla="*/ 128 h 132"/>
                <a:gd name="T6" fmla="*/ 12 w 14"/>
                <a:gd name="T7" fmla="*/ 124 h 132"/>
                <a:gd name="T8" fmla="*/ 11 w 14"/>
                <a:gd name="T9" fmla="*/ 76 h 132"/>
                <a:gd name="T10" fmla="*/ 12 w 14"/>
                <a:gd name="T11" fmla="*/ 5 h 132"/>
                <a:gd name="T12" fmla="*/ 5 w 14"/>
                <a:gd name="T1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2">
                  <a:moveTo>
                    <a:pt x="5" y="7"/>
                  </a:moveTo>
                  <a:cubicBezTo>
                    <a:pt x="7" y="32"/>
                    <a:pt x="6" y="57"/>
                    <a:pt x="4" y="82"/>
                  </a:cubicBezTo>
                  <a:cubicBezTo>
                    <a:pt x="3" y="97"/>
                    <a:pt x="0" y="113"/>
                    <a:pt x="6" y="128"/>
                  </a:cubicBezTo>
                  <a:cubicBezTo>
                    <a:pt x="7" y="132"/>
                    <a:pt x="13" y="127"/>
                    <a:pt x="12" y="124"/>
                  </a:cubicBezTo>
                  <a:cubicBezTo>
                    <a:pt x="6" y="108"/>
                    <a:pt x="10" y="91"/>
                    <a:pt x="11" y="76"/>
                  </a:cubicBezTo>
                  <a:cubicBezTo>
                    <a:pt x="13" y="52"/>
                    <a:pt x="14" y="2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27"/>
            <p:cNvSpPr/>
            <p:nvPr/>
          </p:nvSpPr>
          <p:spPr bwMode="auto">
            <a:xfrm>
              <a:off x="8094356" y="2856436"/>
              <a:ext cx="25751" cy="229922"/>
            </a:xfrm>
            <a:custGeom>
              <a:avLst/>
              <a:gdLst>
                <a:gd name="T0" fmla="*/ 5 w 12"/>
                <a:gd name="T1" fmla="*/ 7 h 105"/>
                <a:gd name="T2" fmla="*/ 0 w 12"/>
                <a:gd name="T3" fmla="*/ 51 h 105"/>
                <a:gd name="T4" fmla="*/ 1 w 12"/>
                <a:gd name="T5" fmla="*/ 100 h 105"/>
                <a:gd name="T6" fmla="*/ 8 w 12"/>
                <a:gd name="T7" fmla="*/ 98 h 105"/>
                <a:gd name="T8" fmla="*/ 8 w 12"/>
                <a:gd name="T9" fmla="*/ 44 h 105"/>
                <a:gd name="T10" fmla="*/ 12 w 12"/>
                <a:gd name="T11" fmla="*/ 5 h 105"/>
                <a:gd name="T12" fmla="*/ 5 w 12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5">
                  <a:moveTo>
                    <a:pt x="5" y="7"/>
                  </a:moveTo>
                  <a:cubicBezTo>
                    <a:pt x="5" y="22"/>
                    <a:pt x="1" y="36"/>
                    <a:pt x="0" y="51"/>
                  </a:cubicBezTo>
                  <a:cubicBezTo>
                    <a:pt x="0" y="67"/>
                    <a:pt x="1" y="84"/>
                    <a:pt x="1" y="100"/>
                  </a:cubicBezTo>
                  <a:cubicBezTo>
                    <a:pt x="1" y="105"/>
                    <a:pt x="8" y="101"/>
                    <a:pt x="8" y="98"/>
                  </a:cubicBezTo>
                  <a:cubicBezTo>
                    <a:pt x="8" y="80"/>
                    <a:pt x="6" y="62"/>
                    <a:pt x="8" y="44"/>
                  </a:cubicBezTo>
                  <a:cubicBezTo>
                    <a:pt x="9" y="31"/>
                    <a:pt x="11" y="1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28"/>
            <p:cNvSpPr/>
            <p:nvPr/>
          </p:nvSpPr>
          <p:spPr bwMode="auto">
            <a:xfrm>
              <a:off x="7539783" y="2849998"/>
              <a:ext cx="34948" cy="258433"/>
            </a:xfrm>
            <a:custGeom>
              <a:avLst/>
              <a:gdLst>
                <a:gd name="T0" fmla="*/ 0 w 16"/>
                <a:gd name="T1" fmla="*/ 8 h 118"/>
                <a:gd name="T2" fmla="*/ 9 w 16"/>
                <a:gd name="T3" fmla="*/ 114 h 118"/>
                <a:gd name="T4" fmla="*/ 15 w 16"/>
                <a:gd name="T5" fmla="*/ 110 h 118"/>
                <a:gd name="T6" fmla="*/ 7 w 16"/>
                <a:gd name="T7" fmla="*/ 5 h 118"/>
                <a:gd name="T8" fmla="*/ 0 w 1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8">
                  <a:moveTo>
                    <a:pt x="0" y="8"/>
                  </a:moveTo>
                  <a:cubicBezTo>
                    <a:pt x="1" y="43"/>
                    <a:pt x="3" y="79"/>
                    <a:pt x="9" y="114"/>
                  </a:cubicBezTo>
                  <a:cubicBezTo>
                    <a:pt x="9" y="118"/>
                    <a:pt x="16" y="113"/>
                    <a:pt x="15" y="110"/>
                  </a:cubicBezTo>
                  <a:cubicBezTo>
                    <a:pt x="9" y="75"/>
                    <a:pt x="7" y="40"/>
                    <a:pt x="7" y="5"/>
                  </a:cubicBezTo>
                  <a:cubicBezTo>
                    <a:pt x="7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29"/>
            <p:cNvSpPr/>
            <p:nvPr/>
          </p:nvSpPr>
          <p:spPr bwMode="auto">
            <a:xfrm>
              <a:off x="7515871" y="3062447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4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9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60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4" y="54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4"/>
                  </a:cubicBezTo>
                  <a:cubicBezTo>
                    <a:pt x="22" y="55"/>
                    <a:pt x="14" y="54"/>
                    <a:pt x="9" y="51"/>
                  </a:cubicBezTo>
                  <a:cubicBezTo>
                    <a:pt x="8" y="51"/>
                    <a:pt x="15" y="38"/>
                    <a:pt x="16" y="36"/>
                  </a:cubicBezTo>
                  <a:cubicBezTo>
                    <a:pt x="19" y="30"/>
                    <a:pt x="20" y="25"/>
                    <a:pt x="21" y="19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30"/>
            <p:cNvSpPr/>
            <p:nvPr/>
          </p:nvSpPr>
          <p:spPr bwMode="auto">
            <a:xfrm>
              <a:off x="7941688" y="3056009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3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8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59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3" y="53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3"/>
                  </a:cubicBezTo>
                  <a:cubicBezTo>
                    <a:pt x="22" y="54"/>
                    <a:pt x="14" y="54"/>
                    <a:pt x="9" y="51"/>
                  </a:cubicBezTo>
                  <a:cubicBezTo>
                    <a:pt x="8" y="51"/>
                    <a:pt x="15" y="37"/>
                    <a:pt x="16" y="36"/>
                  </a:cubicBezTo>
                  <a:cubicBezTo>
                    <a:pt x="19" y="30"/>
                    <a:pt x="20" y="24"/>
                    <a:pt x="21" y="18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31"/>
            <p:cNvSpPr/>
            <p:nvPr/>
          </p:nvSpPr>
          <p:spPr bwMode="auto">
            <a:xfrm>
              <a:off x="8059408" y="3042213"/>
              <a:ext cx="130596" cy="127837"/>
            </a:xfrm>
            <a:custGeom>
              <a:avLst/>
              <a:gdLst>
                <a:gd name="T0" fmla="*/ 13 w 60"/>
                <a:gd name="T1" fmla="*/ 18 h 58"/>
                <a:gd name="T2" fmla="*/ 3 w 60"/>
                <a:gd name="T3" fmla="*/ 46 h 58"/>
                <a:gd name="T4" fmla="*/ 11 w 60"/>
                <a:gd name="T5" fmla="*/ 56 h 58"/>
                <a:gd name="T6" fmla="*/ 32 w 60"/>
                <a:gd name="T7" fmla="*/ 54 h 58"/>
                <a:gd name="T8" fmla="*/ 33 w 60"/>
                <a:gd name="T9" fmla="*/ 28 h 58"/>
                <a:gd name="T10" fmla="*/ 26 w 60"/>
                <a:gd name="T11" fmla="*/ 30 h 58"/>
                <a:gd name="T12" fmla="*/ 39 w 60"/>
                <a:gd name="T13" fmla="*/ 58 h 58"/>
                <a:gd name="T14" fmla="*/ 56 w 60"/>
                <a:gd name="T15" fmla="*/ 53 h 58"/>
                <a:gd name="T16" fmla="*/ 56 w 60"/>
                <a:gd name="T17" fmla="*/ 41 h 58"/>
                <a:gd name="T18" fmla="*/ 16 w 60"/>
                <a:gd name="T19" fmla="*/ 15 h 58"/>
                <a:gd name="T20" fmla="*/ 21 w 60"/>
                <a:gd name="T21" fmla="*/ 18 h 58"/>
                <a:gd name="T22" fmla="*/ 47 w 60"/>
                <a:gd name="T23" fmla="*/ 42 h 58"/>
                <a:gd name="T24" fmla="*/ 51 w 60"/>
                <a:gd name="T25" fmla="*/ 48 h 58"/>
                <a:gd name="T26" fmla="*/ 52 w 60"/>
                <a:gd name="T27" fmla="*/ 48 h 58"/>
                <a:gd name="T28" fmla="*/ 44 w 60"/>
                <a:gd name="T29" fmla="*/ 51 h 58"/>
                <a:gd name="T30" fmla="*/ 33 w 60"/>
                <a:gd name="T31" fmla="*/ 28 h 58"/>
                <a:gd name="T32" fmla="*/ 26 w 60"/>
                <a:gd name="T33" fmla="*/ 30 h 58"/>
                <a:gd name="T34" fmla="*/ 26 w 60"/>
                <a:gd name="T35" fmla="*/ 49 h 58"/>
                <a:gd name="T36" fmla="*/ 9 w 60"/>
                <a:gd name="T37" fmla="*/ 47 h 58"/>
                <a:gd name="T38" fmla="*/ 15 w 60"/>
                <a:gd name="T39" fmla="*/ 34 h 58"/>
                <a:gd name="T40" fmla="*/ 20 w 60"/>
                <a:gd name="T41" fmla="*/ 18 h 58"/>
                <a:gd name="T42" fmla="*/ 13 w 60"/>
                <a:gd name="T4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8">
                  <a:moveTo>
                    <a:pt x="13" y="18"/>
                  </a:moveTo>
                  <a:cubicBezTo>
                    <a:pt x="12" y="29"/>
                    <a:pt x="7" y="36"/>
                    <a:pt x="3" y="46"/>
                  </a:cubicBezTo>
                  <a:cubicBezTo>
                    <a:pt x="0" y="53"/>
                    <a:pt x="6" y="55"/>
                    <a:pt x="11" y="56"/>
                  </a:cubicBezTo>
                  <a:cubicBezTo>
                    <a:pt x="17" y="57"/>
                    <a:pt x="28" y="58"/>
                    <a:pt x="32" y="54"/>
                  </a:cubicBezTo>
                  <a:cubicBezTo>
                    <a:pt x="40" y="45"/>
                    <a:pt x="34" y="38"/>
                    <a:pt x="33" y="28"/>
                  </a:cubicBezTo>
                  <a:cubicBezTo>
                    <a:pt x="32" y="23"/>
                    <a:pt x="26" y="26"/>
                    <a:pt x="26" y="30"/>
                  </a:cubicBezTo>
                  <a:cubicBezTo>
                    <a:pt x="26" y="38"/>
                    <a:pt x="27" y="58"/>
                    <a:pt x="39" y="58"/>
                  </a:cubicBezTo>
                  <a:cubicBezTo>
                    <a:pt x="45" y="58"/>
                    <a:pt x="52" y="57"/>
                    <a:pt x="56" y="53"/>
                  </a:cubicBezTo>
                  <a:cubicBezTo>
                    <a:pt x="60" y="50"/>
                    <a:pt x="58" y="45"/>
                    <a:pt x="56" y="41"/>
                  </a:cubicBezTo>
                  <a:cubicBezTo>
                    <a:pt x="53" y="32"/>
                    <a:pt x="26" y="0"/>
                    <a:pt x="16" y="15"/>
                  </a:cubicBezTo>
                  <a:cubicBezTo>
                    <a:pt x="13" y="19"/>
                    <a:pt x="18" y="22"/>
                    <a:pt x="21" y="18"/>
                  </a:cubicBezTo>
                  <a:cubicBezTo>
                    <a:pt x="24" y="14"/>
                    <a:pt x="46" y="39"/>
                    <a:pt x="47" y="42"/>
                  </a:cubicBezTo>
                  <a:cubicBezTo>
                    <a:pt x="49" y="44"/>
                    <a:pt x="50" y="45"/>
                    <a:pt x="51" y="48"/>
                  </a:cubicBezTo>
                  <a:cubicBezTo>
                    <a:pt x="51" y="50"/>
                    <a:pt x="51" y="50"/>
                    <a:pt x="52" y="48"/>
                  </a:cubicBezTo>
                  <a:cubicBezTo>
                    <a:pt x="49" y="49"/>
                    <a:pt x="47" y="50"/>
                    <a:pt x="44" y="51"/>
                  </a:cubicBezTo>
                  <a:cubicBezTo>
                    <a:pt x="33" y="53"/>
                    <a:pt x="33" y="34"/>
                    <a:pt x="33" y="28"/>
                  </a:cubicBezTo>
                  <a:cubicBezTo>
                    <a:pt x="30" y="28"/>
                    <a:pt x="28" y="29"/>
                    <a:pt x="26" y="30"/>
                  </a:cubicBezTo>
                  <a:cubicBezTo>
                    <a:pt x="26" y="35"/>
                    <a:pt x="33" y="48"/>
                    <a:pt x="26" y="49"/>
                  </a:cubicBezTo>
                  <a:cubicBezTo>
                    <a:pt x="21" y="50"/>
                    <a:pt x="14" y="50"/>
                    <a:pt x="9" y="47"/>
                  </a:cubicBezTo>
                  <a:cubicBezTo>
                    <a:pt x="8" y="47"/>
                    <a:pt x="15" y="35"/>
                    <a:pt x="15" y="34"/>
                  </a:cubicBezTo>
                  <a:cubicBezTo>
                    <a:pt x="18" y="28"/>
                    <a:pt x="19" y="23"/>
                    <a:pt x="20" y="18"/>
                  </a:cubicBezTo>
                  <a:cubicBezTo>
                    <a:pt x="20" y="12"/>
                    <a:pt x="14" y="14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32"/>
            <p:cNvSpPr/>
            <p:nvPr/>
          </p:nvSpPr>
          <p:spPr bwMode="auto">
            <a:xfrm>
              <a:off x="7666700" y="2932771"/>
              <a:ext cx="21153" cy="153589"/>
            </a:xfrm>
            <a:custGeom>
              <a:avLst/>
              <a:gdLst>
                <a:gd name="T0" fmla="*/ 1 w 10"/>
                <a:gd name="T1" fmla="*/ 8 h 70"/>
                <a:gd name="T2" fmla="*/ 2 w 10"/>
                <a:gd name="T3" fmla="*/ 66 h 70"/>
                <a:gd name="T4" fmla="*/ 9 w 10"/>
                <a:gd name="T5" fmla="*/ 63 h 70"/>
                <a:gd name="T6" fmla="*/ 8 w 10"/>
                <a:gd name="T7" fmla="*/ 5 h 70"/>
                <a:gd name="T8" fmla="*/ 1 w 1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0">
                  <a:moveTo>
                    <a:pt x="1" y="8"/>
                  </a:moveTo>
                  <a:cubicBezTo>
                    <a:pt x="0" y="27"/>
                    <a:pt x="3" y="46"/>
                    <a:pt x="2" y="66"/>
                  </a:cubicBezTo>
                  <a:cubicBezTo>
                    <a:pt x="2" y="70"/>
                    <a:pt x="9" y="67"/>
                    <a:pt x="9" y="63"/>
                  </a:cubicBezTo>
                  <a:cubicBezTo>
                    <a:pt x="10" y="44"/>
                    <a:pt x="7" y="25"/>
                    <a:pt x="8" y="5"/>
                  </a:cubicBezTo>
                  <a:cubicBezTo>
                    <a:pt x="8" y="0"/>
                    <a:pt x="2" y="4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33"/>
            <p:cNvSpPr/>
            <p:nvPr/>
          </p:nvSpPr>
          <p:spPr bwMode="auto">
            <a:xfrm>
              <a:off x="7635431" y="3042213"/>
              <a:ext cx="128757" cy="129677"/>
            </a:xfrm>
            <a:custGeom>
              <a:avLst/>
              <a:gdLst>
                <a:gd name="T0" fmla="*/ 13 w 59"/>
                <a:gd name="T1" fmla="*/ 19 h 59"/>
                <a:gd name="T2" fmla="*/ 2 w 59"/>
                <a:gd name="T3" fmla="*/ 47 h 59"/>
                <a:gd name="T4" fmla="*/ 11 w 59"/>
                <a:gd name="T5" fmla="*/ 57 h 59"/>
                <a:gd name="T6" fmla="*/ 31 w 59"/>
                <a:gd name="T7" fmla="*/ 54 h 59"/>
                <a:gd name="T8" fmla="*/ 32 w 59"/>
                <a:gd name="T9" fmla="*/ 28 h 59"/>
                <a:gd name="T10" fmla="*/ 25 w 59"/>
                <a:gd name="T11" fmla="*/ 31 h 59"/>
                <a:gd name="T12" fmla="*/ 39 w 59"/>
                <a:gd name="T13" fmla="*/ 59 h 59"/>
                <a:gd name="T14" fmla="*/ 55 w 59"/>
                <a:gd name="T15" fmla="*/ 54 h 59"/>
                <a:gd name="T16" fmla="*/ 56 w 59"/>
                <a:gd name="T17" fmla="*/ 42 h 59"/>
                <a:gd name="T18" fmla="*/ 15 w 59"/>
                <a:gd name="T19" fmla="*/ 16 h 59"/>
                <a:gd name="T20" fmla="*/ 20 w 59"/>
                <a:gd name="T21" fmla="*/ 19 h 59"/>
                <a:gd name="T22" fmla="*/ 47 w 59"/>
                <a:gd name="T23" fmla="*/ 42 h 59"/>
                <a:gd name="T24" fmla="*/ 50 w 59"/>
                <a:gd name="T25" fmla="*/ 48 h 59"/>
                <a:gd name="T26" fmla="*/ 51 w 59"/>
                <a:gd name="T27" fmla="*/ 49 h 59"/>
                <a:gd name="T28" fmla="*/ 43 w 59"/>
                <a:gd name="T29" fmla="*/ 51 h 59"/>
                <a:gd name="T30" fmla="*/ 32 w 59"/>
                <a:gd name="T31" fmla="*/ 28 h 59"/>
                <a:gd name="T32" fmla="*/ 25 w 59"/>
                <a:gd name="T33" fmla="*/ 31 h 59"/>
                <a:gd name="T34" fmla="*/ 25 w 59"/>
                <a:gd name="T35" fmla="*/ 50 h 59"/>
                <a:gd name="T36" fmla="*/ 9 w 59"/>
                <a:gd name="T37" fmla="*/ 48 h 59"/>
                <a:gd name="T38" fmla="*/ 15 w 59"/>
                <a:gd name="T39" fmla="*/ 34 h 59"/>
                <a:gd name="T40" fmla="*/ 19 w 59"/>
                <a:gd name="T41" fmla="*/ 18 h 59"/>
                <a:gd name="T42" fmla="*/ 13 w 59"/>
                <a:gd name="T43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13" y="19"/>
                  </a:moveTo>
                  <a:cubicBezTo>
                    <a:pt x="11" y="29"/>
                    <a:pt x="6" y="37"/>
                    <a:pt x="2" y="47"/>
                  </a:cubicBezTo>
                  <a:cubicBezTo>
                    <a:pt x="0" y="53"/>
                    <a:pt x="5" y="56"/>
                    <a:pt x="11" y="57"/>
                  </a:cubicBezTo>
                  <a:cubicBezTo>
                    <a:pt x="16" y="58"/>
                    <a:pt x="27" y="59"/>
                    <a:pt x="31" y="54"/>
                  </a:cubicBezTo>
                  <a:cubicBezTo>
                    <a:pt x="40" y="45"/>
                    <a:pt x="33" y="39"/>
                    <a:pt x="32" y="28"/>
                  </a:cubicBezTo>
                  <a:cubicBezTo>
                    <a:pt x="31" y="23"/>
                    <a:pt x="25" y="27"/>
                    <a:pt x="25" y="31"/>
                  </a:cubicBezTo>
                  <a:cubicBezTo>
                    <a:pt x="25" y="39"/>
                    <a:pt x="26" y="59"/>
                    <a:pt x="39" y="59"/>
                  </a:cubicBezTo>
                  <a:cubicBezTo>
                    <a:pt x="44" y="59"/>
                    <a:pt x="51" y="57"/>
                    <a:pt x="55" y="54"/>
                  </a:cubicBezTo>
                  <a:cubicBezTo>
                    <a:pt x="59" y="50"/>
                    <a:pt x="57" y="46"/>
                    <a:pt x="56" y="42"/>
                  </a:cubicBezTo>
                  <a:cubicBezTo>
                    <a:pt x="52" y="33"/>
                    <a:pt x="25" y="0"/>
                    <a:pt x="15" y="16"/>
                  </a:cubicBezTo>
                  <a:cubicBezTo>
                    <a:pt x="12" y="20"/>
                    <a:pt x="17" y="23"/>
                    <a:pt x="20" y="19"/>
                  </a:cubicBezTo>
                  <a:cubicBezTo>
                    <a:pt x="23" y="15"/>
                    <a:pt x="45" y="40"/>
                    <a:pt x="47" y="42"/>
                  </a:cubicBezTo>
                  <a:cubicBezTo>
                    <a:pt x="48" y="44"/>
                    <a:pt x="49" y="46"/>
                    <a:pt x="50" y="48"/>
                  </a:cubicBezTo>
                  <a:cubicBezTo>
                    <a:pt x="50" y="50"/>
                    <a:pt x="51" y="51"/>
                    <a:pt x="51" y="49"/>
                  </a:cubicBezTo>
                  <a:cubicBezTo>
                    <a:pt x="49" y="50"/>
                    <a:pt x="46" y="51"/>
                    <a:pt x="43" y="51"/>
                  </a:cubicBezTo>
                  <a:cubicBezTo>
                    <a:pt x="32" y="53"/>
                    <a:pt x="32" y="35"/>
                    <a:pt x="32" y="28"/>
                  </a:cubicBezTo>
                  <a:cubicBezTo>
                    <a:pt x="30" y="29"/>
                    <a:pt x="27" y="30"/>
                    <a:pt x="25" y="31"/>
                  </a:cubicBezTo>
                  <a:cubicBezTo>
                    <a:pt x="26" y="36"/>
                    <a:pt x="33" y="49"/>
                    <a:pt x="25" y="50"/>
                  </a:cubicBezTo>
                  <a:cubicBezTo>
                    <a:pt x="20" y="51"/>
                    <a:pt x="13" y="51"/>
                    <a:pt x="9" y="48"/>
                  </a:cubicBezTo>
                  <a:cubicBezTo>
                    <a:pt x="8" y="47"/>
                    <a:pt x="14" y="36"/>
                    <a:pt x="15" y="34"/>
                  </a:cubicBezTo>
                  <a:cubicBezTo>
                    <a:pt x="17" y="29"/>
                    <a:pt x="18" y="24"/>
                    <a:pt x="19" y="18"/>
                  </a:cubicBezTo>
                  <a:cubicBezTo>
                    <a:pt x="20" y="13"/>
                    <a:pt x="13" y="15"/>
                    <a:pt x="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34"/>
            <p:cNvSpPr/>
            <p:nvPr/>
          </p:nvSpPr>
          <p:spPr bwMode="auto">
            <a:xfrm>
              <a:off x="8094356" y="2650425"/>
              <a:ext cx="89210" cy="55181"/>
            </a:xfrm>
            <a:custGeom>
              <a:avLst/>
              <a:gdLst>
                <a:gd name="T0" fmla="*/ 24 w 41"/>
                <a:gd name="T1" fmla="*/ 20 h 25"/>
                <a:gd name="T2" fmla="*/ 25 w 41"/>
                <a:gd name="T3" fmla="*/ 20 h 25"/>
                <a:gd name="T4" fmla="*/ 30 w 41"/>
                <a:gd name="T5" fmla="*/ 17 h 25"/>
                <a:gd name="T6" fmla="*/ 38 w 41"/>
                <a:gd name="T7" fmla="*/ 11 h 25"/>
                <a:gd name="T8" fmla="*/ 38 w 41"/>
                <a:gd name="T9" fmla="*/ 5 h 25"/>
                <a:gd name="T10" fmla="*/ 7 w 41"/>
                <a:gd name="T11" fmla="*/ 4 h 25"/>
                <a:gd name="T12" fmla="*/ 2 w 41"/>
                <a:gd name="T13" fmla="*/ 14 h 25"/>
                <a:gd name="T14" fmla="*/ 17 w 41"/>
                <a:gd name="T15" fmla="*/ 24 h 25"/>
                <a:gd name="T16" fmla="*/ 22 w 41"/>
                <a:gd name="T17" fmla="*/ 17 h 25"/>
                <a:gd name="T18" fmla="*/ 10 w 41"/>
                <a:gd name="T19" fmla="*/ 12 h 25"/>
                <a:gd name="T20" fmla="*/ 8 w 41"/>
                <a:gd name="T21" fmla="*/ 10 h 25"/>
                <a:gd name="T22" fmla="*/ 8 w 41"/>
                <a:gd name="T23" fmla="*/ 10 h 25"/>
                <a:gd name="T24" fmla="*/ 13 w 41"/>
                <a:gd name="T25" fmla="*/ 9 h 25"/>
                <a:gd name="T26" fmla="*/ 35 w 41"/>
                <a:gd name="T27" fmla="*/ 12 h 25"/>
                <a:gd name="T28" fmla="*/ 35 w 41"/>
                <a:gd name="T29" fmla="*/ 6 h 25"/>
                <a:gd name="T30" fmla="*/ 18 w 41"/>
                <a:gd name="T31" fmla="*/ 18 h 25"/>
                <a:gd name="T32" fmla="*/ 24 w 41"/>
                <a:gd name="T3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4" y="20"/>
                  </a:moveTo>
                  <a:cubicBezTo>
                    <a:pt x="23" y="22"/>
                    <a:pt x="24" y="21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3" y="15"/>
                    <a:pt x="36" y="13"/>
                    <a:pt x="38" y="11"/>
                  </a:cubicBezTo>
                  <a:cubicBezTo>
                    <a:pt x="40" y="9"/>
                    <a:pt x="41" y="6"/>
                    <a:pt x="38" y="5"/>
                  </a:cubicBezTo>
                  <a:cubicBezTo>
                    <a:pt x="30" y="1"/>
                    <a:pt x="15" y="0"/>
                    <a:pt x="7" y="4"/>
                  </a:cubicBezTo>
                  <a:cubicBezTo>
                    <a:pt x="3" y="6"/>
                    <a:pt x="0" y="10"/>
                    <a:pt x="2" y="14"/>
                  </a:cubicBezTo>
                  <a:cubicBezTo>
                    <a:pt x="4" y="19"/>
                    <a:pt x="12" y="22"/>
                    <a:pt x="17" y="24"/>
                  </a:cubicBezTo>
                  <a:cubicBezTo>
                    <a:pt x="21" y="25"/>
                    <a:pt x="25" y="19"/>
                    <a:pt x="22" y="17"/>
                  </a:cubicBezTo>
                  <a:cubicBezTo>
                    <a:pt x="18" y="15"/>
                    <a:pt x="14" y="14"/>
                    <a:pt x="10" y="12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20" y="8"/>
                    <a:pt x="29" y="9"/>
                    <a:pt x="35" y="12"/>
                  </a:cubicBezTo>
                  <a:cubicBezTo>
                    <a:pt x="35" y="10"/>
                    <a:pt x="35" y="8"/>
                    <a:pt x="35" y="6"/>
                  </a:cubicBezTo>
                  <a:cubicBezTo>
                    <a:pt x="30" y="10"/>
                    <a:pt x="21" y="12"/>
                    <a:pt x="18" y="18"/>
                  </a:cubicBezTo>
                  <a:cubicBezTo>
                    <a:pt x="16" y="23"/>
                    <a:pt x="22" y="24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35"/>
            <p:cNvSpPr/>
            <p:nvPr/>
          </p:nvSpPr>
          <p:spPr bwMode="auto">
            <a:xfrm>
              <a:off x="8081481" y="2518910"/>
              <a:ext cx="41386" cy="26671"/>
            </a:xfrm>
            <a:custGeom>
              <a:avLst/>
              <a:gdLst>
                <a:gd name="T0" fmla="*/ 15 w 19"/>
                <a:gd name="T1" fmla="*/ 0 h 12"/>
                <a:gd name="T2" fmla="*/ 2 w 19"/>
                <a:gd name="T3" fmla="*/ 6 h 12"/>
                <a:gd name="T4" fmla="*/ 1 w 19"/>
                <a:gd name="T5" fmla="*/ 11 h 12"/>
                <a:gd name="T6" fmla="*/ 5 w 19"/>
                <a:gd name="T7" fmla="*/ 11 h 12"/>
                <a:gd name="T8" fmla="*/ 13 w 19"/>
                <a:gd name="T9" fmla="*/ 7 h 12"/>
                <a:gd name="T10" fmla="*/ 15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0"/>
                  </a:moveTo>
                  <a:cubicBezTo>
                    <a:pt x="10" y="0"/>
                    <a:pt x="5" y="2"/>
                    <a:pt x="2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8" y="8"/>
                    <a:pt x="10" y="7"/>
                    <a:pt x="13" y="7"/>
                  </a:cubicBezTo>
                  <a:cubicBezTo>
                    <a:pt x="17" y="7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36"/>
            <p:cNvSpPr/>
            <p:nvPr/>
          </p:nvSpPr>
          <p:spPr bwMode="auto">
            <a:xfrm>
              <a:off x="8157815" y="2514311"/>
              <a:ext cx="58860" cy="35868"/>
            </a:xfrm>
            <a:custGeom>
              <a:avLst/>
              <a:gdLst>
                <a:gd name="T0" fmla="*/ 4 w 27"/>
                <a:gd name="T1" fmla="*/ 8 h 16"/>
                <a:gd name="T2" fmla="*/ 20 w 27"/>
                <a:gd name="T3" fmla="*/ 15 h 16"/>
                <a:gd name="T4" fmla="*/ 23 w 27"/>
                <a:gd name="T5" fmla="*/ 8 h 16"/>
                <a:gd name="T6" fmla="*/ 7 w 27"/>
                <a:gd name="T7" fmla="*/ 1 h 16"/>
                <a:gd name="T8" fmla="*/ 4 w 2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4" y="8"/>
                  </a:moveTo>
                  <a:cubicBezTo>
                    <a:pt x="9" y="10"/>
                    <a:pt x="14" y="13"/>
                    <a:pt x="20" y="15"/>
                  </a:cubicBezTo>
                  <a:cubicBezTo>
                    <a:pt x="23" y="16"/>
                    <a:pt x="27" y="9"/>
                    <a:pt x="23" y="8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3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8567603" y="3520594"/>
            <a:ext cx="1400781" cy="1090129"/>
            <a:chOff x="7297905" y="2319337"/>
            <a:chExt cx="1132138" cy="881063"/>
          </a:xfrm>
          <a:solidFill>
            <a:srgbClr val="1F4E79"/>
          </a:solidFill>
        </p:grpSpPr>
        <p:sp>
          <p:nvSpPr>
            <p:cNvPr id="205" name="Freeform 120"/>
            <p:cNvSpPr/>
            <p:nvPr/>
          </p:nvSpPr>
          <p:spPr bwMode="auto">
            <a:xfrm>
              <a:off x="7297905" y="2319337"/>
              <a:ext cx="966594" cy="679651"/>
            </a:xfrm>
            <a:custGeom>
              <a:avLst/>
              <a:gdLst>
                <a:gd name="T0" fmla="*/ 332 w 443"/>
                <a:gd name="T1" fmla="*/ 54 h 310"/>
                <a:gd name="T2" fmla="*/ 210 w 443"/>
                <a:gd name="T3" fmla="*/ 43 h 310"/>
                <a:gd name="T4" fmla="*/ 215 w 443"/>
                <a:gd name="T5" fmla="*/ 42 h 310"/>
                <a:gd name="T6" fmla="*/ 92 w 443"/>
                <a:gd name="T7" fmla="*/ 87 h 310"/>
                <a:gd name="T8" fmla="*/ 96 w 443"/>
                <a:gd name="T9" fmla="*/ 81 h 310"/>
                <a:gd name="T10" fmla="*/ 30 w 443"/>
                <a:gd name="T11" fmla="*/ 122 h 310"/>
                <a:gd name="T12" fmla="*/ 21 w 443"/>
                <a:gd name="T13" fmla="*/ 150 h 310"/>
                <a:gd name="T14" fmla="*/ 27 w 443"/>
                <a:gd name="T15" fmla="*/ 160 h 310"/>
                <a:gd name="T16" fmla="*/ 30 w 443"/>
                <a:gd name="T17" fmla="*/ 172 h 310"/>
                <a:gd name="T18" fmla="*/ 136 w 443"/>
                <a:gd name="T19" fmla="*/ 262 h 310"/>
                <a:gd name="T20" fmla="*/ 132 w 443"/>
                <a:gd name="T21" fmla="*/ 262 h 310"/>
                <a:gd name="T22" fmla="*/ 247 w 443"/>
                <a:gd name="T23" fmla="*/ 261 h 310"/>
                <a:gd name="T24" fmla="*/ 242 w 443"/>
                <a:gd name="T25" fmla="*/ 264 h 310"/>
                <a:gd name="T26" fmla="*/ 328 w 443"/>
                <a:gd name="T27" fmla="*/ 284 h 310"/>
                <a:gd name="T28" fmla="*/ 358 w 443"/>
                <a:gd name="T29" fmla="*/ 250 h 310"/>
                <a:gd name="T30" fmla="*/ 354 w 443"/>
                <a:gd name="T31" fmla="*/ 255 h 310"/>
                <a:gd name="T32" fmla="*/ 416 w 443"/>
                <a:gd name="T33" fmla="*/ 191 h 310"/>
                <a:gd name="T34" fmla="*/ 410 w 443"/>
                <a:gd name="T35" fmla="*/ 196 h 310"/>
                <a:gd name="T36" fmla="*/ 397 w 443"/>
                <a:gd name="T37" fmla="*/ 240 h 310"/>
                <a:gd name="T38" fmla="*/ 356 w 443"/>
                <a:gd name="T39" fmla="*/ 248 h 310"/>
                <a:gd name="T40" fmla="*/ 352 w 443"/>
                <a:gd name="T41" fmla="*/ 254 h 310"/>
                <a:gd name="T42" fmla="*/ 312 w 443"/>
                <a:gd name="T43" fmla="*/ 279 h 310"/>
                <a:gd name="T44" fmla="*/ 246 w 443"/>
                <a:gd name="T45" fmla="*/ 258 h 310"/>
                <a:gd name="T46" fmla="*/ 241 w 443"/>
                <a:gd name="T47" fmla="*/ 261 h 310"/>
                <a:gd name="T48" fmla="*/ 138 w 443"/>
                <a:gd name="T49" fmla="*/ 258 h 310"/>
                <a:gd name="T50" fmla="*/ 133 w 443"/>
                <a:gd name="T51" fmla="*/ 257 h 310"/>
                <a:gd name="T52" fmla="*/ 40 w 443"/>
                <a:gd name="T53" fmla="*/ 162 h 310"/>
                <a:gd name="T54" fmla="*/ 39 w 443"/>
                <a:gd name="T55" fmla="*/ 157 h 310"/>
                <a:gd name="T56" fmla="*/ 93 w 443"/>
                <a:gd name="T57" fmla="*/ 89 h 310"/>
                <a:gd name="T58" fmla="*/ 98 w 443"/>
                <a:gd name="T59" fmla="*/ 83 h 310"/>
                <a:gd name="T60" fmla="*/ 209 w 443"/>
                <a:gd name="T61" fmla="*/ 48 h 310"/>
                <a:gd name="T62" fmla="*/ 215 w 443"/>
                <a:gd name="T63" fmla="*/ 47 h 310"/>
                <a:gd name="T64" fmla="*/ 326 w 443"/>
                <a:gd name="T65" fmla="*/ 59 h 310"/>
                <a:gd name="T66" fmla="*/ 332 w 443"/>
                <a:gd name="T67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310">
                  <a:moveTo>
                    <a:pt x="332" y="54"/>
                  </a:moveTo>
                  <a:cubicBezTo>
                    <a:pt x="308" y="12"/>
                    <a:pt x="238" y="0"/>
                    <a:pt x="210" y="43"/>
                  </a:cubicBezTo>
                  <a:cubicBezTo>
                    <a:pt x="211" y="43"/>
                    <a:pt x="213" y="43"/>
                    <a:pt x="215" y="42"/>
                  </a:cubicBezTo>
                  <a:cubicBezTo>
                    <a:pt x="182" y="8"/>
                    <a:pt x="70" y="26"/>
                    <a:pt x="92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70" y="79"/>
                    <a:pt x="44" y="102"/>
                    <a:pt x="30" y="122"/>
                  </a:cubicBezTo>
                  <a:cubicBezTo>
                    <a:pt x="24" y="129"/>
                    <a:pt x="18" y="141"/>
                    <a:pt x="21" y="150"/>
                  </a:cubicBezTo>
                  <a:cubicBezTo>
                    <a:pt x="22" y="154"/>
                    <a:pt x="24" y="157"/>
                    <a:pt x="27" y="160"/>
                  </a:cubicBezTo>
                  <a:cubicBezTo>
                    <a:pt x="33" y="166"/>
                    <a:pt x="33" y="163"/>
                    <a:pt x="30" y="172"/>
                  </a:cubicBezTo>
                  <a:cubicBezTo>
                    <a:pt x="15" y="226"/>
                    <a:pt x="85" y="309"/>
                    <a:pt x="136" y="262"/>
                  </a:cubicBezTo>
                  <a:cubicBezTo>
                    <a:pt x="135" y="262"/>
                    <a:pt x="133" y="262"/>
                    <a:pt x="132" y="262"/>
                  </a:cubicBezTo>
                  <a:cubicBezTo>
                    <a:pt x="148" y="300"/>
                    <a:pt x="239" y="310"/>
                    <a:pt x="247" y="261"/>
                  </a:cubicBezTo>
                  <a:cubicBezTo>
                    <a:pt x="246" y="262"/>
                    <a:pt x="244" y="263"/>
                    <a:pt x="242" y="264"/>
                  </a:cubicBezTo>
                  <a:cubicBezTo>
                    <a:pt x="267" y="281"/>
                    <a:pt x="298" y="291"/>
                    <a:pt x="328" y="284"/>
                  </a:cubicBezTo>
                  <a:cubicBezTo>
                    <a:pt x="345" y="281"/>
                    <a:pt x="365" y="269"/>
                    <a:pt x="358" y="250"/>
                  </a:cubicBezTo>
                  <a:cubicBezTo>
                    <a:pt x="357" y="252"/>
                    <a:pt x="355" y="254"/>
                    <a:pt x="354" y="255"/>
                  </a:cubicBezTo>
                  <a:cubicBezTo>
                    <a:pt x="393" y="252"/>
                    <a:pt x="443" y="239"/>
                    <a:pt x="416" y="191"/>
                  </a:cubicBezTo>
                  <a:cubicBezTo>
                    <a:pt x="414" y="187"/>
                    <a:pt x="409" y="193"/>
                    <a:pt x="410" y="196"/>
                  </a:cubicBezTo>
                  <a:cubicBezTo>
                    <a:pt x="421" y="216"/>
                    <a:pt x="419" y="232"/>
                    <a:pt x="397" y="240"/>
                  </a:cubicBezTo>
                  <a:cubicBezTo>
                    <a:pt x="384" y="246"/>
                    <a:pt x="369" y="247"/>
                    <a:pt x="356" y="248"/>
                  </a:cubicBezTo>
                  <a:cubicBezTo>
                    <a:pt x="353" y="248"/>
                    <a:pt x="351" y="251"/>
                    <a:pt x="352" y="254"/>
                  </a:cubicBezTo>
                  <a:cubicBezTo>
                    <a:pt x="359" y="275"/>
                    <a:pt x="323" y="279"/>
                    <a:pt x="312" y="279"/>
                  </a:cubicBezTo>
                  <a:cubicBezTo>
                    <a:pt x="288" y="279"/>
                    <a:pt x="266" y="270"/>
                    <a:pt x="246" y="258"/>
                  </a:cubicBezTo>
                  <a:cubicBezTo>
                    <a:pt x="244" y="256"/>
                    <a:pt x="241" y="259"/>
                    <a:pt x="241" y="261"/>
                  </a:cubicBezTo>
                  <a:cubicBezTo>
                    <a:pt x="234" y="302"/>
                    <a:pt x="151" y="289"/>
                    <a:pt x="138" y="258"/>
                  </a:cubicBezTo>
                  <a:cubicBezTo>
                    <a:pt x="137" y="256"/>
                    <a:pt x="135" y="256"/>
                    <a:pt x="133" y="257"/>
                  </a:cubicBezTo>
                  <a:cubicBezTo>
                    <a:pt x="82" y="303"/>
                    <a:pt x="18" y="209"/>
                    <a:pt x="40" y="162"/>
                  </a:cubicBezTo>
                  <a:cubicBezTo>
                    <a:pt x="41" y="160"/>
                    <a:pt x="41" y="158"/>
                    <a:pt x="39" y="157"/>
                  </a:cubicBezTo>
                  <a:cubicBezTo>
                    <a:pt x="0" y="143"/>
                    <a:pt x="68" y="86"/>
                    <a:pt x="93" y="89"/>
                  </a:cubicBezTo>
                  <a:cubicBezTo>
                    <a:pt x="96" y="89"/>
                    <a:pt x="99" y="86"/>
                    <a:pt x="98" y="83"/>
                  </a:cubicBezTo>
                  <a:cubicBezTo>
                    <a:pt x="80" y="30"/>
                    <a:pt x="182" y="20"/>
                    <a:pt x="209" y="48"/>
                  </a:cubicBezTo>
                  <a:cubicBezTo>
                    <a:pt x="211" y="49"/>
                    <a:pt x="213" y="49"/>
                    <a:pt x="215" y="47"/>
                  </a:cubicBezTo>
                  <a:cubicBezTo>
                    <a:pt x="241" y="6"/>
                    <a:pt x="305" y="23"/>
                    <a:pt x="326" y="59"/>
                  </a:cubicBezTo>
                  <a:cubicBezTo>
                    <a:pt x="328" y="63"/>
                    <a:pt x="333" y="57"/>
                    <a:pt x="33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21"/>
            <p:cNvSpPr/>
            <p:nvPr/>
          </p:nvSpPr>
          <p:spPr bwMode="auto">
            <a:xfrm>
              <a:off x="7932491" y="2352446"/>
              <a:ext cx="270389" cy="183938"/>
            </a:xfrm>
            <a:custGeom>
              <a:avLst/>
              <a:gdLst>
                <a:gd name="T0" fmla="*/ 123 w 124"/>
                <a:gd name="T1" fmla="*/ 25 h 84"/>
                <a:gd name="T2" fmla="*/ 78 w 124"/>
                <a:gd name="T3" fmla="*/ 19 h 84"/>
                <a:gd name="T4" fmla="*/ 68 w 124"/>
                <a:gd name="T5" fmla="*/ 21 h 84"/>
                <a:gd name="T6" fmla="*/ 50 w 124"/>
                <a:gd name="T7" fmla="*/ 23 h 84"/>
                <a:gd name="T8" fmla="*/ 34 w 124"/>
                <a:gd name="T9" fmla="*/ 50 h 84"/>
                <a:gd name="T10" fmla="*/ 38 w 124"/>
                <a:gd name="T11" fmla="*/ 45 h 84"/>
                <a:gd name="T12" fmla="*/ 16 w 124"/>
                <a:gd name="T13" fmla="*/ 81 h 84"/>
                <a:gd name="T14" fmla="*/ 21 w 124"/>
                <a:gd name="T15" fmla="*/ 75 h 84"/>
                <a:gd name="T16" fmla="*/ 36 w 124"/>
                <a:gd name="T17" fmla="*/ 52 h 84"/>
                <a:gd name="T18" fmla="*/ 40 w 124"/>
                <a:gd name="T19" fmla="*/ 48 h 84"/>
                <a:gd name="T20" fmla="*/ 72 w 124"/>
                <a:gd name="T21" fmla="*/ 32 h 84"/>
                <a:gd name="T22" fmla="*/ 77 w 124"/>
                <a:gd name="T23" fmla="*/ 30 h 84"/>
                <a:gd name="T24" fmla="*/ 116 w 124"/>
                <a:gd name="T25" fmla="*/ 27 h 84"/>
                <a:gd name="T26" fmla="*/ 123 w 124"/>
                <a:gd name="T27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84">
                  <a:moveTo>
                    <a:pt x="123" y="25"/>
                  </a:moveTo>
                  <a:cubicBezTo>
                    <a:pt x="120" y="0"/>
                    <a:pt x="93" y="7"/>
                    <a:pt x="78" y="19"/>
                  </a:cubicBezTo>
                  <a:cubicBezTo>
                    <a:pt x="72" y="24"/>
                    <a:pt x="76" y="24"/>
                    <a:pt x="68" y="21"/>
                  </a:cubicBezTo>
                  <a:cubicBezTo>
                    <a:pt x="62" y="19"/>
                    <a:pt x="55" y="21"/>
                    <a:pt x="50" y="23"/>
                  </a:cubicBezTo>
                  <a:cubicBezTo>
                    <a:pt x="39" y="28"/>
                    <a:pt x="34" y="39"/>
                    <a:pt x="34" y="50"/>
                  </a:cubicBezTo>
                  <a:cubicBezTo>
                    <a:pt x="35" y="48"/>
                    <a:pt x="36" y="47"/>
                    <a:pt x="38" y="45"/>
                  </a:cubicBezTo>
                  <a:cubicBezTo>
                    <a:pt x="20" y="46"/>
                    <a:pt x="0" y="64"/>
                    <a:pt x="16" y="81"/>
                  </a:cubicBezTo>
                  <a:cubicBezTo>
                    <a:pt x="18" y="84"/>
                    <a:pt x="24" y="78"/>
                    <a:pt x="21" y="75"/>
                  </a:cubicBezTo>
                  <a:cubicBezTo>
                    <a:pt x="17" y="59"/>
                    <a:pt x="22" y="52"/>
                    <a:pt x="36" y="52"/>
                  </a:cubicBezTo>
                  <a:cubicBezTo>
                    <a:pt x="39" y="52"/>
                    <a:pt x="40" y="50"/>
                    <a:pt x="40" y="48"/>
                  </a:cubicBezTo>
                  <a:cubicBezTo>
                    <a:pt x="41" y="27"/>
                    <a:pt x="60" y="24"/>
                    <a:pt x="72" y="32"/>
                  </a:cubicBezTo>
                  <a:cubicBezTo>
                    <a:pt x="74" y="33"/>
                    <a:pt x="76" y="32"/>
                    <a:pt x="77" y="30"/>
                  </a:cubicBezTo>
                  <a:cubicBezTo>
                    <a:pt x="84" y="18"/>
                    <a:pt x="113" y="4"/>
                    <a:pt x="116" y="27"/>
                  </a:cubicBezTo>
                  <a:cubicBezTo>
                    <a:pt x="117" y="32"/>
                    <a:pt x="124" y="29"/>
                    <a:pt x="12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2"/>
            <p:cNvSpPr/>
            <p:nvPr/>
          </p:nvSpPr>
          <p:spPr bwMode="auto">
            <a:xfrm>
              <a:off x="8183566" y="2369920"/>
              <a:ext cx="144391" cy="148990"/>
            </a:xfrm>
            <a:custGeom>
              <a:avLst/>
              <a:gdLst>
                <a:gd name="T0" fmla="*/ 6 w 66"/>
                <a:gd name="T1" fmla="*/ 21 h 68"/>
                <a:gd name="T2" fmla="*/ 28 w 66"/>
                <a:gd name="T3" fmla="*/ 36 h 68"/>
                <a:gd name="T4" fmla="*/ 31 w 66"/>
                <a:gd name="T5" fmla="*/ 39 h 68"/>
                <a:gd name="T6" fmla="*/ 45 w 66"/>
                <a:gd name="T7" fmla="*/ 45 h 68"/>
                <a:gd name="T8" fmla="*/ 43 w 66"/>
                <a:gd name="T9" fmla="*/ 60 h 68"/>
                <a:gd name="T10" fmla="*/ 41 w 66"/>
                <a:gd name="T11" fmla="*/ 67 h 68"/>
                <a:gd name="T12" fmla="*/ 32 w 66"/>
                <a:gd name="T13" fmla="*/ 32 h 68"/>
                <a:gd name="T14" fmla="*/ 35 w 66"/>
                <a:gd name="T15" fmla="*/ 35 h 68"/>
                <a:gd name="T16" fmla="*/ 3 w 66"/>
                <a:gd name="T17" fmla="*/ 16 h 68"/>
                <a:gd name="T18" fmla="*/ 6 w 66"/>
                <a:gd name="T1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8">
                  <a:moveTo>
                    <a:pt x="6" y="21"/>
                  </a:moveTo>
                  <a:cubicBezTo>
                    <a:pt x="18" y="9"/>
                    <a:pt x="32" y="22"/>
                    <a:pt x="28" y="36"/>
                  </a:cubicBezTo>
                  <a:cubicBezTo>
                    <a:pt x="28" y="37"/>
                    <a:pt x="29" y="39"/>
                    <a:pt x="31" y="39"/>
                  </a:cubicBezTo>
                  <a:cubicBezTo>
                    <a:pt x="37" y="39"/>
                    <a:pt x="41" y="41"/>
                    <a:pt x="45" y="45"/>
                  </a:cubicBezTo>
                  <a:cubicBezTo>
                    <a:pt x="49" y="50"/>
                    <a:pt x="51" y="58"/>
                    <a:pt x="43" y="60"/>
                  </a:cubicBezTo>
                  <a:cubicBezTo>
                    <a:pt x="39" y="60"/>
                    <a:pt x="37" y="68"/>
                    <a:pt x="41" y="67"/>
                  </a:cubicBezTo>
                  <a:cubicBezTo>
                    <a:pt x="66" y="62"/>
                    <a:pt x="54" y="30"/>
                    <a:pt x="32" y="32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41" y="15"/>
                    <a:pt x="19" y="0"/>
                    <a:pt x="3" y="16"/>
                  </a:cubicBezTo>
                  <a:cubicBezTo>
                    <a:pt x="0" y="19"/>
                    <a:pt x="3" y="24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23"/>
            <p:cNvSpPr/>
            <p:nvPr/>
          </p:nvSpPr>
          <p:spPr bwMode="auto">
            <a:xfrm>
              <a:off x="7836843" y="2514311"/>
              <a:ext cx="202332" cy="169223"/>
            </a:xfrm>
            <a:custGeom>
              <a:avLst/>
              <a:gdLst>
                <a:gd name="T0" fmla="*/ 63 w 93"/>
                <a:gd name="T1" fmla="*/ 0 h 77"/>
                <a:gd name="T2" fmla="*/ 13 w 93"/>
                <a:gd name="T3" fmla="*/ 47 h 77"/>
                <a:gd name="T4" fmla="*/ 90 w 93"/>
                <a:gd name="T5" fmla="*/ 22 h 77"/>
                <a:gd name="T6" fmla="*/ 85 w 93"/>
                <a:gd name="T7" fmla="*/ 19 h 77"/>
                <a:gd name="T8" fmla="*/ 23 w 93"/>
                <a:gd name="T9" fmla="*/ 47 h 77"/>
                <a:gd name="T10" fmla="*/ 62 w 93"/>
                <a:gd name="T11" fmla="*/ 8 h 77"/>
                <a:gd name="T12" fmla="*/ 63 w 9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7">
                  <a:moveTo>
                    <a:pt x="63" y="0"/>
                  </a:moveTo>
                  <a:cubicBezTo>
                    <a:pt x="46" y="1"/>
                    <a:pt x="0" y="24"/>
                    <a:pt x="13" y="47"/>
                  </a:cubicBezTo>
                  <a:cubicBezTo>
                    <a:pt x="29" y="77"/>
                    <a:pt x="78" y="39"/>
                    <a:pt x="90" y="22"/>
                  </a:cubicBezTo>
                  <a:cubicBezTo>
                    <a:pt x="93" y="18"/>
                    <a:pt x="88" y="15"/>
                    <a:pt x="85" y="19"/>
                  </a:cubicBezTo>
                  <a:cubicBezTo>
                    <a:pt x="74" y="34"/>
                    <a:pt x="43" y="59"/>
                    <a:pt x="23" y="47"/>
                  </a:cubicBezTo>
                  <a:cubicBezTo>
                    <a:pt x="0" y="33"/>
                    <a:pt x="50" y="8"/>
                    <a:pt x="62" y="8"/>
                  </a:cubicBezTo>
                  <a:cubicBezTo>
                    <a:pt x="65" y="8"/>
                    <a:pt x="6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24"/>
            <p:cNvSpPr/>
            <p:nvPr/>
          </p:nvSpPr>
          <p:spPr bwMode="auto">
            <a:xfrm>
              <a:off x="8229551" y="2499596"/>
              <a:ext cx="200492" cy="148990"/>
            </a:xfrm>
            <a:custGeom>
              <a:avLst/>
              <a:gdLst>
                <a:gd name="T0" fmla="*/ 23 w 92"/>
                <a:gd name="T1" fmla="*/ 8 h 68"/>
                <a:gd name="T2" fmla="*/ 61 w 92"/>
                <a:gd name="T3" fmla="*/ 19 h 68"/>
                <a:gd name="T4" fmla="*/ 78 w 92"/>
                <a:gd name="T5" fmla="*/ 31 h 68"/>
                <a:gd name="T6" fmla="*/ 70 w 92"/>
                <a:gd name="T7" fmla="*/ 48 h 68"/>
                <a:gd name="T8" fmla="*/ 8 w 92"/>
                <a:gd name="T9" fmla="*/ 25 h 68"/>
                <a:gd name="T10" fmla="*/ 3 w 92"/>
                <a:gd name="T11" fmla="*/ 30 h 68"/>
                <a:gd name="T12" fmla="*/ 82 w 92"/>
                <a:gd name="T13" fmla="*/ 49 h 68"/>
                <a:gd name="T14" fmla="*/ 78 w 92"/>
                <a:gd name="T15" fmla="*/ 19 h 68"/>
                <a:gd name="T16" fmla="*/ 25 w 92"/>
                <a:gd name="T17" fmla="*/ 1 h 68"/>
                <a:gd name="T18" fmla="*/ 23 w 92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8">
                  <a:moveTo>
                    <a:pt x="23" y="8"/>
                  </a:moveTo>
                  <a:cubicBezTo>
                    <a:pt x="36" y="8"/>
                    <a:pt x="50" y="13"/>
                    <a:pt x="61" y="19"/>
                  </a:cubicBezTo>
                  <a:cubicBezTo>
                    <a:pt x="68" y="22"/>
                    <a:pt x="74" y="25"/>
                    <a:pt x="78" y="31"/>
                  </a:cubicBezTo>
                  <a:cubicBezTo>
                    <a:pt x="85" y="38"/>
                    <a:pt x="79" y="47"/>
                    <a:pt x="70" y="48"/>
                  </a:cubicBezTo>
                  <a:cubicBezTo>
                    <a:pt x="51" y="51"/>
                    <a:pt x="21" y="39"/>
                    <a:pt x="8" y="25"/>
                  </a:cubicBezTo>
                  <a:cubicBezTo>
                    <a:pt x="5" y="22"/>
                    <a:pt x="0" y="28"/>
                    <a:pt x="3" y="30"/>
                  </a:cubicBezTo>
                  <a:cubicBezTo>
                    <a:pt x="18" y="46"/>
                    <a:pt x="63" y="68"/>
                    <a:pt x="82" y="49"/>
                  </a:cubicBezTo>
                  <a:cubicBezTo>
                    <a:pt x="92" y="40"/>
                    <a:pt x="87" y="26"/>
                    <a:pt x="78" y="19"/>
                  </a:cubicBezTo>
                  <a:cubicBezTo>
                    <a:pt x="64" y="8"/>
                    <a:pt x="42" y="0"/>
                    <a:pt x="25" y="1"/>
                  </a:cubicBezTo>
                  <a:cubicBezTo>
                    <a:pt x="21" y="1"/>
                    <a:pt x="18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25"/>
            <p:cNvSpPr/>
            <p:nvPr/>
          </p:nvSpPr>
          <p:spPr bwMode="auto">
            <a:xfrm>
              <a:off x="8008825" y="2496837"/>
              <a:ext cx="262111" cy="285104"/>
            </a:xfrm>
            <a:custGeom>
              <a:avLst/>
              <a:gdLst>
                <a:gd name="T0" fmla="*/ 8 w 120"/>
                <a:gd name="T1" fmla="*/ 9 h 130"/>
                <a:gd name="T2" fmla="*/ 0 w 120"/>
                <a:gd name="T3" fmla="*/ 67 h 130"/>
                <a:gd name="T4" fmla="*/ 11 w 120"/>
                <a:gd name="T5" fmla="*/ 103 h 130"/>
                <a:gd name="T6" fmla="*/ 81 w 120"/>
                <a:gd name="T7" fmla="*/ 119 h 130"/>
                <a:gd name="T8" fmla="*/ 110 w 120"/>
                <a:gd name="T9" fmla="*/ 77 h 130"/>
                <a:gd name="T10" fmla="*/ 107 w 120"/>
                <a:gd name="T11" fmla="*/ 7 h 130"/>
                <a:gd name="T12" fmla="*/ 100 w 120"/>
                <a:gd name="T13" fmla="*/ 9 h 130"/>
                <a:gd name="T14" fmla="*/ 100 w 120"/>
                <a:gd name="T15" fmla="*/ 12 h 130"/>
                <a:gd name="T16" fmla="*/ 107 w 120"/>
                <a:gd name="T17" fmla="*/ 10 h 130"/>
                <a:gd name="T18" fmla="*/ 107 w 120"/>
                <a:gd name="T19" fmla="*/ 7 h 130"/>
                <a:gd name="T20" fmla="*/ 100 w 120"/>
                <a:gd name="T21" fmla="*/ 9 h 130"/>
                <a:gd name="T22" fmla="*/ 78 w 120"/>
                <a:gd name="T23" fmla="*/ 114 h 130"/>
                <a:gd name="T24" fmla="*/ 8 w 120"/>
                <a:gd name="T25" fmla="*/ 79 h 130"/>
                <a:gd name="T26" fmla="*/ 15 w 120"/>
                <a:gd name="T27" fmla="*/ 5 h 130"/>
                <a:gd name="T28" fmla="*/ 8 w 120"/>
                <a:gd name="T2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30">
                  <a:moveTo>
                    <a:pt x="8" y="9"/>
                  </a:moveTo>
                  <a:cubicBezTo>
                    <a:pt x="11" y="29"/>
                    <a:pt x="0" y="47"/>
                    <a:pt x="0" y="67"/>
                  </a:cubicBezTo>
                  <a:cubicBezTo>
                    <a:pt x="0" y="80"/>
                    <a:pt x="4" y="92"/>
                    <a:pt x="11" y="103"/>
                  </a:cubicBezTo>
                  <a:cubicBezTo>
                    <a:pt x="26" y="126"/>
                    <a:pt x="58" y="130"/>
                    <a:pt x="81" y="119"/>
                  </a:cubicBezTo>
                  <a:cubicBezTo>
                    <a:pt x="98" y="112"/>
                    <a:pt x="106" y="94"/>
                    <a:pt x="110" y="77"/>
                  </a:cubicBezTo>
                  <a:cubicBezTo>
                    <a:pt x="115" y="53"/>
                    <a:pt x="107" y="31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10"/>
                    <a:pt x="100" y="11"/>
                    <a:pt x="100" y="12"/>
                  </a:cubicBezTo>
                  <a:cubicBezTo>
                    <a:pt x="100" y="17"/>
                    <a:pt x="107" y="13"/>
                    <a:pt x="107" y="10"/>
                  </a:cubicBezTo>
                  <a:cubicBezTo>
                    <a:pt x="107" y="9"/>
                    <a:pt x="107" y="8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43"/>
                    <a:pt x="120" y="95"/>
                    <a:pt x="78" y="114"/>
                  </a:cubicBezTo>
                  <a:cubicBezTo>
                    <a:pt x="48" y="127"/>
                    <a:pt x="17" y="108"/>
                    <a:pt x="8" y="79"/>
                  </a:cubicBezTo>
                  <a:cubicBezTo>
                    <a:pt x="1" y="55"/>
                    <a:pt x="19" y="30"/>
                    <a:pt x="15" y="5"/>
                  </a:cubicBezTo>
                  <a:cubicBezTo>
                    <a:pt x="14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26"/>
            <p:cNvSpPr/>
            <p:nvPr/>
          </p:nvSpPr>
          <p:spPr bwMode="auto">
            <a:xfrm>
              <a:off x="7965600" y="2818729"/>
              <a:ext cx="30349" cy="289703"/>
            </a:xfrm>
            <a:custGeom>
              <a:avLst/>
              <a:gdLst>
                <a:gd name="T0" fmla="*/ 5 w 14"/>
                <a:gd name="T1" fmla="*/ 7 h 132"/>
                <a:gd name="T2" fmla="*/ 4 w 14"/>
                <a:gd name="T3" fmla="*/ 82 h 132"/>
                <a:gd name="T4" fmla="*/ 6 w 14"/>
                <a:gd name="T5" fmla="*/ 128 h 132"/>
                <a:gd name="T6" fmla="*/ 12 w 14"/>
                <a:gd name="T7" fmla="*/ 124 h 132"/>
                <a:gd name="T8" fmla="*/ 11 w 14"/>
                <a:gd name="T9" fmla="*/ 76 h 132"/>
                <a:gd name="T10" fmla="*/ 12 w 14"/>
                <a:gd name="T11" fmla="*/ 5 h 132"/>
                <a:gd name="T12" fmla="*/ 5 w 14"/>
                <a:gd name="T1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2">
                  <a:moveTo>
                    <a:pt x="5" y="7"/>
                  </a:moveTo>
                  <a:cubicBezTo>
                    <a:pt x="7" y="32"/>
                    <a:pt x="6" y="57"/>
                    <a:pt x="4" y="82"/>
                  </a:cubicBezTo>
                  <a:cubicBezTo>
                    <a:pt x="3" y="97"/>
                    <a:pt x="0" y="113"/>
                    <a:pt x="6" y="128"/>
                  </a:cubicBezTo>
                  <a:cubicBezTo>
                    <a:pt x="7" y="132"/>
                    <a:pt x="13" y="127"/>
                    <a:pt x="12" y="124"/>
                  </a:cubicBezTo>
                  <a:cubicBezTo>
                    <a:pt x="6" y="108"/>
                    <a:pt x="10" y="91"/>
                    <a:pt x="11" y="76"/>
                  </a:cubicBezTo>
                  <a:cubicBezTo>
                    <a:pt x="13" y="52"/>
                    <a:pt x="14" y="2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27"/>
            <p:cNvSpPr/>
            <p:nvPr/>
          </p:nvSpPr>
          <p:spPr bwMode="auto">
            <a:xfrm>
              <a:off x="8094356" y="2856436"/>
              <a:ext cx="25751" cy="229922"/>
            </a:xfrm>
            <a:custGeom>
              <a:avLst/>
              <a:gdLst>
                <a:gd name="T0" fmla="*/ 5 w 12"/>
                <a:gd name="T1" fmla="*/ 7 h 105"/>
                <a:gd name="T2" fmla="*/ 0 w 12"/>
                <a:gd name="T3" fmla="*/ 51 h 105"/>
                <a:gd name="T4" fmla="*/ 1 w 12"/>
                <a:gd name="T5" fmla="*/ 100 h 105"/>
                <a:gd name="T6" fmla="*/ 8 w 12"/>
                <a:gd name="T7" fmla="*/ 98 h 105"/>
                <a:gd name="T8" fmla="*/ 8 w 12"/>
                <a:gd name="T9" fmla="*/ 44 h 105"/>
                <a:gd name="T10" fmla="*/ 12 w 12"/>
                <a:gd name="T11" fmla="*/ 5 h 105"/>
                <a:gd name="T12" fmla="*/ 5 w 12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5">
                  <a:moveTo>
                    <a:pt x="5" y="7"/>
                  </a:moveTo>
                  <a:cubicBezTo>
                    <a:pt x="5" y="22"/>
                    <a:pt x="1" y="36"/>
                    <a:pt x="0" y="51"/>
                  </a:cubicBezTo>
                  <a:cubicBezTo>
                    <a:pt x="0" y="67"/>
                    <a:pt x="1" y="84"/>
                    <a:pt x="1" y="100"/>
                  </a:cubicBezTo>
                  <a:cubicBezTo>
                    <a:pt x="1" y="105"/>
                    <a:pt x="8" y="101"/>
                    <a:pt x="8" y="98"/>
                  </a:cubicBezTo>
                  <a:cubicBezTo>
                    <a:pt x="8" y="80"/>
                    <a:pt x="6" y="62"/>
                    <a:pt x="8" y="44"/>
                  </a:cubicBezTo>
                  <a:cubicBezTo>
                    <a:pt x="9" y="31"/>
                    <a:pt x="11" y="1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28"/>
            <p:cNvSpPr/>
            <p:nvPr/>
          </p:nvSpPr>
          <p:spPr bwMode="auto">
            <a:xfrm>
              <a:off x="7539783" y="2849998"/>
              <a:ext cx="34948" cy="258433"/>
            </a:xfrm>
            <a:custGeom>
              <a:avLst/>
              <a:gdLst>
                <a:gd name="T0" fmla="*/ 0 w 16"/>
                <a:gd name="T1" fmla="*/ 8 h 118"/>
                <a:gd name="T2" fmla="*/ 9 w 16"/>
                <a:gd name="T3" fmla="*/ 114 h 118"/>
                <a:gd name="T4" fmla="*/ 15 w 16"/>
                <a:gd name="T5" fmla="*/ 110 h 118"/>
                <a:gd name="T6" fmla="*/ 7 w 16"/>
                <a:gd name="T7" fmla="*/ 5 h 118"/>
                <a:gd name="T8" fmla="*/ 0 w 1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8">
                  <a:moveTo>
                    <a:pt x="0" y="8"/>
                  </a:moveTo>
                  <a:cubicBezTo>
                    <a:pt x="1" y="43"/>
                    <a:pt x="3" y="79"/>
                    <a:pt x="9" y="114"/>
                  </a:cubicBezTo>
                  <a:cubicBezTo>
                    <a:pt x="9" y="118"/>
                    <a:pt x="16" y="113"/>
                    <a:pt x="15" y="110"/>
                  </a:cubicBezTo>
                  <a:cubicBezTo>
                    <a:pt x="9" y="75"/>
                    <a:pt x="7" y="40"/>
                    <a:pt x="7" y="5"/>
                  </a:cubicBezTo>
                  <a:cubicBezTo>
                    <a:pt x="7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29"/>
            <p:cNvSpPr/>
            <p:nvPr/>
          </p:nvSpPr>
          <p:spPr bwMode="auto">
            <a:xfrm>
              <a:off x="7515871" y="3062447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4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9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60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4" y="54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4"/>
                  </a:cubicBezTo>
                  <a:cubicBezTo>
                    <a:pt x="22" y="55"/>
                    <a:pt x="14" y="54"/>
                    <a:pt x="9" y="51"/>
                  </a:cubicBezTo>
                  <a:cubicBezTo>
                    <a:pt x="8" y="51"/>
                    <a:pt x="15" y="38"/>
                    <a:pt x="16" y="36"/>
                  </a:cubicBezTo>
                  <a:cubicBezTo>
                    <a:pt x="19" y="30"/>
                    <a:pt x="20" y="25"/>
                    <a:pt x="21" y="19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30"/>
            <p:cNvSpPr/>
            <p:nvPr/>
          </p:nvSpPr>
          <p:spPr bwMode="auto">
            <a:xfrm>
              <a:off x="7941688" y="3056009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3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8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59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3" y="53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3"/>
                  </a:cubicBezTo>
                  <a:cubicBezTo>
                    <a:pt x="22" y="54"/>
                    <a:pt x="14" y="54"/>
                    <a:pt x="9" y="51"/>
                  </a:cubicBezTo>
                  <a:cubicBezTo>
                    <a:pt x="8" y="51"/>
                    <a:pt x="15" y="37"/>
                    <a:pt x="16" y="36"/>
                  </a:cubicBezTo>
                  <a:cubicBezTo>
                    <a:pt x="19" y="30"/>
                    <a:pt x="20" y="24"/>
                    <a:pt x="21" y="18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1"/>
            <p:cNvSpPr/>
            <p:nvPr/>
          </p:nvSpPr>
          <p:spPr bwMode="auto">
            <a:xfrm>
              <a:off x="8059408" y="3042213"/>
              <a:ext cx="130596" cy="127837"/>
            </a:xfrm>
            <a:custGeom>
              <a:avLst/>
              <a:gdLst>
                <a:gd name="T0" fmla="*/ 13 w 60"/>
                <a:gd name="T1" fmla="*/ 18 h 58"/>
                <a:gd name="T2" fmla="*/ 3 w 60"/>
                <a:gd name="T3" fmla="*/ 46 h 58"/>
                <a:gd name="T4" fmla="*/ 11 w 60"/>
                <a:gd name="T5" fmla="*/ 56 h 58"/>
                <a:gd name="T6" fmla="*/ 32 w 60"/>
                <a:gd name="T7" fmla="*/ 54 h 58"/>
                <a:gd name="T8" fmla="*/ 33 w 60"/>
                <a:gd name="T9" fmla="*/ 28 h 58"/>
                <a:gd name="T10" fmla="*/ 26 w 60"/>
                <a:gd name="T11" fmla="*/ 30 h 58"/>
                <a:gd name="T12" fmla="*/ 39 w 60"/>
                <a:gd name="T13" fmla="*/ 58 h 58"/>
                <a:gd name="T14" fmla="*/ 56 w 60"/>
                <a:gd name="T15" fmla="*/ 53 h 58"/>
                <a:gd name="T16" fmla="*/ 56 w 60"/>
                <a:gd name="T17" fmla="*/ 41 h 58"/>
                <a:gd name="T18" fmla="*/ 16 w 60"/>
                <a:gd name="T19" fmla="*/ 15 h 58"/>
                <a:gd name="T20" fmla="*/ 21 w 60"/>
                <a:gd name="T21" fmla="*/ 18 h 58"/>
                <a:gd name="T22" fmla="*/ 47 w 60"/>
                <a:gd name="T23" fmla="*/ 42 h 58"/>
                <a:gd name="T24" fmla="*/ 51 w 60"/>
                <a:gd name="T25" fmla="*/ 48 h 58"/>
                <a:gd name="T26" fmla="*/ 52 w 60"/>
                <a:gd name="T27" fmla="*/ 48 h 58"/>
                <a:gd name="T28" fmla="*/ 44 w 60"/>
                <a:gd name="T29" fmla="*/ 51 h 58"/>
                <a:gd name="T30" fmla="*/ 33 w 60"/>
                <a:gd name="T31" fmla="*/ 28 h 58"/>
                <a:gd name="T32" fmla="*/ 26 w 60"/>
                <a:gd name="T33" fmla="*/ 30 h 58"/>
                <a:gd name="T34" fmla="*/ 26 w 60"/>
                <a:gd name="T35" fmla="*/ 49 h 58"/>
                <a:gd name="T36" fmla="*/ 9 w 60"/>
                <a:gd name="T37" fmla="*/ 47 h 58"/>
                <a:gd name="T38" fmla="*/ 15 w 60"/>
                <a:gd name="T39" fmla="*/ 34 h 58"/>
                <a:gd name="T40" fmla="*/ 20 w 60"/>
                <a:gd name="T41" fmla="*/ 18 h 58"/>
                <a:gd name="T42" fmla="*/ 13 w 60"/>
                <a:gd name="T4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8">
                  <a:moveTo>
                    <a:pt x="13" y="18"/>
                  </a:moveTo>
                  <a:cubicBezTo>
                    <a:pt x="12" y="29"/>
                    <a:pt x="7" y="36"/>
                    <a:pt x="3" y="46"/>
                  </a:cubicBezTo>
                  <a:cubicBezTo>
                    <a:pt x="0" y="53"/>
                    <a:pt x="6" y="55"/>
                    <a:pt x="11" y="56"/>
                  </a:cubicBezTo>
                  <a:cubicBezTo>
                    <a:pt x="17" y="57"/>
                    <a:pt x="28" y="58"/>
                    <a:pt x="32" y="54"/>
                  </a:cubicBezTo>
                  <a:cubicBezTo>
                    <a:pt x="40" y="45"/>
                    <a:pt x="34" y="38"/>
                    <a:pt x="33" y="28"/>
                  </a:cubicBezTo>
                  <a:cubicBezTo>
                    <a:pt x="32" y="23"/>
                    <a:pt x="26" y="26"/>
                    <a:pt x="26" y="30"/>
                  </a:cubicBezTo>
                  <a:cubicBezTo>
                    <a:pt x="26" y="38"/>
                    <a:pt x="27" y="58"/>
                    <a:pt x="39" y="58"/>
                  </a:cubicBezTo>
                  <a:cubicBezTo>
                    <a:pt x="45" y="58"/>
                    <a:pt x="52" y="57"/>
                    <a:pt x="56" y="53"/>
                  </a:cubicBezTo>
                  <a:cubicBezTo>
                    <a:pt x="60" y="50"/>
                    <a:pt x="58" y="45"/>
                    <a:pt x="56" y="41"/>
                  </a:cubicBezTo>
                  <a:cubicBezTo>
                    <a:pt x="53" y="32"/>
                    <a:pt x="26" y="0"/>
                    <a:pt x="16" y="15"/>
                  </a:cubicBezTo>
                  <a:cubicBezTo>
                    <a:pt x="13" y="19"/>
                    <a:pt x="18" y="22"/>
                    <a:pt x="21" y="18"/>
                  </a:cubicBezTo>
                  <a:cubicBezTo>
                    <a:pt x="24" y="14"/>
                    <a:pt x="46" y="39"/>
                    <a:pt x="47" y="42"/>
                  </a:cubicBezTo>
                  <a:cubicBezTo>
                    <a:pt x="49" y="44"/>
                    <a:pt x="50" y="45"/>
                    <a:pt x="51" y="48"/>
                  </a:cubicBezTo>
                  <a:cubicBezTo>
                    <a:pt x="51" y="50"/>
                    <a:pt x="51" y="50"/>
                    <a:pt x="52" y="48"/>
                  </a:cubicBezTo>
                  <a:cubicBezTo>
                    <a:pt x="49" y="49"/>
                    <a:pt x="47" y="50"/>
                    <a:pt x="44" y="51"/>
                  </a:cubicBezTo>
                  <a:cubicBezTo>
                    <a:pt x="33" y="53"/>
                    <a:pt x="33" y="34"/>
                    <a:pt x="33" y="28"/>
                  </a:cubicBezTo>
                  <a:cubicBezTo>
                    <a:pt x="30" y="28"/>
                    <a:pt x="28" y="29"/>
                    <a:pt x="26" y="30"/>
                  </a:cubicBezTo>
                  <a:cubicBezTo>
                    <a:pt x="26" y="35"/>
                    <a:pt x="33" y="48"/>
                    <a:pt x="26" y="49"/>
                  </a:cubicBezTo>
                  <a:cubicBezTo>
                    <a:pt x="21" y="50"/>
                    <a:pt x="14" y="50"/>
                    <a:pt x="9" y="47"/>
                  </a:cubicBezTo>
                  <a:cubicBezTo>
                    <a:pt x="8" y="47"/>
                    <a:pt x="15" y="35"/>
                    <a:pt x="15" y="34"/>
                  </a:cubicBezTo>
                  <a:cubicBezTo>
                    <a:pt x="18" y="28"/>
                    <a:pt x="19" y="23"/>
                    <a:pt x="20" y="18"/>
                  </a:cubicBezTo>
                  <a:cubicBezTo>
                    <a:pt x="20" y="12"/>
                    <a:pt x="14" y="14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32"/>
            <p:cNvSpPr/>
            <p:nvPr/>
          </p:nvSpPr>
          <p:spPr bwMode="auto">
            <a:xfrm>
              <a:off x="7666700" y="2932771"/>
              <a:ext cx="21153" cy="153589"/>
            </a:xfrm>
            <a:custGeom>
              <a:avLst/>
              <a:gdLst>
                <a:gd name="T0" fmla="*/ 1 w 10"/>
                <a:gd name="T1" fmla="*/ 8 h 70"/>
                <a:gd name="T2" fmla="*/ 2 w 10"/>
                <a:gd name="T3" fmla="*/ 66 h 70"/>
                <a:gd name="T4" fmla="*/ 9 w 10"/>
                <a:gd name="T5" fmla="*/ 63 h 70"/>
                <a:gd name="T6" fmla="*/ 8 w 10"/>
                <a:gd name="T7" fmla="*/ 5 h 70"/>
                <a:gd name="T8" fmla="*/ 1 w 1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0">
                  <a:moveTo>
                    <a:pt x="1" y="8"/>
                  </a:moveTo>
                  <a:cubicBezTo>
                    <a:pt x="0" y="27"/>
                    <a:pt x="3" y="46"/>
                    <a:pt x="2" y="66"/>
                  </a:cubicBezTo>
                  <a:cubicBezTo>
                    <a:pt x="2" y="70"/>
                    <a:pt x="9" y="67"/>
                    <a:pt x="9" y="63"/>
                  </a:cubicBezTo>
                  <a:cubicBezTo>
                    <a:pt x="10" y="44"/>
                    <a:pt x="7" y="25"/>
                    <a:pt x="8" y="5"/>
                  </a:cubicBezTo>
                  <a:cubicBezTo>
                    <a:pt x="8" y="0"/>
                    <a:pt x="2" y="4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33"/>
            <p:cNvSpPr/>
            <p:nvPr/>
          </p:nvSpPr>
          <p:spPr bwMode="auto">
            <a:xfrm>
              <a:off x="7635431" y="3042213"/>
              <a:ext cx="128757" cy="129677"/>
            </a:xfrm>
            <a:custGeom>
              <a:avLst/>
              <a:gdLst>
                <a:gd name="T0" fmla="*/ 13 w 59"/>
                <a:gd name="T1" fmla="*/ 19 h 59"/>
                <a:gd name="T2" fmla="*/ 2 w 59"/>
                <a:gd name="T3" fmla="*/ 47 h 59"/>
                <a:gd name="T4" fmla="*/ 11 w 59"/>
                <a:gd name="T5" fmla="*/ 57 h 59"/>
                <a:gd name="T6" fmla="*/ 31 w 59"/>
                <a:gd name="T7" fmla="*/ 54 h 59"/>
                <a:gd name="T8" fmla="*/ 32 w 59"/>
                <a:gd name="T9" fmla="*/ 28 h 59"/>
                <a:gd name="T10" fmla="*/ 25 w 59"/>
                <a:gd name="T11" fmla="*/ 31 h 59"/>
                <a:gd name="T12" fmla="*/ 39 w 59"/>
                <a:gd name="T13" fmla="*/ 59 h 59"/>
                <a:gd name="T14" fmla="*/ 55 w 59"/>
                <a:gd name="T15" fmla="*/ 54 h 59"/>
                <a:gd name="T16" fmla="*/ 56 w 59"/>
                <a:gd name="T17" fmla="*/ 42 h 59"/>
                <a:gd name="T18" fmla="*/ 15 w 59"/>
                <a:gd name="T19" fmla="*/ 16 h 59"/>
                <a:gd name="T20" fmla="*/ 20 w 59"/>
                <a:gd name="T21" fmla="*/ 19 h 59"/>
                <a:gd name="T22" fmla="*/ 47 w 59"/>
                <a:gd name="T23" fmla="*/ 42 h 59"/>
                <a:gd name="T24" fmla="*/ 50 w 59"/>
                <a:gd name="T25" fmla="*/ 48 h 59"/>
                <a:gd name="T26" fmla="*/ 51 w 59"/>
                <a:gd name="T27" fmla="*/ 49 h 59"/>
                <a:gd name="T28" fmla="*/ 43 w 59"/>
                <a:gd name="T29" fmla="*/ 51 h 59"/>
                <a:gd name="T30" fmla="*/ 32 w 59"/>
                <a:gd name="T31" fmla="*/ 28 h 59"/>
                <a:gd name="T32" fmla="*/ 25 w 59"/>
                <a:gd name="T33" fmla="*/ 31 h 59"/>
                <a:gd name="T34" fmla="*/ 25 w 59"/>
                <a:gd name="T35" fmla="*/ 50 h 59"/>
                <a:gd name="T36" fmla="*/ 9 w 59"/>
                <a:gd name="T37" fmla="*/ 48 h 59"/>
                <a:gd name="T38" fmla="*/ 15 w 59"/>
                <a:gd name="T39" fmla="*/ 34 h 59"/>
                <a:gd name="T40" fmla="*/ 19 w 59"/>
                <a:gd name="T41" fmla="*/ 18 h 59"/>
                <a:gd name="T42" fmla="*/ 13 w 59"/>
                <a:gd name="T43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13" y="19"/>
                  </a:moveTo>
                  <a:cubicBezTo>
                    <a:pt x="11" y="29"/>
                    <a:pt x="6" y="37"/>
                    <a:pt x="2" y="47"/>
                  </a:cubicBezTo>
                  <a:cubicBezTo>
                    <a:pt x="0" y="53"/>
                    <a:pt x="5" y="56"/>
                    <a:pt x="11" y="57"/>
                  </a:cubicBezTo>
                  <a:cubicBezTo>
                    <a:pt x="16" y="58"/>
                    <a:pt x="27" y="59"/>
                    <a:pt x="31" y="54"/>
                  </a:cubicBezTo>
                  <a:cubicBezTo>
                    <a:pt x="40" y="45"/>
                    <a:pt x="33" y="39"/>
                    <a:pt x="32" y="28"/>
                  </a:cubicBezTo>
                  <a:cubicBezTo>
                    <a:pt x="31" y="23"/>
                    <a:pt x="25" y="27"/>
                    <a:pt x="25" y="31"/>
                  </a:cubicBezTo>
                  <a:cubicBezTo>
                    <a:pt x="25" y="39"/>
                    <a:pt x="26" y="59"/>
                    <a:pt x="39" y="59"/>
                  </a:cubicBezTo>
                  <a:cubicBezTo>
                    <a:pt x="44" y="59"/>
                    <a:pt x="51" y="57"/>
                    <a:pt x="55" y="54"/>
                  </a:cubicBezTo>
                  <a:cubicBezTo>
                    <a:pt x="59" y="50"/>
                    <a:pt x="57" y="46"/>
                    <a:pt x="56" y="42"/>
                  </a:cubicBezTo>
                  <a:cubicBezTo>
                    <a:pt x="52" y="33"/>
                    <a:pt x="25" y="0"/>
                    <a:pt x="15" y="16"/>
                  </a:cubicBezTo>
                  <a:cubicBezTo>
                    <a:pt x="12" y="20"/>
                    <a:pt x="17" y="23"/>
                    <a:pt x="20" y="19"/>
                  </a:cubicBezTo>
                  <a:cubicBezTo>
                    <a:pt x="23" y="15"/>
                    <a:pt x="45" y="40"/>
                    <a:pt x="47" y="42"/>
                  </a:cubicBezTo>
                  <a:cubicBezTo>
                    <a:pt x="48" y="44"/>
                    <a:pt x="49" y="46"/>
                    <a:pt x="50" y="48"/>
                  </a:cubicBezTo>
                  <a:cubicBezTo>
                    <a:pt x="50" y="50"/>
                    <a:pt x="51" y="51"/>
                    <a:pt x="51" y="49"/>
                  </a:cubicBezTo>
                  <a:cubicBezTo>
                    <a:pt x="49" y="50"/>
                    <a:pt x="46" y="51"/>
                    <a:pt x="43" y="51"/>
                  </a:cubicBezTo>
                  <a:cubicBezTo>
                    <a:pt x="32" y="53"/>
                    <a:pt x="32" y="35"/>
                    <a:pt x="32" y="28"/>
                  </a:cubicBezTo>
                  <a:cubicBezTo>
                    <a:pt x="30" y="29"/>
                    <a:pt x="27" y="30"/>
                    <a:pt x="25" y="31"/>
                  </a:cubicBezTo>
                  <a:cubicBezTo>
                    <a:pt x="26" y="36"/>
                    <a:pt x="33" y="49"/>
                    <a:pt x="25" y="50"/>
                  </a:cubicBezTo>
                  <a:cubicBezTo>
                    <a:pt x="20" y="51"/>
                    <a:pt x="13" y="51"/>
                    <a:pt x="9" y="48"/>
                  </a:cubicBezTo>
                  <a:cubicBezTo>
                    <a:pt x="8" y="47"/>
                    <a:pt x="14" y="36"/>
                    <a:pt x="15" y="34"/>
                  </a:cubicBezTo>
                  <a:cubicBezTo>
                    <a:pt x="17" y="29"/>
                    <a:pt x="18" y="24"/>
                    <a:pt x="19" y="18"/>
                  </a:cubicBezTo>
                  <a:cubicBezTo>
                    <a:pt x="20" y="13"/>
                    <a:pt x="13" y="15"/>
                    <a:pt x="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34"/>
            <p:cNvSpPr/>
            <p:nvPr/>
          </p:nvSpPr>
          <p:spPr bwMode="auto">
            <a:xfrm>
              <a:off x="8094356" y="2650425"/>
              <a:ext cx="89210" cy="55181"/>
            </a:xfrm>
            <a:custGeom>
              <a:avLst/>
              <a:gdLst>
                <a:gd name="T0" fmla="*/ 24 w 41"/>
                <a:gd name="T1" fmla="*/ 20 h 25"/>
                <a:gd name="T2" fmla="*/ 25 w 41"/>
                <a:gd name="T3" fmla="*/ 20 h 25"/>
                <a:gd name="T4" fmla="*/ 30 w 41"/>
                <a:gd name="T5" fmla="*/ 17 h 25"/>
                <a:gd name="T6" fmla="*/ 38 w 41"/>
                <a:gd name="T7" fmla="*/ 11 h 25"/>
                <a:gd name="T8" fmla="*/ 38 w 41"/>
                <a:gd name="T9" fmla="*/ 5 h 25"/>
                <a:gd name="T10" fmla="*/ 7 w 41"/>
                <a:gd name="T11" fmla="*/ 4 h 25"/>
                <a:gd name="T12" fmla="*/ 2 w 41"/>
                <a:gd name="T13" fmla="*/ 14 h 25"/>
                <a:gd name="T14" fmla="*/ 17 w 41"/>
                <a:gd name="T15" fmla="*/ 24 h 25"/>
                <a:gd name="T16" fmla="*/ 22 w 41"/>
                <a:gd name="T17" fmla="*/ 17 h 25"/>
                <a:gd name="T18" fmla="*/ 10 w 41"/>
                <a:gd name="T19" fmla="*/ 12 h 25"/>
                <a:gd name="T20" fmla="*/ 8 w 41"/>
                <a:gd name="T21" fmla="*/ 10 h 25"/>
                <a:gd name="T22" fmla="*/ 8 w 41"/>
                <a:gd name="T23" fmla="*/ 10 h 25"/>
                <a:gd name="T24" fmla="*/ 13 w 41"/>
                <a:gd name="T25" fmla="*/ 9 h 25"/>
                <a:gd name="T26" fmla="*/ 35 w 41"/>
                <a:gd name="T27" fmla="*/ 12 h 25"/>
                <a:gd name="T28" fmla="*/ 35 w 41"/>
                <a:gd name="T29" fmla="*/ 6 h 25"/>
                <a:gd name="T30" fmla="*/ 18 w 41"/>
                <a:gd name="T31" fmla="*/ 18 h 25"/>
                <a:gd name="T32" fmla="*/ 24 w 41"/>
                <a:gd name="T3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4" y="20"/>
                  </a:moveTo>
                  <a:cubicBezTo>
                    <a:pt x="23" y="22"/>
                    <a:pt x="24" y="21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3" y="15"/>
                    <a:pt x="36" y="13"/>
                    <a:pt x="38" y="11"/>
                  </a:cubicBezTo>
                  <a:cubicBezTo>
                    <a:pt x="40" y="9"/>
                    <a:pt x="41" y="6"/>
                    <a:pt x="38" y="5"/>
                  </a:cubicBezTo>
                  <a:cubicBezTo>
                    <a:pt x="30" y="1"/>
                    <a:pt x="15" y="0"/>
                    <a:pt x="7" y="4"/>
                  </a:cubicBezTo>
                  <a:cubicBezTo>
                    <a:pt x="3" y="6"/>
                    <a:pt x="0" y="10"/>
                    <a:pt x="2" y="14"/>
                  </a:cubicBezTo>
                  <a:cubicBezTo>
                    <a:pt x="4" y="19"/>
                    <a:pt x="12" y="22"/>
                    <a:pt x="17" y="24"/>
                  </a:cubicBezTo>
                  <a:cubicBezTo>
                    <a:pt x="21" y="25"/>
                    <a:pt x="25" y="19"/>
                    <a:pt x="22" y="17"/>
                  </a:cubicBezTo>
                  <a:cubicBezTo>
                    <a:pt x="18" y="15"/>
                    <a:pt x="14" y="14"/>
                    <a:pt x="10" y="12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20" y="8"/>
                    <a:pt x="29" y="9"/>
                    <a:pt x="35" y="12"/>
                  </a:cubicBezTo>
                  <a:cubicBezTo>
                    <a:pt x="35" y="10"/>
                    <a:pt x="35" y="8"/>
                    <a:pt x="35" y="6"/>
                  </a:cubicBezTo>
                  <a:cubicBezTo>
                    <a:pt x="30" y="10"/>
                    <a:pt x="21" y="12"/>
                    <a:pt x="18" y="18"/>
                  </a:cubicBezTo>
                  <a:cubicBezTo>
                    <a:pt x="16" y="23"/>
                    <a:pt x="22" y="24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35"/>
            <p:cNvSpPr/>
            <p:nvPr/>
          </p:nvSpPr>
          <p:spPr bwMode="auto">
            <a:xfrm>
              <a:off x="8081481" y="2518910"/>
              <a:ext cx="41386" cy="26671"/>
            </a:xfrm>
            <a:custGeom>
              <a:avLst/>
              <a:gdLst>
                <a:gd name="T0" fmla="*/ 15 w 19"/>
                <a:gd name="T1" fmla="*/ 0 h 12"/>
                <a:gd name="T2" fmla="*/ 2 w 19"/>
                <a:gd name="T3" fmla="*/ 6 h 12"/>
                <a:gd name="T4" fmla="*/ 1 w 19"/>
                <a:gd name="T5" fmla="*/ 11 h 12"/>
                <a:gd name="T6" fmla="*/ 5 w 19"/>
                <a:gd name="T7" fmla="*/ 11 h 12"/>
                <a:gd name="T8" fmla="*/ 13 w 19"/>
                <a:gd name="T9" fmla="*/ 7 h 12"/>
                <a:gd name="T10" fmla="*/ 15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0"/>
                  </a:moveTo>
                  <a:cubicBezTo>
                    <a:pt x="10" y="0"/>
                    <a:pt x="5" y="2"/>
                    <a:pt x="2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8" y="8"/>
                    <a:pt x="10" y="7"/>
                    <a:pt x="13" y="7"/>
                  </a:cubicBezTo>
                  <a:cubicBezTo>
                    <a:pt x="17" y="7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36"/>
            <p:cNvSpPr/>
            <p:nvPr/>
          </p:nvSpPr>
          <p:spPr bwMode="auto">
            <a:xfrm>
              <a:off x="8157815" y="2514311"/>
              <a:ext cx="58860" cy="35868"/>
            </a:xfrm>
            <a:custGeom>
              <a:avLst/>
              <a:gdLst>
                <a:gd name="T0" fmla="*/ 4 w 27"/>
                <a:gd name="T1" fmla="*/ 8 h 16"/>
                <a:gd name="T2" fmla="*/ 20 w 27"/>
                <a:gd name="T3" fmla="*/ 15 h 16"/>
                <a:gd name="T4" fmla="*/ 23 w 27"/>
                <a:gd name="T5" fmla="*/ 8 h 16"/>
                <a:gd name="T6" fmla="*/ 7 w 27"/>
                <a:gd name="T7" fmla="*/ 1 h 16"/>
                <a:gd name="T8" fmla="*/ 4 w 2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4" y="8"/>
                  </a:moveTo>
                  <a:cubicBezTo>
                    <a:pt x="9" y="10"/>
                    <a:pt x="14" y="13"/>
                    <a:pt x="20" y="15"/>
                  </a:cubicBezTo>
                  <a:cubicBezTo>
                    <a:pt x="23" y="16"/>
                    <a:pt x="27" y="9"/>
                    <a:pt x="23" y="8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3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7641467" y="5084997"/>
            <a:ext cx="1299333" cy="1011179"/>
            <a:chOff x="7297905" y="2319337"/>
            <a:chExt cx="1132138" cy="881063"/>
          </a:xfrm>
          <a:solidFill>
            <a:srgbClr val="1F4E79"/>
          </a:solidFill>
        </p:grpSpPr>
        <p:sp>
          <p:nvSpPr>
            <p:cNvPr id="223" name="Freeform 120"/>
            <p:cNvSpPr/>
            <p:nvPr/>
          </p:nvSpPr>
          <p:spPr bwMode="auto">
            <a:xfrm>
              <a:off x="7297905" y="2319337"/>
              <a:ext cx="966594" cy="679651"/>
            </a:xfrm>
            <a:custGeom>
              <a:avLst/>
              <a:gdLst>
                <a:gd name="T0" fmla="*/ 332 w 443"/>
                <a:gd name="T1" fmla="*/ 54 h 310"/>
                <a:gd name="T2" fmla="*/ 210 w 443"/>
                <a:gd name="T3" fmla="*/ 43 h 310"/>
                <a:gd name="T4" fmla="*/ 215 w 443"/>
                <a:gd name="T5" fmla="*/ 42 h 310"/>
                <a:gd name="T6" fmla="*/ 92 w 443"/>
                <a:gd name="T7" fmla="*/ 87 h 310"/>
                <a:gd name="T8" fmla="*/ 96 w 443"/>
                <a:gd name="T9" fmla="*/ 81 h 310"/>
                <a:gd name="T10" fmla="*/ 30 w 443"/>
                <a:gd name="T11" fmla="*/ 122 h 310"/>
                <a:gd name="T12" fmla="*/ 21 w 443"/>
                <a:gd name="T13" fmla="*/ 150 h 310"/>
                <a:gd name="T14" fmla="*/ 27 w 443"/>
                <a:gd name="T15" fmla="*/ 160 h 310"/>
                <a:gd name="T16" fmla="*/ 30 w 443"/>
                <a:gd name="T17" fmla="*/ 172 h 310"/>
                <a:gd name="T18" fmla="*/ 136 w 443"/>
                <a:gd name="T19" fmla="*/ 262 h 310"/>
                <a:gd name="T20" fmla="*/ 132 w 443"/>
                <a:gd name="T21" fmla="*/ 262 h 310"/>
                <a:gd name="T22" fmla="*/ 247 w 443"/>
                <a:gd name="T23" fmla="*/ 261 h 310"/>
                <a:gd name="T24" fmla="*/ 242 w 443"/>
                <a:gd name="T25" fmla="*/ 264 h 310"/>
                <a:gd name="T26" fmla="*/ 328 w 443"/>
                <a:gd name="T27" fmla="*/ 284 h 310"/>
                <a:gd name="T28" fmla="*/ 358 w 443"/>
                <a:gd name="T29" fmla="*/ 250 h 310"/>
                <a:gd name="T30" fmla="*/ 354 w 443"/>
                <a:gd name="T31" fmla="*/ 255 h 310"/>
                <a:gd name="T32" fmla="*/ 416 w 443"/>
                <a:gd name="T33" fmla="*/ 191 h 310"/>
                <a:gd name="T34" fmla="*/ 410 w 443"/>
                <a:gd name="T35" fmla="*/ 196 h 310"/>
                <a:gd name="T36" fmla="*/ 397 w 443"/>
                <a:gd name="T37" fmla="*/ 240 h 310"/>
                <a:gd name="T38" fmla="*/ 356 w 443"/>
                <a:gd name="T39" fmla="*/ 248 h 310"/>
                <a:gd name="T40" fmla="*/ 352 w 443"/>
                <a:gd name="T41" fmla="*/ 254 h 310"/>
                <a:gd name="T42" fmla="*/ 312 w 443"/>
                <a:gd name="T43" fmla="*/ 279 h 310"/>
                <a:gd name="T44" fmla="*/ 246 w 443"/>
                <a:gd name="T45" fmla="*/ 258 h 310"/>
                <a:gd name="T46" fmla="*/ 241 w 443"/>
                <a:gd name="T47" fmla="*/ 261 h 310"/>
                <a:gd name="T48" fmla="*/ 138 w 443"/>
                <a:gd name="T49" fmla="*/ 258 h 310"/>
                <a:gd name="T50" fmla="*/ 133 w 443"/>
                <a:gd name="T51" fmla="*/ 257 h 310"/>
                <a:gd name="T52" fmla="*/ 40 w 443"/>
                <a:gd name="T53" fmla="*/ 162 h 310"/>
                <a:gd name="T54" fmla="*/ 39 w 443"/>
                <a:gd name="T55" fmla="*/ 157 h 310"/>
                <a:gd name="T56" fmla="*/ 93 w 443"/>
                <a:gd name="T57" fmla="*/ 89 h 310"/>
                <a:gd name="T58" fmla="*/ 98 w 443"/>
                <a:gd name="T59" fmla="*/ 83 h 310"/>
                <a:gd name="T60" fmla="*/ 209 w 443"/>
                <a:gd name="T61" fmla="*/ 48 h 310"/>
                <a:gd name="T62" fmla="*/ 215 w 443"/>
                <a:gd name="T63" fmla="*/ 47 h 310"/>
                <a:gd name="T64" fmla="*/ 326 w 443"/>
                <a:gd name="T65" fmla="*/ 59 h 310"/>
                <a:gd name="T66" fmla="*/ 332 w 443"/>
                <a:gd name="T67" fmla="*/ 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310">
                  <a:moveTo>
                    <a:pt x="332" y="54"/>
                  </a:moveTo>
                  <a:cubicBezTo>
                    <a:pt x="308" y="12"/>
                    <a:pt x="238" y="0"/>
                    <a:pt x="210" y="43"/>
                  </a:cubicBezTo>
                  <a:cubicBezTo>
                    <a:pt x="211" y="43"/>
                    <a:pt x="213" y="43"/>
                    <a:pt x="215" y="42"/>
                  </a:cubicBezTo>
                  <a:cubicBezTo>
                    <a:pt x="182" y="8"/>
                    <a:pt x="70" y="26"/>
                    <a:pt x="92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70" y="79"/>
                    <a:pt x="44" y="102"/>
                    <a:pt x="30" y="122"/>
                  </a:cubicBezTo>
                  <a:cubicBezTo>
                    <a:pt x="24" y="129"/>
                    <a:pt x="18" y="141"/>
                    <a:pt x="21" y="150"/>
                  </a:cubicBezTo>
                  <a:cubicBezTo>
                    <a:pt x="22" y="154"/>
                    <a:pt x="24" y="157"/>
                    <a:pt x="27" y="160"/>
                  </a:cubicBezTo>
                  <a:cubicBezTo>
                    <a:pt x="33" y="166"/>
                    <a:pt x="33" y="163"/>
                    <a:pt x="30" y="172"/>
                  </a:cubicBezTo>
                  <a:cubicBezTo>
                    <a:pt x="15" y="226"/>
                    <a:pt x="85" y="309"/>
                    <a:pt x="136" y="262"/>
                  </a:cubicBezTo>
                  <a:cubicBezTo>
                    <a:pt x="135" y="262"/>
                    <a:pt x="133" y="262"/>
                    <a:pt x="132" y="262"/>
                  </a:cubicBezTo>
                  <a:cubicBezTo>
                    <a:pt x="148" y="300"/>
                    <a:pt x="239" y="310"/>
                    <a:pt x="247" y="261"/>
                  </a:cubicBezTo>
                  <a:cubicBezTo>
                    <a:pt x="246" y="262"/>
                    <a:pt x="244" y="263"/>
                    <a:pt x="242" y="264"/>
                  </a:cubicBezTo>
                  <a:cubicBezTo>
                    <a:pt x="267" y="281"/>
                    <a:pt x="298" y="291"/>
                    <a:pt x="328" y="284"/>
                  </a:cubicBezTo>
                  <a:cubicBezTo>
                    <a:pt x="345" y="281"/>
                    <a:pt x="365" y="269"/>
                    <a:pt x="358" y="250"/>
                  </a:cubicBezTo>
                  <a:cubicBezTo>
                    <a:pt x="357" y="252"/>
                    <a:pt x="355" y="254"/>
                    <a:pt x="354" y="255"/>
                  </a:cubicBezTo>
                  <a:cubicBezTo>
                    <a:pt x="393" y="252"/>
                    <a:pt x="443" y="239"/>
                    <a:pt x="416" y="191"/>
                  </a:cubicBezTo>
                  <a:cubicBezTo>
                    <a:pt x="414" y="187"/>
                    <a:pt x="409" y="193"/>
                    <a:pt x="410" y="196"/>
                  </a:cubicBezTo>
                  <a:cubicBezTo>
                    <a:pt x="421" y="216"/>
                    <a:pt x="419" y="232"/>
                    <a:pt x="397" y="240"/>
                  </a:cubicBezTo>
                  <a:cubicBezTo>
                    <a:pt x="384" y="246"/>
                    <a:pt x="369" y="247"/>
                    <a:pt x="356" y="248"/>
                  </a:cubicBezTo>
                  <a:cubicBezTo>
                    <a:pt x="353" y="248"/>
                    <a:pt x="351" y="251"/>
                    <a:pt x="352" y="254"/>
                  </a:cubicBezTo>
                  <a:cubicBezTo>
                    <a:pt x="359" y="275"/>
                    <a:pt x="323" y="279"/>
                    <a:pt x="312" y="279"/>
                  </a:cubicBezTo>
                  <a:cubicBezTo>
                    <a:pt x="288" y="279"/>
                    <a:pt x="266" y="270"/>
                    <a:pt x="246" y="258"/>
                  </a:cubicBezTo>
                  <a:cubicBezTo>
                    <a:pt x="244" y="256"/>
                    <a:pt x="241" y="259"/>
                    <a:pt x="241" y="261"/>
                  </a:cubicBezTo>
                  <a:cubicBezTo>
                    <a:pt x="234" y="302"/>
                    <a:pt x="151" y="289"/>
                    <a:pt x="138" y="258"/>
                  </a:cubicBezTo>
                  <a:cubicBezTo>
                    <a:pt x="137" y="256"/>
                    <a:pt x="135" y="256"/>
                    <a:pt x="133" y="257"/>
                  </a:cubicBezTo>
                  <a:cubicBezTo>
                    <a:pt x="82" y="303"/>
                    <a:pt x="18" y="209"/>
                    <a:pt x="40" y="162"/>
                  </a:cubicBezTo>
                  <a:cubicBezTo>
                    <a:pt x="41" y="160"/>
                    <a:pt x="41" y="158"/>
                    <a:pt x="39" y="157"/>
                  </a:cubicBezTo>
                  <a:cubicBezTo>
                    <a:pt x="0" y="143"/>
                    <a:pt x="68" y="86"/>
                    <a:pt x="93" y="89"/>
                  </a:cubicBezTo>
                  <a:cubicBezTo>
                    <a:pt x="96" y="89"/>
                    <a:pt x="99" y="86"/>
                    <a:pt x="98" y="83"/>
                  </a:cubicBezTo>
                  <a:cubicBezTo>
                    <a:pt x="80" y="30"/>
                    <a:pt x="182" y="20"/>
                    <a:pt x="209" y="48"/>
                  </a:cubicBezTo>
                  <a:cubicBezTo>
                    <a:pt x="211" y="49"/>
                    <a:pt x="213" y="49"/>
                    <a:pt x="215" y="47"/>
                  </a:cubicBezTo>
                  <a:cubicBezTo>
                    <a:pt x="241" y="6"/>
                    <a:pt x="305" y="23"/>
                    <a:pt x="326" y="59"/>
                  </a:cubicBezTo>
                  <a:cubicBezTo>
                    <a:pt x="328" y="63"/>
                    <a:pt x="333" y="57"/>
                    <a:pt x="33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21"/>
            <p:cNvSpPr/>
            <p:nvPr/>
          </p:nvSpPr>
          <p:spPr bwMode="auto">
            <a:xfrm>
              <a:off x="7932491" y="2352446"/>
              <a:ext cx="270389" cy="183938"/>
            </a:xfrm>
            <a:custGeom>
              <a:avLst/>
              <a:gdLst>
                <a:gd name="T0" fmla="*/ 123 w 124"/>
                <a:gd name="T1" fmla="*/ 25 h 84"/>
                <a:gd name="T2" fmla="*/ 78 w 124"/>
                <a:gd name="T3" fmla="*/ 19 h 84"/>
                <a:gd name="T4" fmla="*/ 68 w 124"/>
                <a:gd name="T5" fmla="*/ 21 h 84"/>
                <a:gd name="T6" fmla="*/ 50 w 124"/>
                <a:gd name="T7" fmla="*/ 23 h 84"/>
                <a:gd name="T8" fmla="*/ 34 w 124"/>
                <a:gd name="T9" fmla="*/ 50 h 84"/>
                <a:gd name="T10" fmla="*/ 38 w 124"/>
                <a:gd name="T11" fmla="*/ 45 h 84"/>
                <a:gd name="T12" fmla="*/ 16 w 124"/>
                <a:gd name="T13" fmla="*/ 81 h 84"/>
                <a:gd name="T14" fmla="*/ 21 w 124"/>
                <a:gd name="T15" fmla="*/ 75 h 84"/>
                <a:gd name="T16" fmla="*/ 36 w 124"/>
                <a:gd name="T17" fmla="*/ 52 h 84"/>
                <a:gd name="T18" fmla="*/ 40 w 124"/>
                <a:gd name="T19" fmla="*/ 48 h 84"/>
                <a:gd name="T20" fmla="*/ 72 w 124"/>
                <a:gd name="T21" fmla="*/ 32 h 84"/>
                <a:gd name="T22" fmla="*/ 77 w 124"/>
                <a:gd name="T23" fmla="*/ 30 h 84"/>
                <a:gd name="T24" fmla="*/ 116 w 124"/>
                <a:gd name="T25" fmla="*/ 27 h 84"/>
                <a:gd name="T26" fmla="*/ 123 w 124"/>
                <a:gd name="T27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84">
                  <a:moveTo>
                    <a:pt x="123" y="25"/>
                  </a:moveTo>
                  <a:cubicBezTo>
                    <a:pt x="120" y="0"/>
                    <a:pt x="93" y="7"/>
                    <a:pt x="78" y="19"/>
                  </a:cubicBezTo>
                  <a:cubicBezTo>
                    <a:pt x="72" y="24"/>
                    <a:pt x="76" y="24"/>
                    <a:pt x="68" y="21"/>
                  </a:cubicBezTo>
                  <a:cubicBezTo>
                    <a:pt x="62" y="19"/>
                    <a:pt x="55" y="21"/>
                    <a:pt x="50" y="23"/>
                  </a:cubicBezTo>
                  <a:cubicBezTo>
                    <a:pt x="39" y="28"/>
                    <a:pt x="34" y="39"/>
                    <a:pt x="34" y="50"/>
                  </a:cubicBezTo>
                  <a:cubicBezTo>
                    <a:pt x="35" y="48"/>
                    <a:pt x="36" y="47"/>
                    <a:pt x="38" y="45"/>
                  </a:cubicBezTo>
                  <a:cubicBezTo>
                    <a:pt x="20" y="46"/>
                    <a:pt x="0" y="64"/>
                    <a:pt x="16" y="81"/>
                  </a:cubicBezTo>
                  <a:cubicBezTo>
                    <a:pt x="18" y="84"/>
                    <a:pt x="24" y="78"/>
                    <a:pt x="21" y="75"/>
                  </a:cubicBezTo>
                  <a:cubicBezTo>
                    <a:pt x="17" y="59"/>
                    <a:pt x="22" y="52"/>
                    <a:pt x="36" y="52"/>
                  </a:cubicBezTo>
                  <a:cubicBezTo>
                    <a:pt x="39" y="52"/>
                    <a:pt x="40" y="50"/>
                    <a:pt x="40" y="48"/>
                  </a:cubicBezTo>
                  <a:cubicBezTo>
                    <a:pt x="41" y="27"/>
                    <a:pt x="60" y="24"/>
                    <a:pt x="72" y="32"/>
                  </a:cubicBezTo>
                  <a:cubicBezTo>
                    <a:pt x="74" y="33"/>
                    <a:pt x="76" y="32"/>
                    <a:pt x="77" y="30"/>
                  </a:cubicBezTo>
                  <a:cubicBezTo>
                    <a:pt x="84" y="18"/>
                    <a:pt x="113" y="4"/>
                    <a:pt x="116" y="27"/>
                  </a:cubicBezTo>
                  <a:cubicBezTo>
                    <a:pt x="117" y="32"/>
                    <a:pt x="124" y="29"/>
                    <a:pt x="12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22"/>
            <p:cNvSpPr/>
            <p:nvPr/>
          </p:nvSpPr>
          <p:spPr bwMode="auto">
            <a:xfrm>
              <a:off x="8183566" y="2369920"/>
              <a:ext cx="144391" cy="148990"/>
            </a:xfrm>
            <a:custGeom>
              <a:avLst/>
              <a:gdLst>
                <a:gd name="T0" fmla="*/ 6 w 66"/>
                <a:gd name="T1" fmla="*/ 21 h 68"/>
                <a:gd name="T2" fmla="*/ 28 w 66"/>
                <a:gd name="T3" fmla="*/ 36 h 68"/>
                <a:gd name="T4" fmla="*/ 31 w 66"/>
                <a:gd name="T5" fmla="*/ 39 h 68"/>
                <a:gd name="T6" fmla="*/ 45 w 66"/>
                <a:gd name="T7" fmla="*/ 45 h 68"/>
                <a:gd name="T8" fmla="*/ 43 w 66"/>
                <a:gd name="T9" fmla="*/ 60 h 68"/>
                <a:gd name="T10" fmla="*/ 41 w 66"/>
                <a:gd name="T11" fmla="*/ 67 h 68"/>
                <a:gd name="T12" fmla="*/ 32 w 66"/>
                <a:gd name="T13" fmla="*/ 32 h 68"/>
                <a:gd name="T14" fmla="*/ 35 w 66"/>
                <a:gd name="T15" fmla="*/ 35 h 68"/>
                <a:gd name="T16" fmla="*/ 3 w 66"/>
                <a:gd name="T17" fmla="*/ 16 h 68"/>
                <a:gd name="T18" fmla="*/ 6 w 66"/>
                <a:gd name="T1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8">
                  <a:moveTo>
                    <a:pt x="6" y="21"/>
                  </a:moveTo>
                  <a:cubicBezTo>
                    <a:pt x="18" y="9"/>
                    <a:pt x="32" y="22"/>
                    <a:pt x="28" y="36"/>
                  </a:cubicBezTo>
                  <a:cubicBezTo>
                    <a:pt x="28" y="37"/>
                    <a:pt x="29" y="39"/>
                    <a:pt x="31" y="39"/>
                  </a:cubicBezTo>
                  <a:cubicBezTo>
                    <a:pt x="37" y="39"/>
                    <a:pt x="41" y="41"/>
                    <a:pt x="45" y="45"/>
                  </a:cubicBezTo>
                  <a:cubicBezTo>
                    <a:pt x="49" y="50"/>
                    <a:pt x="51" y="58"/>
                    <a:pt x="43" y="60"/>
                  </a:cubicBezTo>
                  <a:cubicBezTo>
                    <a:pt x="39" y="60"/>
                    <a:pt x="37" y="68"/>
                    <a:pt x="41" y="67"/>
                  </a:cubicBezTo>
                  <a:cubicBezTo>
                    <a:pt x="66" y="62"/>
                    <a:pt x="54" y="30"/>
                    <a:pt x="32" y="32"/>
                  </a:cubicBezTo>
                  <a:cubicBezTo>
                    <a:pt x="33" y="33"/>
                    <a:pt x="34" y="34"/>
                    <a:pt x="35" y="35"/>
                  </a:cubicBezTo>
                  <a:cubicBezTo>
                    <a:pt x="41" y="15"/>
                    <a:pt x="19" y="0"/>
                    <a:pt x="3" y="16"/>
                  </a:cubicBezTo>
                  <a:cubicBezTo>
                    <a:pt x="0" y="19"/>
                    <a:pt x="3" y="24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23"/>
            <p:cNvSpPr/>
            <p:nvPr/>
          </p:nvSpPr>
          <p:spPr bwMode="auto">
            <a:xfrm>
              <a:off x="7836843" y="2514311"/>
              <a:ext cx="202332" cy="169223"/>
            </a:xfrm>
            <a:custGeom>
              <a:avLst/>
              <a:gdLst>
                <a:gd name="T0" fmla="*/ 63 w 93"/>
                <a:gd name="T1" fmla="*/ 0 h 77"/>
                <a:gd name="T2" fmla="*/ 13 w 93"/>
                <a:gd name="T3" fmla="*/ 47 h 77"/>
                <a:gd name="T4" fmla="*/ 90 w 93"/>
                <a:gd name="T5" fmla="*/ 22 h 77"/>
                <a:gd name="T6" fmla="*/ 85 w 93"/>
                <a:gd name="T7" fmla="*/ 19 h 77"/>
                <a:gd name="T8" fmla="*/ 23 w 93"/>
                <a:gd name="T9" fmla="*/ 47 h 77"/>
                <a:gd name="T10" fmla="*/ 62 w 93"/>
                <a:gd name="T11" fmla="*/ 8 h 77"/>
                <a:gd name="T12" fmla="*/ 63 w 93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7">
                  <a:moveTo>
                    <a:pt x="63" y="0"/>
                  </a:moveTo>
                  <a:cubicBezTo>
                    <a:pt x="46" y="1"/>
                    <a:pt x="0" y="24"/>
                    <a:pt x="13" y="47"/>
                  </a:cubicBezTo>
                  <a:cubicBezTo>
                    <a:pt x="29" y="77"/>
                    <a:pt x="78" y="39"/>
                    <a:pt x="90" y="22"/>
                  </a:cubicBezTo>
                  <a:cubicBezTo>
                    <a:pt x="93" y="18"/>
                    <a:pt x="88" y="15"/>
                    <a:pt x="85" y="19"/>
                  </a:cubicBezTo>
                  <a:cubicBezTo>
                    <a:pt x="74" y="34"/>
                    <a:pt x="43" y="59"/>
                    <a:pt x="23" y="47"/>
                  </a:cubicBezTo>
                  <a:cubicBezTo>
                    <a:pt x="0" y="33"/>
                    <a:pt x="50" y="8"/>
                    <a:pt x="62" y="8"/>
                  </a:cubicBezTo>
                  <a:cubicBezTo>
                    <a:pt x="65" y="8"/>
                    <a:pt x="6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24"/>
            <p:cNvSpPr/>
            <p:nvPr/>
          </p:nvSpPr>
          <p:spPr bwMode="auto">
            <a:xfrm>
              <a:off x="8229551" y="2499596"/>
              <a:ext cx="200492" cy="148990"/>
            </a:xfrm>
            <a:custGeom>
              <a:avLst/>
              <a:gdLst>
                <a:gd name="T0" fmla="*/ 23 w 92"/>
                <a:gd name="T1" fmla="*/ 8 h 68"/>
                <a:gd name="T2" fmla="*/ 61 w 92"/>
                <a:gd name="T3" fmla="*/ 19 h 68"/>
                <a:gd name="T4" fmla="*/ 78 w 92"/>
                <a:gd name="T5" fmla="*/ 31 h 68"/>
                <a:gd name="T6" fmla="*/ 70 w 92"/>
                <a:gd name="T7" fmla="*/ 48 h 68"/>
                <a:gd name="T8" fmla="*/ 8 w 92"/>
                <a:gd name="T9" fmla="*/ 25 h 68"/>
                <a:gd name="T10" fmla="*/ 3 w 92"/>
                <a:gd name="T11" fmla="*/ 30 h 68"/>
                <a:gd name="T12" fmla="*/ 82 w 92"/>
                <a:gd name="T13" fmla="*/ 49 h 68"/>
                <a:gd name="T14" fmla="*/ 78 w 92"/>
                <a:gd name="T15" fmla="*/ 19 h 68"/>
                <a:gd name="T16" fmla="*/ 25 w 92"/>
                <a:gd name="T17" fmla="*/ 1 h 68"/>
                <a:gd name="T18" fmla="*/ 23 w 92"/>
                <a:gd name="T1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8">
                  <a:moveTo>
                    <a:pt x="23" y="8"/>
                  </a:moveTo>
                  <a:cubicBezTo>
                    <a:pt x="36" y="8"/>
                    <a:pt x="50" y="13"/>
                    <a:pt x="61" y="19"/>
                  </a:cubicBezTo>
                  <a:cubicBezTo>
                    <a:pt x="68" y="22"/>
                    <a:pt x="74" y="25"/>
                    <a:pt x="78" y="31"/>
                  </a:cubicBezTo>
                  <a:cubicBezTo>
                    <a:pt x="85" y="38"/>
                    <a:pt x="79" y="47"/>
                    <a:pt x="70" y="48"/>
                  </a:cubicBezTo>
                  <a:cubicBezTo>
                    <a:pt x="51" y="51"/>
                    <a:pt x="21" y="39"/>
                    <a:pt x="8" y="25"/>
                  </a:cubicBezTo>
                  <a:cubicBezTo>
                    <a:pt x="5" y="22"/>
                    <a:pt x="0" y="28"/>
                    <a:pt x="3" y="30"/>
                  </a:cubicBezTo>
                  <a:cubicBezTo>
                    <a:pt x="18" y="46"/>
                    <a:pt x="63" y="68"/>
                    <a:pt x="82" y="49"/>
                  </a:cubicBezTo>
                  <a:cubicBezTo>
                    <a:pt x="92" y="40"/>
                    <a:pt x="87" y="26"/>
                    <a:pt x="78" y="19"/>
                  </a:cubicBezTo>
                  <a:cubicBezTo>
                    <a:pt x="64" y="8"/>
                    <a:pt x="42" y="0"/>
                    <a:pt x="25" y="1"/>
                  </a:cubicBezTo>
                  <a:cubicBezTo>
                    <a:pt x="21" y="1"/>
                    <a:pt x="18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25"/>
            <p:cNvSpPr/>
            <p:nvPr/>
          </p:nvSpPr>
          <p:spPr bwMode="auto">
            <a:xfrm>
              <a:off x="8008825" y="2496837"/>
              <a:ext cx="262111" cy="285104"/>
            </a:xfrm>
            <a:custGeom>
              <a:avLst/>
              <a:gdLst>
                <a:gd name="T0" fmla="*/ 8 w 120"/>
                <a:gd name="T1" fmla="*/ 9 h 130"/>
                <a:gd name="T2" fmla="*/ 0 w 120"/>
                <a:gd name="T3" fmla="*/ 67 h 130"/>
                <a:gd name="T4" fmla="*/ 11 w 120"/>
                <a:gd name="T5" fmla="*/ 103 h 130"/>
                <a:gd name="T6" fmla="*/ 81 w 120"/>
                <a:gd name="T7" fmla="*/ 119 h 130"/>
                <a:gd name="T8" fmla="*/ 110 w 120"/>
                <a:gd name="T9" fmla="*/ 77 h 130"/>
                <a:gd name="T10" fmla="*/ 107 w 120"/>
                <a:gd name="T11" fmla="*/ 7 h 130"/>
                <a:gd name="T12" fmla="*/ 100 w 120"/>
                <a:gd name="T13" fmla="*/ 9 h 130"/>
                <a:gd name="T14" fmla="*/ 100 w 120"/>
                <a:gd name="T15" fmla="*/ 12 h 130"/>
                <a:gd name="T16" fmla="*/ 107 w 120"/>
                <a:gd name="T17" fmla="*/ 10 h 130"/>
                <a:gd name="T18" fmla="*/ 107 w 120"/>
                <a:gd name="T19" fmla="*/ 7 h 130"/>
                <a:gd name="T20" fmla="*/ 100 w 120"/>
                <a:gd name="T21" fmla="*/ 9 h 130"/>
                <a:gd name="T22" fmla="*/ 78 w 120"/>
                <a:gd name="T23" fmla="*/ 114 h 130"/>
                <a:gd name="T24" fmla="*/ 8 w 120"/>
                <a:gd name="T25" fmla="*/ 79 h 130"/>
                <a:gd name="T26" fmla="*/ 15 w 120"/>
                <a:gd name="T27" fmla="*/ 5 h 130"/>
                <a:gd name="T28" fmla="*/ 8 w 120"/>
                <a:gd name="T2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30">
                  <a:moveTo>
                    <a:pt x="8" y="9"/>
                  </a:moveTo>
                  <a:cubicBezTo>
                    <a:pt x="11" y="29"/>
                    <a:pt x="0" y="47"/>
                    <a:pt x="0" y="67"/>
                  </a:cubicBezTo>
                  <a:cubicBezTo>
                    <a:pt x="0" y="80"/>
                    <a:pt x="4" y="92"/>
                    <a:pt x="11" y="103"/>
                  </a:cubicBezTo>
                  <a:cubicBezTo>
                    <a:pt x="26" y="126"/>
                    <a:pt x="58" y="130"/>
                    <a:pt x="81" y="119"/>
                  </a:cubicBezTo>
                  <a:cubicBezTo>
                    <a:pt x="98" y="112"/>
                    <a:pt x="106" y="94"/>
                    <a:pt x="110" y="77"/>
                  </a:cubicBezTo>
                  <a:cubicBezTo>
                    <a:pt x="115" y="53"/>
                    <a:pt x="107" y="31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10"/>
                    <a:pt x="100" y="11"/>
                    <a:pt x="100" y="12"/>
                  </a:cubicBezTo>
                  <a:cubicBezTo>
                    <a:pt x="100" y="17"/>
                    <a:pt x="107" y="13"/>
                    <a:pt x="107" y="10"/>
                  </a:cubicBezTo>
                  <a:cubicBezTo>
                    <a:pt x="107" y="9"/>
                    <a:pt x="107" y="8"/>
                    <a:pt x="107" y="7"/>
                  </a:cubicBezTo>
                  <a:cubicBezTo>
                    <a:pt x="107" y="2"/>
                    <a:pt x="100" y="6"/>
                    <a:pt x="100" y="9"/>
                  </a:cubicBezTo>
                  <a:cubicBezTo>
                    <a:pt x="100" y="43"/>
                    <a:pt x="120" y="95"/>
                    <a:pt x="78" y="114"/>
                  </a:cubicBezTo>
                  <a:cubicBezTo>
                    <a:pt x="48" y="127"/>
                    <a:pt x="17" y="108"/>
                    <a:pt x="8" y="79"/>
                  </a:cubicBezTo>
                  <a:cubicBezTo>
                    <a:pt x="1" y="55"/>
                    <a:pt x="19" y="30"/>
                    <a:pt x="15" y="5"/>
                  </a:cubicBezTo>
                  <a:cubicBezTo>
                    <a:pt x="14" y="0"/>
                    <a:pt x="8" y="5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26"/>
            <p:cNvSpPr/>
            <p:nvPr/>
          </p:nvSpPr>
          <p:spPr bwMode="auto">
            <a:xfrm>
              <a:off x="7965600" y="2818729"/>
              <a:ext cx="30349" cy="289703"/>
            </a:xfrm>
            <a:custGeom>
              <a:avLst/>
              <a:gdLst>
                <a:gd name="T0" fmla="*/ 5 w 14"/>
                <a:gd name="T1" fmla="*/ 7 h 132"/>
                <a:gd name="T2" fmla="*/ 4 w 14"/>
                <a:gd name="T3" fmla="*/ 82 h 132"/>
                <a:gd name="T4" fmla="*/ 6 w 14"/>
                <a:gd name="T5" fmla="*/ 128 h 132"/>
                <a:gd name="T6" fmla="*/ 12 w 14"/>
                <a:gd name="T7" fmla="*/ 124 h 132"/>
                <a:gd name="T8" fmla="*/ 11 w 14"/>
                <a:gd name="T9" fmla="*/ 76 h 132"/>
                <a:gd name="T10" fmla="*/ 12 w 14"/>
                <a:gd name="T11" fmla="*/ 5 h 132"/>
                <a:gd name="T12" fmla="*/ 5 w 14"/>
                <a:gd name="T1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2">
                  <a:moveTo>
                    <a:pt x="5" y="7"/>
                  </a:moveTo>
                  <a:cubicBezTo>
                    <a:pt x="7" y="32"/>
                    <a:pt x="6" y="57"/>
                    <a:pt x="4" y="82"/>
                  </a:cubicBezTo>
                  <a:cubicBezTo>
                    <a:pt x="3" y="97"/>
                    <a:pt x="0" y="113"/>
                    <a:pt x="6" y="128"/>
                  </a:cubicBezTo>
                  <a:cubicBezTo>
                    <a:pt x="7" y="132"/>
                    <a:pt x="13" y="127"/>
                    <a:pt x="12" y="124"/>
                  </a:cubicBezTo>
                  <a:cubicBezTo>
                    <a:pt x="6" y="108"/>
                    <a:pt x="10" y="91"/>
                    <a:pt x="11" y="76"/>
                  </a:cubicBezTo>
                  <a:cubicBezTo>
                    <a:pt x="13" y="52"/>
                    <a:pt x="14" y="2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27"/>
            <p:cNvSpPr/>
            <p:nvPr/>
          </p:nvSpPr>
          <p:spPr bwMode="auto">
            <a:xfrm>
              <a:off x="8094356" y="2856436"/>
              <a:ext cx="25751" cy="229922"/>
            </a:xfrm>
            <a:custGeom>
              <a:avLst/>
              <a:gdLst>
                <a:gd name="T0" fmla="*/ 5 w 12"/>
                <a:gd name="T1" fmla="*/ 7 h 105"/>
                <a:gd name="T2" fmla="*/ 0 w 12"/>
                <a:gd name="T3" fmla="*/ 51 h 105"/>
                <a:gd name="T4" fmla="*/ 1 w 12"/>
                <a:gd name="T5" fmla="*/ 100 h 105"/>
                <a:gd name="T6" fmla="*/ 8 w 12"/>
                <a:gd name="T7" fmla="*/ 98 h 105"/>
                <a:gd name="T8" fmla="*/ 8 w 12"/>
                <a:gd name="T9" fmla="*/ 44 h 105"/>
                <a:gd name="T10" fmla="*/ 12 w 12"/>
                <a:gd name="T11" fmla="*/ 5 h 105"/>
                <a:gd name="T12" fmla="*/ 5 w 12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5">
                  <a:moveTo>
                    <a:pt x="5" y="7"/>
                  </a:moveTo>
                  <a:cubicBezTo>
                    <a:pt x="5" y="22"/>
                    <a:pt x="1" y="36"/>
                    <a:pt x="0" y="51"/>
                  </a:cubicBezTo>
                  <a:cubicBezTo>
                    <a:pt x="0" y="67"/>
                    <a:pt x="1" y="84"/>
                    <a:pt x="1" y="100"/>
                  </a:cubicBezTo>
                  <a:cubicBezTo>
                    <a:pt x="1" y="105"/>
                    <a:pt x="8" y="101"/>
                    <a:pt x="8" y="98"/>
                  </a:cubicBezTo>
                  <a:cubicBezTo>
                    <a:pt x="8" y="80"/>
                    <a:pt x="6" y="62"/>
                    <a:pt x="8" y="44"/>
                  </a:cubicBezTo>
                  <a:cubicBezTo>
                    <a:pt x="9" y="31"/>
                    <a:pt x="11" y="18"/>
                    <a:pt x="12" y="5"/>
                  </a:cubicBezTo>
                  <a:cubicBezTo>
                    <a:pt x="12" y="0"/>
                    <a:pt x="5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28"/>
            <p:cNvSpPr/>
            <p:nvPr/>
          </p:nvSpPr>
          <p:spPr bwMode="auto">
            <a:xfrm>
              <a:off x="7539783" y="2849998"/>
              <a:ext cx="34948" cy="258433"/>
            </a:xfrm>
            <a:custGeom>
              <a:avLst/>
              <a:gdLst>
                <a:gd name="T0" fmla="*/ 0 w 16"/>
                <a:gd name="T1" fmla="*/ 8 h 118"/>
                <a:gd name="T2" fmla="*/ 9 w 16"/>
                <a:gd name="T3" fmla="*/ 114 h 118"/>
                <a:gd name="T4" fmla="*/ 15 w 16"/>
                <a:gd name="T5" fmla="*/ 110 h 118"/>
                <a:gd name="T6" fmla="*/ 7 w 16"/>
                <a:gd name="T7" fmla="*/ 5 h 118"/>
                <a:gd name="T8" fmla="*/ 0 w 1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8">
                  <a:moveTo>
                    <a:pt x="0" y="8"/>
                  </a:moveTo>
                  <a:cubicBezTo>
                    <a:pt x="1" y="43"/>
                    <a:pt x="3" y="79"/>
                    <a:pt x="9" y="114"/>
                  </a:cubicBezTo>
                  <a:cubicBezTo>
                    <a:pt x="9" y="118"/>
                    <a:pt x="16" y="113"/>
                    <a:pt x="15" y="110"/>
                  </a:cubicBezTo>
                  <a:cubicBezTo>
                    <a:pt x="9" y="75"/>
                    <a:pt x="7" y="40"/>
                    <a:pt x="7" y="5"/>
                  </a:cubicBezTo>
                  <a:cubicBezTo>
                    <a:pt x="7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9"/>
            <p:cNvSpPr/>
            <p:nvPr/>
          </p:nvSpPr>
          <p:spPr bwMode="auto">
            <a:xfrm>
              <a:off x="7515871" y="3062447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4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9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60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4" y="54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4"/>
                  </a:cubicBezTo>
                  <a:cubicBezTo>
                    <a:pt x="22" y="55"/>
                    <a:pt x="14" y="54"/>
                    <a:pt x="9" y="51"/>
                  </a:cubicBezTo>
                  <a:cubicBezTo>
                    <a:pt x="8" y="51"/>
                    <a:pt x="15" y="38"/>
                    <a:pt x="16" y="36"/>
                  </a:cubicBezTo>
                  <a:cubicBezTo>
                    <a:pt x="19" y="30"/>
                    <a:pt x="20" y="25"/>
                    <a:pt x="21" y="19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30"/>
            <p:cNvSpPr/>
            <p:nvPr/>
          </p:nvSpPr>
          <p:spPr bwMode="auto">
            <a:xfrm>
              <a:off x="7941688" y="3056009"/>
              <a:ext cx="139793" cy="137953"/>
            </a:xfrm>
            <a:custGeom>
              <a:avLst/>
              <a:gdLst>
                <a:gd name="T0" fmla="*/ 14 w 64"/>
                <a:gd name="T1" fmla="*/ 19 h 63"/>
                <a:gd name="T2" fmla="*/ 3 w 64"/>
                <a:gd name="T3" fmla="*/ 50 h 63"/>
                <a:gd name="T4" fmla="*/ 12 w 64"/>
                <a:gd name="T5" fmla="*/ 61 h 63"/>
                <a:gd name="T6" fmla="*/ 34 w 64"/>
                <a:gd name="T7" fmla="*/ 58 h 63"/>
                <a:gd name="T8" fmla="*/ 35 w 64"/>
                <a:gd name="T9" fmla="*/ 30 h 63"/>
                <a:gd name="T10" fmla="*/ 28 w 64"/>
                <a:gd name="T11" fmla="*/ 32 h 63"/>
                <a:gd name="T12" fmla="*/ 43 w 64"/>
                <a:gd name="T13" fmla="*/ 62 h 63"/>
                <a:gd name="T14" fmla="*/ 61 w 64"/>
                <a:gd name="T15" fmla="*/ 57 h 63"/>
                <a:gd name="T16" fmla="*/ 61 w 64"/>
                <a:gd name="T17" fmla="*/ 45 h 63"/>
                <a:gd name="T18" fmla="*/ 17 w 64"/>
                <a:gd name="T19" fmla="*/ 16 h 63"/>
                <a:gd name="T20" fmla="*/ 22 w 64"/>
                <a:gd name="T21" fmla="*/ 19 h 63"/>
                <a:gd name="T22" fmla="*/ 52 w 64"/>
                <a:gd name="T23" fmla="*/ 45 h 63"/>
                <a:gd name="T24" fmla="*/ 55 w 64"/>
                <a:gd name="T25" fmla="*/ 51 h 63"/>
                <a:gd name="T26" fmla="*/ 57 w 64"/>
                <a:gd name="T27" fmla="*/ 52 h 63"/>
                <a:gd name="T28" fmla="*/ 47 w 64"/>
                <a:gd name="T29" fmla="*/ 55 h 63"/>
                <a:gd name="T30" fmla="*/ 35 w 64"/>
                <a:gd name="T31" fmla="*/ 30 h 63"/>
                <a:gd name="T32" fmla="*/ 28 w 64"/>
                <a:gd name="T33" fmla="*/ 32 h 63"/>
                <a:gd name="T34" fmla="*/ 28 w 64"/>
                <a:gd name="T35" fmla="*/ 53 h 63"/>
                <a:gd name="T36" fmla="*/ 9 w 64"/>
                <a:gd name="T37" fmla="*/ 51 h 63"/>
                <a:gd name="T38" fmla="*/ 16 w 64"/>
                <a:gd name="T39" fmla="*/ 36 h 63"/>
                <a:gd name="T40" fmla="*/ 21 w 64"/>
                <a:gd name="T41" fmla="*/ 18 h 63"/>
                <a:gd name="T42" fmla="*/ 14 w 64"/>
                <a:gd name="T43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63">
                  <a:moveTo>
                    <a:pt x="14" y="19"/>
                  </a:moveTo>
                  <a:cubicBezTo>
                    <a:pt x="12" y="31"/>
                    <a:pt x="7" y="39"/>
                    <a:pt x="3" y="50"/>
                  </a:cubicBezTo>
                  <a:cubicBezTo>
                    <a:pt x="0" y="57"/>
                    <a:pt x="6" y="59"/>
                    <a:pt x="12" y="61"/>
                  </a:cubicBezTo>
                  <a:cubicBezTo>
                    <a:pt x="18" y="62"/>
                    <a:pt x="30" y="63"/>
                    <a:pt x="34" y="58"/>
                  </a:cubicBezTo>
                  <a:cubicBezTo>
                    <a:pt x="43" y="48"/>
                    <a:pt x="36" y="41"/>
                    <a:pt x="35" y="30"/>
                  </a:cubicBezTo>
                  <a:cubicBezTo>
                    <a:pt x="34" y="25"/>
                    <a:pt x="28" y="28"/>
                    <a:pt x="28" y="32"/>
                  </a:cubicBezTo>
                  <a:cubicBezTo>
                    <a:pt x="28" y="41"/>
                    <a:pt x="29" y="63"/>
                    <a:pt x="43" y="62"/>
                  </a:cubicBezTo>
                  <a:cubicBezTo>
                    <a:pt x="48" y="62"/>
                    <a:pt x="56" y="61"/>
                    <a:pt x="61" y="57"/>
                  </a:cubicBezTo>
                  <a:cubicBezTo>
                    <a:pt x="64" y="53"/>
                    <a:pt x="62" y="49"/>
                    <a:pt x="61" y="45"/>
                  </a:cubicBezTo>
                  <a:cubicBezTo>
                    <a:pt x="57" y="35"/>
                    <a:pt x="28" y="0"/>
                    <a:pt x="17" y="16"/>
                  </a:cubicBezTo>
                  <a:cubicBezTo>
                    <a:pt x="14" y="20"/>
                    <a:pt x="19" y="23"/>
                    <a:pt x="22" y="19"/>
                  </a:cubicBezTo>
                  <a:cubicBezTo>
                    <a:pt x="25" y="14"/>
                    <a:pt x="49" y="42"/>
                    <a:pt x="52" y="45"/>
                  </a:cubicBezTo>
                  <a:cubicBezTo>
                    <a:pt x="53" y="47"/>
                    <a:pt x="54" y="49"/>
                    <a:pt x="55" y="51"/>
                  </a:cubicBezTo>
                  <a:cubicBezTo>
                    <a:pt x="55" y="53"/>
                    <a:pt x="56" y="54"/>
                    <a:pt x="57" y="52"/>
                  </a:cubicBezTo>
                  <a:cubicBezTo>
                    <a:pt x="53" y="53"/>
                    <a:pt x="50" y="54"/>
                    <a:pt x="47" y="55"/>
                  </a:cubicBezTo>
                  <a:cubicBezTo>
                    <a:pt x="35" y="57"/>
                    <a:pt x="35" y="37"/>
                    <a:pt x="35" y="30"/>
                  </a:cubicBezTo>
                  <a:cubicBezTo>
                    <a:pt x="33" y="30"/>
                    <a:pt x="30" y="31"/>
                    <a:pt x="28" y="32"/>
                  </a:cubicBezTo>
                  <a:cubicBezTo>
                    <a:pt x="29" y="38"/>
                    <a:pt x="36" y="52"/>
                    <a:pt x="28" y="53"/>
                  </a:cubicBezTo>
                  <a:cubicBezTo>
                    <a:pt x="22" y="54"/>
                    <a:pt x="14" y="54"/>
                    <a:pt x="9" y="51"/>
                  </a:cubicBezTo>
                  <a:cubicBezTo>
                    <a:pt x="8" y="51"/>
                    <a:pt x="15" y="37"/>
                    <a:pt x="16" y="36"/>
                  </a:cubicBezTo>
                  <a:cubicBezTo>
                    <a:pt x="19" y="30"/>
                    <a:pt x="20" y="24"/>
                    <a:pt x="21" y="18"/>
                  </a:cubicBezTo>
                  <a:cubicBezTo>
                    <a:pt x="21" y="13"/>
                    <a:pt x="15" y="15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31"/>
            <p:cNvSpPr/>
            <p:nvPr/>
          </p:nvSpPr>
          <p:spPr bwMode="auto">
            <a:xfrm>
              <a:off x="8059408" y="3042213"/>
              <a:ext cx="130596" cy="127837"/>
            </a:xfrm>
            <a:custGeom>
              <a:avLst/>
              <a:gdLst>
                <a:gd name="T0" fmla="*/ 13 w 60"/>
                <a:gd name="T1" fmla="*/ 18 h 58"/>
                <a:gd name="T2" fmla="*/ 3 w 60"/>
                <a:gd name="T3" fmla="*/ 46 h 58"/>
                <a:gd name="T4" fmla="*/ 11 w 60"/>
                <a:gd name="T5" fmla="*/ 56 h 58"/>
                <a:gd name="T6" fmla="*/ 32 w 60"/>
                <a:gd name="T7" fmla="*/ 54 h 58"/>
                <a:gd name="T8" fmla="*/ 33 w 60"/>
                <a:gd name="T9" fmla="*/ 28 h 58"/>
                <a:gd name="T10" fmla="*/ 26 w 60"/>
                <a:gd name="T11" fmla="*/ 30 h 58"/>
                <a:gd name="T12" fmla="*/ 39 w 60"/>
                <a:gd name="T13" fmla="*/ 58 h 58"/>
                <a:gd name="T14" fmla="*/ 56 w 60"/>
                <a:gd name="T15" fmla="*/ 53 h 58"/>
                <a:gd name="T16" fmla="*/ 56 w 60"/>
                <a:gd name="T17" fmla="*/ 41 h 58"/>
                <a:gd name="T18" fmla="*/ 16 w 60"/>
                <a:gd name="T19" fmla="*/ 15 h 58"/>
                <a:gd name="T20" fmla="*/ 21 w 60"/>
                <a:gd name="T21" fmla="*/ 18 h 58"/>
                <a:gd name="T22" fmla="*/ 47 w 60"/>
                <a:gd name="T23" fmla="*/ 42 h 58"/>
                <a:gd name="T24" fmla="*/ 51 w 60"/>
                <a:gd name="T25" fmla="*/ 48 h 58"/>
                <a:gd name="T26" fmla="*/ 52 w 60"/>
                <a:gd name="T27" fmla="*/ 48 h 58"/>
                <a:gd name="T28" fmla="*/ 44 w 60"/>
                <a:gd name="T29" fmla="*/ 51 h 58"/>
                <a:gd name="T30" fmla="*/ 33 w 60"/>
                <a:gd name="T31" fmla="*/ 28 h 58"/>
                <a:gd name="T32" fmla="*/ 26 w 60"/>
                <a:gd name="T33" fmla="*/ 30 h 58"/>
                <a:gd name="T34" fmla="*/ 26 w 60"/>
                <a:gd name="T35" fmla="*/ 49 h 58"/>
                <a:gd name="T36" fmla="*/ 9 w 60"/>
                <a:gd name="T37" fmla="*/ 47 h 58"/>
                <a:gd name="T38" fmla="*/ 15 w 60"/>
                <a:gd name="T39" fmla="*/ 34 h 58"/>
                <a:gd name="T40" fmla="*/ 20 w 60"/>
                <a:gd name="T41" fmla="*/ 18 h 58"/>
                <a:gd name="T42" fmla="*/ 13 w 60"/>
                <a:gd name="T43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8">
                  <a:moveTo>
                    <a:pt x="13" y="18"/>
                  </a:moveTo>
                  <a:cubicBezTo>
                    <a:pt x="12" y="29"/>
                    <a:pt x="7" y="36"/>
                    <a:pt x="3" y="46"/>
                  </a:cubicBezTo>
                  <a:cubicBezTo>
                    <a:pt x="0" y="53"/>
                    <a:pt x="6" y="55"/>
                    <a:pt x="11" y="56"/>
                  </a:cubicBezTo>
                  <a:cubicBezTo>
                    <a:pt x="17" y="57"/>
                    <a:pt x="28" y="58"/>
                    <a:pt x="32" y="54"/>
                  </a:cubicBezTo>
                  <a:cubicBezTo>
                    <a:pt x="40" y="45"/>
                    <a:pt x="34" y="38"/>
                    <a:pt x="33" y="28"/>
                  </a:cubicBezTo>
                  <a:cubicBezTo>
                    <a:pt x="32" y="23"/>
                    <a:pt x="26" y="26"/>
                    <a:pt x="26" y="30"/>
                  </a:cubicBezTo>
                  <a:cubicBezTo>
                    <a:pt x="26" y="38"/>
                    <a:pt x="27" y="58"/>
                    <a:pt x="39" y="58"/>
                  </a:cubicBezTo>
                  <a:cubicBezTo>
                    <a:pt x="45" y="58"/>
                    <a:pt x="52" y="57"/>
                    <a:pt x="56" y="53"/>
                  </a:cubicBezTo>
                  <a:cubicBezTo>
                    <a:pt x="60" y="50"/>
                    <a:pt x="58" y="45"/>
                    <a:pt x="56" y="41"/>
                  </a:cubicBezTo>
                  <a:cubicBezTo>
                    <a:pt x="53" y="32"/>
                    <a:pt x="26" y="0"/>
                    <a:pt x="16" y="15"/>
                  </a:cubicBezTo>
                  <a:cubicBezTo>
                    <a:pt x="13" y="19"/>
                    <a:pt x="18" y="22"/>
                    <a:pt x="21" y="18"/>
                  </a:cubicBezTo>
                  <a:cubicBezTo>
                    <a:pt x="24" y="14"/>
                    <a:pt x="46" y="39"/>
                    <a:pt x="47" y="42"/>
                  </a:cubicBezTo>
                  <a:cubicBezTo>
                    <a:pt x="49" y="44"/>
                    <a:pt x="50" y="45"/>
                    <a:pt x="51" y="48"/>
                  </a:cubicBezTo>
                  <a:cubicBezTo>
                    <a:pt x="51" y="50"/>
                    <a:pt x="51" y="50"/>
                    <a:pt x="52" y="48"/>
                  </a:cubicBezTo>
                  <a:cubicBezTo>
                    <a:pt x="49" y="49"/>
                    <a:pt x="47" y="50"/>
                    <a:pt x="44" y="51"/>
                  </a:cubicBezTo>
                  <a:cubicBezTo>
                    <a:pt x="33" y="53"/>
                    <a:pt x="33" y="34"/>
                    <a:pt x="33" y="28"/>
                  </a:cubicBezTo>
                  <a:cubicBezTo>
                    <a:pt x="30" y="28"/>
                    <a:pt x="28" y="29"/>
                    <a:pt x="26" y="30"/>
                  </a:cubicBezTo>
                  <a:cubicBezTo>
                    <a:pt x="26" y="35"/>
                    <a:pt x="33" y="48"/>
                    <a:pt x="26" y="49"/>
                  </a:cubicBezTo>
                  <a:cubicBezTo>
                    <a:pt x="21" y="50"/>
                    <a:pt x="14" y="50"/>
                    <a:pt x="9" y="47"/>
                  </a:cubicBezTo>
                  <a:cubicBezTo>
                    <a:pt x="8" y="47"/>
                    <a:pt x="15" y="35"/>
                    <a:pt x="15" y="34"/>
                  </a:cubicBezTo>
                  <a:cubicBezTo>
                    <a:pt x="18" y="28"/>
                    <a:pt x="19" y="23"/>
                    <a:pt x="20" y="18"/>
                  </a:cubicBezTo>
                  <a:cubicBezTo>
                    <a:pt x="20" y="12"/>
                    <a:pt x="14" y="14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32"/>
            <p:cNvSpPr/>
            <p:nvPr/>
          </p:nvSpPr>
          <p:spPr bwMode="auto">
            <a:xfrm>
              <a:off x="7666700" y="2932771"/>
              <a:ext cx="21153" cy="153589"/>
            </a:xfrm>
            <a:custGeom>
              <a:avLst/>
              <a:gdLst>
                <a:gd name="T0" fmla="*/ 1 w 10"/>
                <a:gd name="T1" fmla="*/ 8 h 70"/>
                <a:gd name="T2" fmla="*/ 2 w 10"/>
                <a:gd name="T3" fmla="*/ 66 h 70"/>
                <a:gd name="T4" fmla="*/ 9 w 10"/>
                <a:gd name="T5" fmla="*/ 63 h 70"/>
                <a:gd name="T6" fmla="*/ 8 w 10"/>
                <a:gd name="T7" fmla="*/ 5 h 70"/>
                <a:gd name="T8" fmla="*/ 1 w 10"/>
                <a:gd name="T9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0">
                  <a:moveTo>
                    <a:pt x="1" y="8"/>
                  </a:moveTo>
                  <a:cubicBezTo>
                    <a:pt x="0" y="27"/>
                    <a:pt x="3" y="46"/>
                    <a:pt x="2" y="66"/>
                  </a:cubicBezTo>
                  <a:cubicBezTo>
                    <a:pt x="2" y="70"/>
                    <a:pt x="9" y="67"/>
                    <a:pt x="9" y="63"/>
                  </a:cubicBezTo>
                  <a:cubicBezTo>
                    <a:pt x="10" y="44"/>
                    <a:pt x="7" y="25"/>
                    <a:pt x="8" y="5"/>
                  </a:cubicBezTo>
                  <a:cubicBezTo>
                    <a:pt x="8" y="0"/>
                    <a:pt x="2" y="4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33"/>
            <p:cNvSpPr/>
            <p:nvPr/>
          </p:nvSpPr>
          <p:spPr bwMode="auto">
            <a:xfrm>
              <a:off x="7635431" y="3042213"/>
              <a:ext cx="128757" cy="129677"/>
            </a:xfrm>
            <a:custGeom>
              <a:avLst/>
              <a:gdLst>
                <a:gd name="T0" fmla="*/ 13 w 59"/>
                <a:gd name="T1" fmla="*/ 19 h 59"/>
                <a:gd name="T2" fmla="*/ 2 w 59"/>
                <a:gd name="T3" fmla="*/ 47 h 59"/>
                <a:gd name="T4" fmla="*/ 11 w 59"/>
                <a:gd name="T5" fmla="*/ 57 h 59"/>
                <a:gd name="T6" fmla="*/ 31 w 59"/>
                <a:gd name="T7" fmla="*/ 54 h 59"/>
                <a:gd name="T8" fmla="*/ 32 w 59"/>
                <a:gd name="T9" fmla="*/ 28 h 59"/>
                <a:gd name="T10" fmla="*/ 25 w 59"/>
                <a:gd name="T11" fmla="*/ 31 h 59"/>
                <a:gd name="T12" fmla="*/ 39 w 59"/>
                <a:gd name="T13" fmla="*/ 59 h 59"/>
                <a:gd name="T14" fmla="*/ 55 w 59"/>
                <a:gd name="T15" fmla="*/ 54 h 59"/>
                <a:gd name="T16" fmla="*/ 56 w 59"/>
                <a:gd name="T17" fmla="*/ 42 h 59"/>
                <a:gd name="T18" fmla="*/ 15 w 59"/>
                <a:gd name="T19" fmla="*/ 16 h 59"/>
                <a:gd name="T20" fmla="*/ 20 w 59"/>
                <a:gd name="T21" fmla="*/ 19 h 59"/>
                <a:gd name="T22" fmla="*/ 47 w 59"/>
                <a:gd name="T23" fmla="*/ 42 h 59"/>
                <a:gd name="T24" fmla="*/ 50 w 59"/>
                <a:gd name="T25" fmla="*/ 48 h 59"/>
                <a:gd name="T26" fmla="*/ 51 w 59"/>
                <a:gd name="T27" fmla="*/ 49 h 59"/>
                <a:gd name="T28" fmla="*/ 43 w 59"/>
                <a:gd name="T29" fmla="*/ 51 h 59"/>
                <a:gd name="T30" fmla="*/ 32 w 59"/>
                <a:gd name="T31" fmla="*/ 28 h 59"/>
                <a:gd name="T32" fmla="*/ 25 w 59"/>
                <a:gd name="T33" fmla="*/ 31 h 59"/>
                <a:gd name="T34" fmla="*/ 25 w 59"/>
                <a:gd name="T35" fmla="*/ 50 h 59"/>
                <a:gd name="T36" fmla="*/ 9 w 59"/>
                <a:gd name="T37" fmla="*/ 48 h 59"/>
                <a:gd name="T38" fmla="*/ 15 w 59"/>
                <a:gd name="T39" fmla="*/ 34 h 59"/>
                <a:gd name="T40" fmla="*/ 19 w 59"/>
                <a:gd name="T41" fmla="*/ 18 h 59"/>
                <a:gd name="T42" fmla="*/ 13 w 59"/>
                <a:gd name="T43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9">
                  <a:moveTo>
                    <a:pt x="13" y="19"/>
                  </a:moveTo>
                  <a:cubicBezTo>
                    <a:pt x="11" y="29"/>
                    <a:pt x="6" y="37"/>
                    <a:pt x="2" y="47"/>
                  </a:cubicBezTo>
                  <a:cubicBezTo>
                    <a:pt x="0" y="53"/>
                    <a:pt x="5" y="56"/>
                    <a:pt x="11" y="57"/>
                  </a:cubicBezTo>
                  <a:cubicBezTo>
                    <a:pt x="16" y="58"/>
                    <a:pt x="27" y="59"/>
                    <a:pt x="31" y="54"/>
                  </a:cubicBezTo>
                  <a:cubicBezTo>
                    <a:pt x="40" y="45"/>
                    <a:pt x="33" y="39"/>
                    <a:pt x="32" y="28"/>
                  </a:cubicBezTo>
                  <a:cubicBezTo>
                    <a:pt x="31" y="23"/>
                    <a:pt x="25" y="27"/>
                    <a:pt x="25" y="31"/>
                  </a:cubicBezTo>
                  <a:cubicBezTo>
                    <a:pt x="25" y="39"/>
                    <a:pt x="26" y="59"/>
                    <a:pt x="39" y="59"/>
                  </a:cubicBezTo>
                  <a:cubicBezTo>
                    <a:pt x="44" y="59"/>
                    <a:pt x="51" y="57"/>
                    <a:pt x="55" y="54"/>
                  </a:cubicBezTo>
                  <a:cubicBezTo>
                    <a:pt x="59" y="50"/>
                    <a:pt x="57" y="46"/>
                    <a:pt x="56" y="42"/>
                  </a:cubicBezTo>
                  <a:cubicBezTo>
                    <a:pt x="52" y="33"/>
                    <a:pt x="25" y="0"/>
                    <a:pt x="15" y="16"/>
                  </a:cubicBezTo>
                  <a:cubicBezTo>
                    <a:pt x="12" y="20"/>
                    <a:pt x="17" y="23"/>
                    <a:pt x="20" y="19"/>
                  </a:cubicBezTo>
                  <a:cubicBezTo>
                    <a:pt x="23" y="15"/>
                    <a:pt x="45" y="40"/>
                    <a:pt x="47" y="42"/>
                  </a:cubicBezTo>
                  <a:cubicBezTo>
                    <a:pt x="48" y="44"/>
                    <a:pt x="49" y="46"/>
                    <a:pt x="50" y="48"/>
                  </a:cubicBezTo>
                  <a:cubicBezTo>
                    <a:pt x="50" y="50"/>
                    <a:pt x="51" y="51"/>
                    <a:pt x="51" y="49"/>
                  </a:cubicBezTo>
                  <a:cubicBezTo>
                    <a:pt x="49" y="50"/>
                    <a:pt x="46" y="51"/>
                    <a:pt x="43" y="51"/>
                  </a:cubicBezTo>
                  <a:cubicBezTo>
                    <a:pt x="32" y="53"/>
                    <a:pt x="32" y="35"/>
                    <a:pt x="32" y="28"/>
                  </a:cubicBezTo>
                  <a:cubicBezTo>
                    <a:pt x="30" y="29"/>
                    <a:pt x="27" y="30"/>
                    <a:pt x="25" y="31"/>
                  </a:cubicBezTo>
                  <a:cubicBezTo>
                    <a:pt x="26" y="36"/>
                    <a:pt x="33" y="49"/>
                    <a:pt x="25" y="50"/>
                  </a:cubicBezTo>
                  <a:cubicBezTo>
                    <a:pt x="20" y="51"/>
                    <a:pt x="13" y="51"/>
                    <a:pt x="9" y="48"/>
                  </a:cubicBezTo>
                  <a:cubicBezTo>
                    <a:pt x="8" y="47"/>
                    <a:pt x="14" y="36"/>
                    <a:pt x="15" y="34"/>
                  </a:cubicBezTo>
                  <a:cubicBezTo>
                    <a:pt x="17" y="29"/>
                    <a:pt x="18" y="24"/>
                    <a:pt x="19" y="18"/>
                  </a:cubicBezTo>
                  <a:cubicBezTo>
                    <a:pt x="20" y="13"/>
                    <a:pt x="13" y="15"/>
                    <a:pt x="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34"/>
            <p:cNvSpPr/>
            <p:nvPr/>
          </p:nvSpPr>
          <p:spPr bwMode="auto">
            <a:xfrm>
              <a:off x="8094356" y="2650425"/>
              <a:ext cx="89210" cy="55181"/>
            </a:xfrm>
            <a:custGeom>
              <a:avLst/>
              <a:gdLst>
                <a:gd name="T0" fmla="*/ 24 w 41"/>
                <a:gd name="T1" fmla="*/ 20 h 25"/>
                <a:gd name="T2" fmla="*/ 25 w 41"/>
                <a:gd name="T3" fmla="*/ 20 h 25"/>
                <a:gd name="T4" fmla="*/ 30 w 41"/>
                <a:gd name="T5" fmla="*/ 17 h 25"/>
                <a:gd name="T6" fmla="*/ 38 w 41"/>
                <a:gd name="T7" fmla="*/ 11 h 25"/>
                <a:gd name="T8" fmla="*/ 38 w 41"/>
                <a:gd name="T9" fmla="*/ 5 h 25"/>
                <a:gd name="T10" fmla="*/ 7 w 41"/>
                <a:gd name="T11" fmla="*/ 4 h 25"/>
                <a:gd name="T12" fmla="*/ 2 w 41"/>
                <a:gd name="T13" fmla="*/ 14 h 25"/>
                <a:gd name="T14" fmla="*/ 17 w 41"/>
                <a:gd name="T15" fmla="*/ 24 h 25"/>
                <a:gd name="T16" fmla="*/ 22 w 41"/>
                <a:gd name="T17" fmla="*/ 17 h 25"/>
                <a:gd name="T18" fmla="*/ 10 w 41"/>
                <a:gd name="T19" fmla="*/ 12 h 25"/>
                <a:gd name="T20" fmla="*/ 8 w 41"/>
                <a:gd name="T21" fmla="*/ 10 h 25"/>
                <a:gd name="T22" fmla="*/ 8 w 41"/>
                <a:gd name="T23" fmla="*/ 10 h 25"/>
                <a:gd name="T24" fmla="*/ 13 w 41"/>
                <a:gd name="T25" fmla="*/ 9 h 25"/>
                <a:gd name="T26" fmla="*/ 35 w 41"/>
                <a:gd name="T27" fmla="*/ 12 h 25"/>
                <a:gd name="T28" fmla="*/ 35 w 41"/>
                <a:gd name="T29" fmla="*/ 6 h 25"/>
                <a:gd name="T30" fmla="*/ 18 w 41"/>
                <a:gd name="T31" fmla="*/ 18 h 25"/>
                <a:gd name="T32" fmla="*/ 24 w 41"/>
                <a:gd name="T3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5">
                  <a:moveTo>
                    <a:pt x="24" y="20"/>
                  </a:moveTo>
                  <a:cubicBezTo>
                    <a:pt x="23" y="22"/>
                    <a:pt x="24" y="21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3" y="15"/>
                    <a:pt x="36" y="13"/>
                    <a:pt x="38" y="11"/>
                  </a:cubicBezTo>
                  <a:cubicBezTo>
                    <a:pt x="40" y="9"/>
                    <a:pt x="41" y="6"/>
                    <a:pt x="38" y="5"/>
                  </a:cubicBezTo>
                  <a:cubicBezTo>
                    <a:pt x="30" y="1"/>
                    <a:pt x="15" y="0"/>
                    <a:pt x="7" y="4"/>
                  </a:cubicBezTo>
                  <a:cubicBezTo>
                    <a:pt x="3" y="6"/>
                    <a:pt x="0" y="10"/>
                    <a:pt x="2" y="14"/>
                  </a:cubicBezTo>
                  <a:cubicBezTo>
                    <a:pt x="4" y="19"/>
                    <a:pt x="12" y="22"/>
                    <a:pt x="17" y="24"/>
                  </a:cubicBezTo>
                  <a:cubicBezTo>
                    <a:pt x="21" y="25"/>
                    <a:pt x="25" y="19"/>
                    <a:pt x="22" y="17"/>
                  </a:cubicBezTo>
                  <a:cubicBezTo>
                    <a:pt x="18" y="15"/>
                    <a:pt x="14" y="14"/>
                    <a:pt x="10" y="12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20" y="8"/>
                    <a:pt x="29" y="9"/>
                    <a:pt x="35" y="12"/>
                  </a:cubicBezTo>
                  <a:cubicBezTo>
                    <a:pt x="35" y="10"/>
                    <a:pt x="35" y="8"/>
                    <a:pt x="35" y="6"/>
                  </a:cubicBezTo>
                  <a:cubicBezTo>
                    <a:pt x="30" y="10"/>
                    <a:pt x="21" y="12"/>
                    <a:pt x="18" y="18"/>
                  </a:cubicBezTo>
                  <a:cubicBezTo>
                    <a:pt x="16" y="23"/>
                    <a:pt x="22" y="24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35"/>
            <p:cNvSpPr/>
            <p:nvPr/>
          </p:nvSpPr>
          <p:spPr bwMode="auto">
            <a:xfrm>
              <a:off x="8081481" y="2518910"/>
              <a:ext cx="41386" cy="26671"/>
            </a:xfrm>
            <a:custGeom>
              <a:avLst/>
              <a:gdLst>
                <a:gd name="T0" fmla="*/ 15 w 19"/>
                <a:gd name="T1" fmla="*/ 0 h 12"/>
                <a:gd name="T2" fmla="*/ 2 w 19"/>
                <a:gd name="T3" fmla="*/ 6 h 12"/>
                <a:gd name="T4" fmla="*/ 1 w 19"/>
                <a:gd name="T5" fmla="*/ 11 h 12"/>
                <a:gd name="T6" fmla="*/ 5 w 19"/>
                <a:gd name="T7" fmla="*/ 11 h 12"/>
                <a:gd name="T8" fmla="*/ 13 w 19"/>
                <a:gd name="T9" fmla="*/ 7 h 12"/>
                <a:gd name="T10" fmla="*/ 15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0"/>
                  </a:moveTo>
                  <a:cubicBezTo>
                    <a:pt x="10" y="0"/>
                    <a:pt x="5" y="2"/>
                    <a:pt x="2" y="6"/>
                  </a:cubicBezTo>
                  <a:cubicBezTo>
                    <a:pt x="1" y="7"/>
                    <a:pt x="0" y="9"/>
                    <a:pt x="1" y="11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8" y="8"/>
                    <a:pt x="10" y="7"/>
                    <a:pt x="13" y="7"/>
                  </a:cubicBezTo>
                  <a:cubicBezTo>
                    <a:pt x="17" y="7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6"/>
            <p:cNvSpPr/>
            <p:nvPr/>
          </p:nvSpPr>
          <p:spPr bwMode="auto">
            <a:xfrm>
              <a:off x="8157815" y="2514311"/>
              <a:ext cx="58860" cy="35868"/>
            </a:xfrm>
            <a:custGeom>
              <a:avLst/>
              <a:gdLst>
                <a:gd name="T0" fmla="*/ 4 w 27"/>
                <a:gd name="T1" fmla="*/ 8 h 16"/>
                <a:gd name="T2" fmla="*/ 20 w 27"/>
                <a:gd name="T3" fmla="*/ 15 h 16"/>
                <a:gd name="T4" fmla="*/ 23 w 27"/>
                <a:gd name="T5" fmla="*/ 8 h 16"/>
                <a:gd name="T6" fmla="*/ 7 w 27"/>
                <a:gd name="T7" fmla="*/ 1 h 16"/>
                <a:gd name="T8" fmla="*/ 4 w 2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4" y="8"/>
                  </a:moveTo>
                  <a:cubicBezTo>
                    <a:pt x="9" y="10"/>
                    <a:pt x="14" y="13"/>
                    <a:pt x="20" y="15"/>
                  </a:cubicBezTo>
                  <a:cubicBezTo>
                    <a:pt x="23" y="16"/>
                    <a:pt x="27" y="9"/>
                    <a:pt x="23" y="8"/>
                  </a:cubicBezTo>
                  <a:cubicBezTo>
                    <a:pt x="18" y="6"/>
                    <a:pt x="13" y="3"/>
                    <a:pt x="7" y="1"/>
                  </a:cubicBezTo>
                  <a:cubicBezTo>
                    <a:pt x="3" y="0"/>
                    <a:pt x="0" y="7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 flipH="1">
            <a:off x="1376179" y="2850595"/>
            <a:ext cx="1447190" cy="468527"/>
            <a:chOff x="8990558" y="5480837"/>
            <a:chExt cx="1946394" cy="630144"/>
          </a:xfrm>
        </p:grpSpPr>
        <p:sp>
          <p:nvSpPr>
            <p:cNvPr id="41" name="任意多边形 40"/>
            <p:cNvSpPr/>
            <p:nvPr/>
          </p:nvSpPr>
          <p:spPr>
            <a:xfrm>
              <a:off x="8990558" y="548083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0166930" y="5775851"/>
              <a:ext cx="770022" cy="278233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59778" y="1493605"/>
            <a:ext cx="2105116" cy="3000246"/>
            <a:chOff x="1609523" y="1700462"/>
            <a:chExt cx="2532253" cy="3609007"/>
          </a:xfrm>
        </p:grpSpPr>
        <p:grpSp>
          <p:nvGrpSpPr>
            <p:cNvPr id="5" name="组合 4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34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1" name="任意多边形 30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13742" y="4745161"/>
            <a:ext cx="12078258" cy="2217895"/>
            <a:chOff x="80696" y="5607344"/>
            <a:chExt cx="5802313" cy="1254125"/>
          </a:xfrm>
          <a:solidFill>
            <a:srgbClr val="1F4E79"/>
          </a:solidFill>
        </p:grpSpPr>
        <p:sp>
          <p:nvSpPr>
            <p:cNvPr id="46" name="Freeform 53"/>
            <p:cNvSpPr/>
            <p:nvPr/>
          </p:nvSpPr>
          <p:spPr bwMode="auto">
            <a:xfrm>
              <a:off x="4893996" y="6304256"/>
              <a:ext cx="287338" cy="211138"/>
            </a:xfrm>
            <a:custGeom>
              <a:avLst/>
              <a:gdLst>
                <a:gd name="T0" fmla="*/ 44 w 55"/>
                <a:gd name="T1" fmla="*/ 0 h 40"/>
                <a:gd name="T2" fmla="*/ 25 w 55"/>
                <a:gd name="T3" fmla="*/ 0 h 40"/>
                <a:gd name="T4" fmla="*/ 25 w 55"/>
                <a:gd name="T5" fmla="*/ 28 h 40"/>
                <a:gd name="T6" fmla="*/ 16 w 55"/>
                <a:gd name="T7" fmla="*/ 28 h 40"/>
                <a:gd name="T8" fmla="*/ 16 w 55"/>
                <a:gd name="T9" fmla="*/ 18 h 40"/>
                <a:gd name="T10" fmla="*/ 4 w 55"/>
                <a:gd name="T11" fmla="*/ 18 h 40"/>
                <a:gd name="T12" fmla="*/ 4 w 55"/>
                <a:gd name="T13" fmla="*/ 36 h 40"/>
                <a:gd name="T14" fmla="*/ 0 w 55"/>
                <a:gd name="T15" fmla="*/ 36 h 40"/>
                <a:gd name="T16" fmla="*/ 0 w 55"/>
                <a:gd name="T17" fmla="*/ 40 h 40"/>
                <a:gd name="T18" fmla="*/ 7 w 55"/>
                <a:gd name="T19" fmla="*/ 40 h 40"/>
                <a:gd name="T20" fmla="*/ 7 w 55"/>
                <a:gd name="T21" fmla="*/ 22 h 40"/>
                <a:gd name="T22" fmla="*/ 12 w 55"/>
                <a:gd name="T23" fmla="*/ 22 h 40"/>
                <a:gd name="T24" fmla="*/ 12 w 55"/>
                <a:gd name="T25" fmla="*/ 32 h 40"/>
                <a:gd name="T26" fmla="*/ 28 w 55"/>
                <a:gd name="T27" fmla="*/ 32 h 40"/>
                <a:gd name="T28" fmla="*/ 28 w 55"/>
                <a:gd name="T29" fmla="*/ 4 h 40"/>
                <a:gd name="T30" fmla="*/ 42 w 55"/>
                <a:gd name="T31" fmla="*/ 4 h 40"/>
                <a:gd name="T32" fmla="*/ 42 w 55"/>
                <a:gd name="T33" fmla="*/ 33 h 40"/>
                <a:gd name="T34" fmla="*/ 55 w 55"/>
                <a:gd name="T35" fmla="*/ 33 h 40"/>
                <a:gd name="T36" fmla="*/ 55 w 55"/>
                <a:gd name="T37" fmla="*/ 29 h 40"/>
                <a:gd name="T38" fmla="*/ 46 w 55"/>
                <a:gd name="T39" fmla="*/ 29 h 40"/>
                <a:gd name="T40" fmla="*/ 46 w 55"/>
                <a:gd name="T41" fmla="*/ 0 h 40"/>
                <a:gd name="T42" fmla="*/ 44 w 55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40">
                  <a:moveTo>
                    <a:pt x="44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24"/>
                    <a:pt x="25" y="28"/>
                  </a:cubicBezTo>
                  <a:cubicBezTo>
                    <a:pt x="22" y="28"/>
                    <a:pt x="18" y="28"/>
                    <a:pt x="16" y="28"/>
                  </a:cubicBezTo>
                  <a:cubicBezTo>
                    <a:pt x="16" y="25"/>
                    <a:pt x="16" y="18"/>
                    <a:pt x="1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33"/>
                    <a:pt x="4" y="36"/>
                  </a:cubicBezTo>
                  <a:cubicBezTo>
                    <a:pt x="2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25"/>
                    <a:pt x="7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4"/>
                    <a:pt x="12" y="32"/>
                    <a:pt x="12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8"/>
                    <a:pt x="28" y="4"/>
                  </a:cubicBezTo>
                  <a:cubicBezTo>
                    <a:pt x="31" y="4"/>
                    <a:pt x="39" y="4"/>
                    <a:pt x="42" y="4"/>
                  </a:cubicBezTo>
                  <a:cubicBezTo>
                    <a:pt x="42" y="8"/>
                    <a:pt x="42" y="33"/>
                    <a:pt x="42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49" y="29"/>
                    <a:pt x="46" y="29"/>
                  </a:cubicBezTo>
                  <a:cubicBezTo>
                    <a:pt x="46" y="26"/>
                    <a:pt x="46" y="0"/>
                    <a:pt x="46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210871" y="5880394"/>
              <a:ext cx="492125" cy="923925"/>
            </a:xfrm>
            <a:custGeom>
              <a:avLst/>
              <a:gdLst>
                <a:gd name="T0" fmla="*/ 81 w 94"/>
                <a:gd name="T1" fmla="*/ 18 h 176"/>
                <a:gd name="T2" fmla="*/ 77 w 94"/>
                <a:gd name="T3" fmla="*/ 26 h 176"/>
                <a:gd name="T4" fmla="*/ 71 w 94"/>
                <a:gd name="T5" fmla="*/ 40 h 176"/>
                <a:gd name="T6" fmla="*/ 65 w 94"/>
                <a:gd name="T7" fmla="*/ 38 h 176"/>
                <a:gd name="T8" fmla="*/ 73 w 94"/>
                <a:gd name="T9" fmla="*/ 16 h 176"/>
                <a:gd name="T10" fmla="*/ 74 w 94"/>
                <a:gd name="T11" fmla="*/ 14 h 176"/>
                <a:gd name="T12" fmla="*/ 61 w 94"/>
                <a:gd name="T13" fmla="*/ 10 h 176"/>
                <a:gd name="T14" fmla="*/ 60 w 94"/>
                <a:gd name="T15" fmla="*/ 12 h 176"/>
                <a:gd name="T16" fmla="*/ 50 w 94"/>
                <a:gd name="T17" fmla="*/ 32 h 176"/>
                <a:gd name="T18" fmla="*/ 42 w 94"/>
                <a:gd name="T19" fmla="*/ 30 h 176"/>
                <a:gd name="T20" fmla="*/ 49 w 94"/>
                <a:gd name="T21" fmla="*/ 6 h 176"/>
                <a:gd name="T22" fmla="*/ 50 w 94"/>
                <a:gd name="T23" fmla="*/ 4 h 176"/>
                <a:gd name="T24" fmla="*/ 35 w 94"/>
                <a:gd name="T25" fmla="*/ 0 h 176"/>
                <a:gd name="T26" fmla="*/ 34 w 94"/>
                <a:gd name="T27" fmla="*/ 1 h 176"/>
                <a:gd name="T28" fmla="*/ 0 w 94"/>
                <a:gd name="T29" fmla="*/ 176 h 176"/>
                <a:gd name="T30" fmla="*/ 5 w 94"/>
                <a:gd name="T31" fmla="*/ 176 h 176"/>
                <a:gd name="T32" fmla="*/ 38 w 94"/>
                <a:gd name="T33" fmla="*/ 5 h 176"/>
                <a:gd name="T34" fmla="*/ 42 w 94"/>
                <a:gd name="T35" fmla="*/ 6 h 176"/>
                <a:gd name="T36" fmla="*/ 19 w 94"/>
                <a:gd name="T37" fmla="*/ 132 h 176"/>
                <a:gd name="T38" fmla="*/ 23 w 94"/>
                <a:gd name="T39" fmla="*/ 132 h 176"/>
                <a:gd name="T40" fmla="*/ 37 w 94"/>
                <a:gd name="T41" fmla="*/ 34 h 176"/>
                <a:gd name="T42" fmla="*/ 53 w 94"/>
                <a:gd name="T43" fmla="*/ 38 h 176"/>
                <a:gd name="T44" fmla="*/ 54 w 94"/>
                <a:gd name="T45" fmla="*/ 36 h 176"/>
                <a:gd name="T46" fmla="*/ 63 w 94"/>
                <a:gd name="T47" fmla="*/ 16 h 176"/>
                <a:gd name="T48" fmla="*/ 65 w 94"/>
                <a:gd name="T49" fmla="*/ 16 h 176"/>
                <a:gd name="T50" fmla="*/ 41 w 94"/>
                <a:gd name="T51" fmla="*/ 122 h 176"/>
                <a:gd name="T52" fmla="*/ 45 w 94"/>
                <a:gd name="T53" fmla="*/ 123 h 176"/>
                <a:gd name="T54" fmla="*/ 60 w 94"/>
                <a:gd name="T55" fmla="*/ 41 h 176"/>
                <a:gd name="T56" fmla="*/ 74 w 94"/>
                <a:gd name="T57" fmla="*/ 46 h 176"/>
                <a:gd name="T58" fmla="*/ 75 w 94"/>
                <a:gd name="T59" fmla="*/ 44 h 176"/>
                <a:gd name="T60" fmla="*/ 82 w 94"/>
                <a:gd name="T61" fmla="*/ 28 h 176"/>
                <a:gd name="T62" fmla="*/ 84 w 94"/>
                <a:gd name="T63" fmla="*/ 24 h 176"/>
                <a:gd name="T64" fmla="*/ 85 w 94"/>
                <a:gd name="T65" fmla="*/ 24 h 176"/>
                <a:gd name="T66" fmla="*/ 54 w 94"/>
                <a:gd name="T67" fmla="*/ 139 h 176"/>
                <a:gd name="T68" fmla="*/ 57 w 94"/>
                <a:gd name="T69" fmla="*/ 140 h 176"/>
                <a:gd name="T70" fmla="*/ 80 w 94"/>
                <a:gd name="T71" fmla="*/ 47 h 176"/>
                <a:gd name="T72" fmla="*/ 56 w 94"/>
                <a:gd name="T73" fmla="*/ 176 h 176"/>
                <a:gd name="T74" fmla="*/ 61 w 94"/>
                <a:gd name="T75" fmla="*/ 176 h 176"/>
                <a:gd name="T76" fmla="*/ 93 w 94"/>
                <a:gd name="T77" fmla="*/ 25 h 176"/>
                <a:gd name="T78" fmla="*/ 94 w 94"/>
                <a:gd name="T79" fmla="*/ 23 h 176"/>
                <a:gd name="T80" fmla="*/ 81 w 94"/>
                <a:gd name="T81" fmla="*/ 1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76">
                  <a:moveTo>
                    <a:pt x="81" y="18"/>
                  </a:moveTo>
                  <a:cubicBezTo>
                    <a:pt x="77" y="26"/>
                    <a:pt x="77" y="26"/>
                    <a:pt x="77" y="26"/>
                  </a:cubicBezTo>
                  <a:cubicBezTo>
                    <a:pt x="75" y="30"/>
                    <a:pt x="73" y="34"/>
                    <a:pt x="71" y="40"/>
                  </a:cubicBezTo>
                  <a:cubicBezTo>
                    <a:pt x="69" y="39"/>
                    <a:pt x="67" y="38"/>
                    <a:pt x="65" y="38"/>
                  </a:cubicBezTo>
                  <a:cubicBezTo>
                    <a:pt x="69" y="24"/>
                    <a:pt x="73" y="16"/>
                    <a:pt x="73" y="16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6" y="19"/>
                    <a:pt x="52" y="28"/>
                    <a:pt x="50" y="32"/>
                  </a:cubicBezTo>
                  <a:cubicBezTo>
                    <a:pt x="48" y="32"/>
                    <a:pt x="44" y="31"/>
                    <a:pt x="42" y="30"/>
                  </a:cubicBezTo>
                  <a:cubicBezTo>
                    <a:pt x="44" y="20"/>
                    <a:pt x="49" y="6"/>
                    <a:pt x="49" y="6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0" y="67"/>
                    <a:pt x="0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5" y="77"/>
                    <a:pt x="33" y="16"/>
                    <a:pt x="38" y="5"/>
                  </a:cubicBezTo>
                  <a:cubicBezTo>
                    <a:pt x="39" y="6"/>
                    <a:pt x="40" y="6"/>
                    <a:pt x="42" y="6"/>
                  </a:cubicBezTo>
                  <a:cubicBezTo>
                    <a:pt x="38" y="17"/>
                    <a:pt x="24" y="60"/>
                    <a:pt x="19" y="132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6" y="88"/>
                    <a:pt x="32" y="55"/>
                    <a:pt x="37" y="34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9" y="24"/>
                    <a:pt x="63" y="16"/>
                  </a:cubicBezTo>
                  <a:cubicBezTo>
                    <a:pt x="64" y="16"/>
                    <a:pt x="65" y="16"/>
                    <a:pt x="65" y="16"/>
                  </a:cubicBezTo>
                  <a:cubicBezTo>
                    <a:pt x="62" y="24"/>
                    <a:pt x="47" y="63"/>
                    <a:pt x="41" y="122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8" y="87"/>
                    <a:pt x="55" y="60"/>
                    <a:pt x="60" y="41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7"/>
                    <a:pt x="80" y="32"/>
                    <a:pt x="82" y="28"/>
                  </a:cubicBezTo>
                  <a:cubicBezTo>
                    <a:pt x="82" y="28"/>
                    <a:pt x="83" y="26"/>
                    <a:pt x="84" y="24"/>
                  </a:cubicBezTo>
                  <a:cubicBezTo>
                    <a:pt x="84" y="24"/>
                    <a:pt x="84" y="24"/>
                    <a:pt x="85" y="24"/>
                  </a:cubicBezTo>
                  <a:cubicBezTo>
                    <a:pt x="80" y="35"/>
                    <a:pt x="62" y="79"/>
                    <a:pt x="54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63" y="100"/>
                    <a:pt x="72" y="68"/>
                    <a:pt x="80" y="47"/>
                  </a:cubicBezTo>
                  <a:cubicBezTo>
                    <a:pt x="72" y="73"/>
                    <a:pt x="60" y="118"/>
                    <a:pt x="56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7" y="83"/>
                    <a:pt x="93" y="26"/>
                    <a:pt x="93" y="25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8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"/>
            <p:cNvSpPr/>
            <p:nvPr/>
          </p:nvSpPr>
          <p:spPr bwMode="auto">
            <a:xfrm>
              <a:off x="1117333" y="6447131"/>
              <a:ext cx="214313" cy="357188"/>
            </a:xfrm>
            <a:custGeom>
              <a:avLst/>
              <a:gdLst>
                <a:gd name="T0" fmla="*/ 39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1 w 41"/>
                <a:gd name="T27" fmla="*/ 68 h 68"/>
                <a:gd name="T28" fmla="*/ 33 w 41"/>
                <a:gd name="T29" fmla="*/ 10 h 68"/>
                <a:gd name="T30" fmla="*/ 39 w 41"/>
                <a:gd name="T31" fmla="*/ 10 h 68"/>
                <a:gd name="T32" fmla="*/ 39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9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8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1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6" y="54"/>
                    <a:pt x="33" y="17"/>
                    <a:pt x="33" y="10"/>
                  </a:cubicBezTo>
                  <a:cubicBezTo>
                    <a:pt x="35" y="10"/>
                    <a:pt x="39" y="10"/>
                    <a:pt x="39" y="10"/>
                  </a:cubicBezTo>
                  <a:lnTo>
                    <a:pt x="3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1155162" y="5728762"/>
              <a:ext cx="41275" cy="98425"/>
            </a:xfrm>
            <a:custGeom>
              <a:avLst/>
              <a:gdLst>
                <a:gd name="T0" fmla="*/ 0 w 8"/>
                <a:gd name="T1" fmla="*/ 11 h 19"/>
                <a:gd name="T2" fmla="*/ 2 w 8"/>
                <a:gd name="T3" fmla="*/ 19 h 19"/>
                <a:gd name="T4" fmla="*/ 6 w 8"/>
                <a:gd name="T5" fmla="*/ 16 h 19"/>
                <a:gd name="T6" fmla="*/ 5 w 8"/>
                <a:gd name="T7" fmla="*/ 11 h 19"/>
                <a:gd name="T8" fmla="*/ 8 w 8"/>
                <a:gd name="T9" fmla="*/ 5 h 19"/>
                <a:gd name="T10" fmla="*/ 6 w 8"/>
                <a:gd name="T11" fmla="*/ 0 h 19"/>
                <a:gd name="T12" fmla="*/ 0 w 8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0" y="11"/>
                  </a:moveTo>
                  <a:cubicBezTo>
                    <a:pt x="0" y="14"/>
                    <a:pt x="1" y="17"/>
                    <a:pt x="2" y="1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9"/>
                    <a:pt x="6" y="6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3887" y="5685900"/>
              <a:ext cx="77788" cy="188913"/>
            </a:xfrm>
            <a:custGeom>
              <a:avLst/>
              <a:gdLst>
                <a:gd name="T0" fmla="*/ 0 w 15"/>
                <a:gd name="T1" fmla="*/ 19 h 36"/>
                <a:gd name="T2" fmla="*/ 9 w 15"/>
                <a:gd name="T3" fmla="*/ 36 h 36"/>
                <a:gd name="T4" fmla="*/ 11 w 15"/>
                <a:gd name="T5" fmla="*/ 32 h 36"/>
                <a:gd name="T6" fmla="*/ 5 w 15"/>
                <a:gd name="T7" fmla="*/ 19 h 36"/>
                <a:gd name="T8" fmla="*/ 15 w 15"/>
                <a:gd name="T9" fmla="*/ 5 h 36"/>
                <a:gd name="T10" fmla="*/ 13 w 15"/>
                <a:gd name="T11" fmla="*/ 0 h 36"/>
                <a:gd name="T12" fmla="*/ 0 w 15"/>
                <a:gd name="T1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0" y="19"/>
                  </a:moveTo>
                  <a:cubicBezTo>
                    <a:pt x="0" y="26"/>
                    <a:pt x="3" y="32"/>
                    <a:pt x="9" y="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7" y="29"/>
                    <a:pt x="5" y="25"/>
                    <a:pt x="5" y="19"/>
                  </a:cubicBezTo>
                  <a:cubicBezTo>
                    <a:pt x="5" y="13"/>
                    <a:pt x="9" y="7"/>
                    <a:pt x="15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0" y="1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158608" y="5796256"/>
              <a:ext cx="104775" cy="623888"/>
            </a:xfrm>
            <a:custGeom>
              <a:avLst/>
              <a:gdLst>
                <a:gd name="T0" fmla="*/ 5 w 20"/>
                <a:gd name="T1" fmla="*/ 119 h 119"/>
                <a:gd name="T2" fmla="*/ 9 w 20"/>
                <a:gd name="T3" fmla="*/ 33 h 119"/>
                <a:gd name="T4" fmla="*/ 11 w 20"/>
                <a:gd name="T5" fmla="*/ 33 h 119"/>
                <a:gd name="T6" fmla="*/ 16 w 20"/>
                <a:gd name="T7" fmla="*/ 119 h 119"/>
                <a:gd name="T8" fmla="*/ 20 w 20"/>
                <a:gd name="T9" fmla="*/ 119 h 119"/>
                <a:gd name="T10" fmla="*/ 15 w 20"/>
                <a:gd name="T11" fmla="*/ 32 h 119"/>
                <a:gd name="T12" fmla="*/ 18 w 20"/>
                <a:gd name="T13" fmla="*/ 32 h 119"/>
                <a:gd name="T14" fmla="*/ 18 w 20"/>
                <a:gd name="T15" fmla="*/ 21 h 119"/>
                <a:gd name="T16" fmla="*/ 15 w 20"/>
                <a:gd name="T17" fmla="*/ 21 h 119"/>
                <a:gd name="T18" fmla="*/ 15 w 20"/>
                <a:gd name="T19" fmla="*/ 13 h 119"/>
                <a:gd name="T20" fmla="*/ 13 w 20"/>
                <a:gd name="T21" fmla="*/ 13 h 119"/>
                <a:gd name="T22" fmla="*/ 13 w 20"/>
                <a:gd name="T23" fmla="*/ 13 h 119"/>
                <a:gd name="T24" fmla="*/ 13 w 20"/>
                <a:gd name="T25" fmla="*/ 0 h 119"/>
                <a:gd name="T26" fmla="*/ 8 w 20"/>
                <a:gd name="T27" fmla="*/ 0 h 119"/>
                <a:gd name="T28" fmla="*/ 8 w 20"/>
                <a:gd name="T29" fmla="*/ 13 h 119"/>
                <a:gd name="T30" fmla="*/ 4 w 20"/>
                <a:gd name="T31" fmla="*/ 13 h 119"/>
                <a:gd name="T32" fmla="*/ 4 w 20"/>
                <a:gd name="T33" fmla="*/ 21 h 119"/>
                <a:gd name="T34" fmla="*/ 1 w 20"/>
                <a:gd name="T35" fmla="*/ 21 h 119"/>
                <a:gd name="T36" fmla="*/ 1 w 20"/>
                <a:gd name="T37" fmla="*/ 32 h 119"/>
                <a:gd name="T38" fmla="*/ 4 w 20"/>
                <a:gd name="T39" fmla="*/ 32 h 119"/>
                <a:gd name="T40" fmla="*/ 0 w 20"/>
                <a:gd name="T41" fmla="*/ 119 h 119"/>
                <a:gd name="T42" fmla="*/ 5 w 20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19">
                  <a:moveTo>
                    <a:pt x="5" y="119"/>
                  </a:moveTo>
                  <a:cubicBezTo>
                    <a:pt x="7" y="104"/>
                    <a:pt x="9" y="45"/>
                    <a:pt x="9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45"/>
                    <a:pt x="14" y="106"/>
                    <a:pt x="16" y="11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9" y="106"/>
                    <a:pt x="16" y="45"/>
                    <a:pt x="15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5" y="21"/>
                    <a:pt x="15" y="21"/>
                  </a:cubicBezTo>
                  <a:cubicBezTo>
                    <a:pt x="15" y="18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8"/>
                    <a:pt x="4" y="21"/>
                  </a:cubicBezTo>
                  <a:cubicBezTo>
                    <a:pt x="4" y="21"/>
                    <a:pt x="1" y="21"/>
                    <a:pt x="1" y="2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45"/>
                    <a:pt x="2" y="105"/>
                    <a:pt x="0" y="119"/>
                  </a:cubicBezTo>
                  <a:lnTo>
                    <a:pt x="5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101458" y="6436019"/>
              <a:ext cx="214313" cy="357188"/>
            </a:xfrm>
            <a:custGeom>
              <a:avLst/>
              <a:gdLst>
                <a:gd name="T0" fmla="*/ 38 w 41"/>
                <a:gd name="T1" fmla="*/ 5 h 68"/>
                <a:gd name="T2" fmla="*/ 41 w 41"/>
                <a:gd name="T3" fmla="*/ 5 h 68"/>
                <a:gd name="T4" fmla="*/ 41 w 41"/>
                <a:gd name="T5" fmla="*/ 0 h 68"/>
                <a:gd name="T6" fmla="*/ 0 w 41"/>
                <a:gd name="T7" fmla="*/ 0 h 68"/>
                <a:gd name="T8" fmla="*/ 0 w 41"/>
                <a:gd name="T9" fmla="*/ 5 h 68"/>
                <a:gd name="T10" fmla="*/ 2 w 41"/>
                <a:gd name="T11" fmla="*/ 5 h 68"/>
                <a:gd name="T12" fmla="*/ 2 w 41"/>
                <a:gd name="T13" fmla="*/ 10 h 68"/>
                <a:gd name="T14" fmla="*/ 10 w 41"/>
                <a:gd name="T15" fmla="*/ 10 h 68"/>
                <a:gd name="T16" fmla="*/ 2 w 41"/>
                <a:gd name="T17" fmla="*/ 68 h 68"/>
                <a:gd name="T18" fmla="*/ 7 w 41"/>
                <a:gd name="T19" fmla="*/ 68 h 68"/>
                <a:gd name="T20" fmla="*/ 14 w 41"/>
                <a:gd name="T21" fmla="*/ 16 h 68"/>
                <a:gd name="T22" fmla="*/ 28 w 41"/>
                <a:gd name="T23" fmla="*/ 16 h 68"/>
                <a:gd name="T24" fmla="*/ 35 w 41"/>
                <a:gd name="T25" fmla="*/ 68 h 68"/>
                <a:gd name="T26" fmla="*/ 40 w 41"/>
                <a:gd name="T27" fmla="*/ 68 h 68"/>
                <a:gd name="T28" fmla="*/ 32 w 41"/>
                <a:gd name="T29" fmla="*/ 10 h 68"/>
                <a:gd name="T30" fmla="*/ 38 w 41"/>
                <a:gd name="T31" fmla="*/ 10 h 68"/>
                <a:gd name="T32" fmla="*/ 38 w 41"/>
                <a:gd name="T3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68">
                  <a:moveTo>
                    <a:pt x="38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7" y="10"/>
                    <a:pt x="10" y="10"/>
                  </a:cubicBezTo>
                  <a:cubicBezTo>
                    <a:pt x="9" y="20"/>
                    <a:pt x="6" y="54"/>
                    <a:pt x="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0" y="56"/>
                    <a:pt x="13" y="30"/>
                    <a:pt x="1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29"/>
                    <a:pt x="32" y="56"/>
                    <a:pt x="35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6" y="54"/>
                    <a:pt x="33" y="17"/>
                    <a:pt x="32" y="10"/>
                  </a:cubicBezTo>
                  <a:cubicBezTo>
                    <a:pt x="35" y="10"/>
                    <a:pt x="38" y="10"/>
                    <a:pt x="38" y="10"/>
                  </a:cubicBezTo>
                  <a:lnTo>
                    <a:pt x="3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1212312" y="5722413"/>
              <a:ext cx="47625" cy="95250"/>
            </a:xfrm>
            <a:custGeom>
              <a:avLst/>
              <a:gdLst>
                <a:gd name="T0" fmla="*/ 0 w 9"/>
                <a:gd name="T1" fmla="*/ 4 h 18"/>
                <a:gd name="T2" fmla="*/ 4 w 9"/>
                <a:gd name="T3" fmla="*/ 11 h 18"/>
                <a:gd name="T4" fmla="*/ 3 w 9"/>
                <a:gd name="T5" fmla="*/ 15 h 18"/>
                <a:gd name="T6" fmla="*/ 7 w 9"/>
                <a:gd name="T7" fmla="*/ 18 h 18"/>
                <a:gd name="T8" fmla="*/ 9 w 9"/>
                <a:gd name="T9" fmla="*/ 11 h 18"/>
                <a:gd name="T10" fmla="*/ 3 w 9"/>
                <a:gd name="T11" fmla="*/ 0 h 18"/>
                <a:gd name="T12" fmla="*/ 0 w 9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4"/>
                  </a:moveTo>
                  <a:cubicBezTo>
                    <a:pt x="3" y="5"/>
                    <a:pt x="4" y="8"/>
                    <a:pt x="4" y="11"/>
                  </a:cubicBezTo>
                  <a:cubicBezTo>
                    <a:pt x="4" y="12"/>
                    <a:pt x="4" y="14"/>
                    <a:pt x="3" y="1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9" y="13"/>
                    <a:pt x="9" y="11"/>
                  </a:cubicBezTo>
                  <a:cubicBezTo>
                    <a:pt x="9" y="6"/>
                    <a:pt x="7" y="2"/>
                    <a:pt x="3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1235138" y="5684405"/>
              <a:ext cx="73025" cy="190500"/>
            </a:xfrm>
            <a:custGeom>
              <a:avLst/>
              <a:gdLst>
                <a:gd name="T0" fmla="*/ 0 w 14"/>
                <a:gd name="T1" fmla="*/ 5 h 36"/>
                <a:gd name="T2" fmla="*/ 10 w 14"/>
                <a:gd name="T3" fmla="*/ 20 h 36"/>
                <a:gd name="T4" fmla="*/ 3 w 14"/>
                <a:gd name="T5" fmla="*/ 32 h 36"/>
                <a:gd name="T6" fmla="*/ 6 w 14"/>
                <a:gd name="T7" fmla="*/ 36 h 36"/>
                <a:gd name="T8" fmla="*/ 14 w 14"/>
                <a:gd name="T9" fmla="*/ 20 h 36"/>
                <a:gd name="T10" fmla="*/ 1 w 14"/>
                <a:gd name="T11" fmla="*/ 0 h 36"/>
                <a:gd name="T12" fmla="*/ 0 w 14"/>
                <a:gd name="T13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6" y="7"/>
                    <a:pt x="10" y="13"/>
                    <a:pt x="10" y="20"/>
                  </a:cubicBezTo>
                  <a:cubicBezTo>
                    <a:pt x="10" y="25"/>
                    <a:pt x="7" y="29"/>
                    <a:pt x="3" y="3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1" y="32"/>
                    <a:pt x="14" y="26"/>
                    <a:pt x="14" y="20"/>
                  </a:cubicBezTo>
                  <a:cubicBezTo>
                    <a:pt x="14" y="11"/>
                    <a:pt x="9" y="3"/>
                    <a:pt x="1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/>
            <p:nvPr/>
          </p:nvSpPr>
          <p:spPr bwMode="auto">
            <a:xfrm>
              <a:off x="3181083" y="6351881"/>
              <a:ext cx="1298575" cy="452438"/>
            </a:xfrm>
            <a:custGeom>
              <a:avLst/>
              <a:gdLst>
                <a:gd name="T0" fmla="*/ 237 w 248"/>
                <a:gd name="T1" fmla="*/ 34 h 86"/>
                <a:gd name="T2" fmla="*/ 239 w 248"/>
                <a:gd name="T3" fmla="*/ 20 h 86"/>
                <a:gd name="T4" fmla="*/ 222 w 248"/>
                <a:gd name="T5" fmla="*/ 0 h 86"/>
                <a:gd name="T6" fmla="*/ 212 w 248"/>
                <a:gd name="T7" fmla="*/ 3 h 86"/>
                <a:gd name="T8" fmla="*/ 218 w 248"/>
                <a:gd name="T9" fmla="*/ 9 h 86"/>
                <a:gd name="T10" fmla="*/ 209 w 248"/>
                <a:gd name="T11" fmla="*/ 16 h 86"/>
                <a:gd name="T12" fmla="*/ 207 w 248"/>
                <a:gd name="T13" fmla="*/ 8 h 86"/>
                <a:gd name="T14" fmla="*/ 201 w 248"/>
                <a:gd name="T15" fmla="*/ 14 h 86"/>
                <a:gd name="T16" fmla="*/ 207 w 248"/>
                <a:gd name="T17" fmla="*/ 16 h 86"/>
                <a:gd name="T18" fmla="*/ 203 w 248"/>
                <a:gd name="T19" fmla="*/ 28 h 86"/>
                <a:gd name="T20" fmla="*/ 189 w 248"/>
                <a:gd name="T21" fmla="*/ 32 h 86"/>
                <a:gd name="T22" fmla="*/ 179 w 248"/>
                <a:gd name="T23" fmla="*/ 36 h 86"/>
                <a:gd name="T24" fmla="*/ 169 w 248"/>
                <a:gd name="T25" fmla="*/ 36 h 86"/>
                <a:gd name="T26" fmla="*/ 159 w 248"/>
                <a:gd name="T27" fmla="*/ 36 h 86"/>
                <a:gd name="T28" fmla="*/ 157 w 248"/>
                <a:gd name="T29" fmla="*/ 29 h 86"/>
                <a:gd name="T30" fmla="*/ 155 w 248"/>
                <a:gd name="T31" fmla="*/ 17 h 86"/>
                <a:gd name="T32" fmla="*/ 148 w 248"/>
                <a:gd name="T33" fmla="*/ 13 h 86"/>
                <a:gd name="T34" fmla="*/ 131 w 248"/>
                <a:gd name="T35" fmla="*/ 4 h 86"/>
                <a:gd name="T36" fmla="*/ 101 w 248"/>
                <a:gd name="T37" fmla="*/ 13 h 86"/>
                <a:gd name="T38" fmla="*/ 93 w 248"/>
                <a:gd name="T39" fmla="*/ 17 h 86"/>
                <a:gd name="T40" fmla="*/ 91 w 248"/>
                <a:gd name="T41" fmla="*/ 29 h 86"/>
                <a:gd name="T42" fmla="*/ 90 w 248"/>
                <a:gd name="T43" fmla="*/ 36 h 86"/>
                <a:gd name="T44" fmla="*/ 79 w 248"/>
                <a:gd name="T45" fmla="*/ 36 h 86"/>
                <a:gd name="T46" fmla="*/ 69 w 248"/>
                <a:gd name="T47" fmla="*/ 36 h 86"/>
                <a:gd name="T48" fmla="*/ 59 w 248"/>
                <a:gd name="T49" fmla="*/ 32 h 86"/>
                <a:gd name="T50" fmla="*/ 45 w 248"/>
                <a:gd name="T51" fmla="*/ 28 h 86"/>
                <a:gd name="T52" fmla="*/ 44 w 248"/>
                <a:gd name="T53" fmla="*/ 20 h 86"/>
                <a:gd name="T54" fmla="*/ 42 w 248"/>
                <a:gd name="T55" fmla="*/ 7 h 86"/>
                <a:gd name="T56" fmla="*/ 35 w 248"/>
                <a:gd name="T57" fmla="*/ 11 h 86"/>
                <a:gd name="T58" fmla="*/ 42 w 248"/>
                <a:gd name="T59" fmla="*/ 11 h 86"/>
                <a:gd name="T60" fmla="*/ 29 w 248"/>
                <a:gd name="T61" fmla="*/ 0 h 86"/>
                <a:gd name="T62" fmla="*/ 20 w 248"/>
                <a:gd name="T63" fmla="*/ 3 h 86"/>
                <a:gd name="T64" fmla="*/ 25 w 248"/>
                <a:gd name="T65" fmla="*/ 9 h 86"/>
                <a:gd name="T66" fmla="*/ 12 w 248"/>
                <a:gd name="T67" fmla="*/ 20 h 86"/>
                <a:gd name="T68" fmla="*/ 11 w 248"/>
                <a:gd name="T69" fmla="*/ 34 h 86"/>
                <a:gd name="T70" fmla="*/ 6 w 248"/>
                <a:gd name="T71" fmla="*/ 38 h 86"/>
                <a:gd name="T72" fmla="*/ 3 w 248"/>
                <a:gd name="T73" fmla="*/ 43 h 86"/>
                <a:gd name="T74" fmla="*/ 0 w 248"/>
                <a:gd name="T75" fmla="*/ 72 h 86"/>
                <a:gd name="T76" fmla="*/ 9 w 248"/>
                <a:gd name="T77" fmla="*/ 72 h 86"/>
                <a:gd name="T78" fmla="*/ 11 w 248"/>
                <a:gd name="T79" fmla="*/ 42 h 86"/>
                <a:gd name="T80" fmla="*/ 17 w 248"/>
                <a:gd name="T81" fmla="*/ 21 h 86"/>
                <a:gd name="T82" fmla="*/ 41 w 248"/>
                <a:gd name="T83" fmla="*/ 33 h 86"/>
                <a:gd name="T84" fmla="*/ 96 w 248"/>
                <a:gd name="T85" fmla="*/ 41 h 86"/>
                <a:gd name="T86" fmla="*/ 98 w 248"/>
                <a:gd name="T87" fmla="*/ 29 h 86"/>
                <a:gd name="T88" fmla="*/ 118 w 248"/>
                <a:gd name="T89" fmla="*/ 10 h 86"/>
                <a:gd name="T90" fmla="*/ 129 w 248"/>
                <a:gd name="T91" fmla="*/ 10 h 86"/>
                <a:gd name="T92" fmla="*/ 150 w 248"/>
                <a:gd name="T93" fmla="*/ 22 h 86"/>
                <a:gd name="T94" fmla="*/ 153 w 248"/>
                <a:gd name="T95" fmla="*/ 34 h 86"/>
                <a:gd name="T96" fmla="*/ 198 w 248"/>
                <a:gd name="T97" fmla="*/ 33 h 86"/>
                <a:gd name="T98" fmla="*/ 210 w 248"/>
                <a:gd name="T99" fmla="*/ 21 h 86"/>
                <a:gd name="T100" fmla="*/ 238 w 248"/>
                <a:gd name="T101" fmla="*/ 41 h 86"/>
                <a:gd name="T102" fmla="*/ 239 w 248"/>
                <a:gd name="T103" fmla="*/ 47 h 86"/>
                <a:gd name="T104" fmla="*/ 243 w 248"/>
                <a:gd name="T105" fmla="*/ 86 h 86"/>
                <a:gd name="T106" fmla="*/ 244 w 248"/>
                <a:gd name="T107" fmla="*/ 49 h 86"/>
                <a:gd name="T108" fmla="*/ 242 w 248"/>
                <a:gd name="T10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86">
                  <a:moveTo>
                    <a:pt x="242" y="38"/>
                  </a:moveTo>
                  <a:cubicBezTo>
                    <a:pt x="242" y="38"/>
                    <a:pt x="243" y="37"/>
                    <a:pt x="243" y="37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2" y="31"/>
                    <a:pt x="237" y="34"/>
                    <a:pt x="237" y="34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2"/>
                    <a:pt x="237" y="28"/>
                    <a:pt x="237" y="26"/>
                  </a:cubicBezTo>
                  <a:cubicBezTo>
                    <a:pt x="237" y="26"/>
                    <a:pt x="239" y="25"/>
                    <a:pt x="239" y="25"/>
                  </a:cubicBezTo>
                  <a:cubicBezTo>
                    <a:pt x="239" y="20"/>
                    <a:pt x="239" y="20"/>
                    <a:pt x="239" y="20"/>
                  </a:cubicBezTo>
                  <a:cubicBezTo>
                    <a:pt x="239" y="20"/>
                    <a:pt x="236" y="20"/>
                    <a:pt x="236" y="20"/>
                  </a:cubicBezTo>
                  <a:cubicBezTo>
                    <a:pt x="236" y="19"/>
                    <a:pt x="236" y="16"/>
                    <a:pt x="236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4" y="2"/>
                    <a:pt x="212" y="3"/>
                  </a:cubicBezTo>
                  <a:cubicBezTo>
                    <a:pt x="211" y="4"/>
                    <a:pt x="210" y="4"/>
                    <a:pt x="210" y="4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4" y="10"/>
                    <a:pt x="216" y="10"/>
                    <a:pt x="218" y="9"/>
                  </a:cubicBezTo>
                  <a:cubicBezTo>
                    <a:pt x="219" y="7"/>
                    <a:pt x="219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7" y="7"/>
                    <a:pt x="207" y="7"/>
                    <a:pt x="207" y="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8"/>
                    <a:pt x="206" y="8"/>
                    <a:pt x="205" y="9"/>
                  </a:cubicBezTo>
                  <a:cubicBezTo>
                    <a:pt x="204" y="10"/>
                    <a:pt x="204" y="9"/>
                    <a:pt x="202" y="10"/>
                  </a:cubicBezTo>
                  <a:cubicBezTo>
                    <a:pt x="200" y="11"/>
                    <a:pt x="202" y="11"/>
                    <a:pt x="201" y="12"/>
                  </a:cubicBezTo>
                  <a:cubicBezTo>
                    <a:pt x="200" y="12"/>
                    <a:pt x="201" y="14"/>
                    <a:pt x="201" y="14"/>
                  </a:cubicBezTo>
                  <a:cubicBezTo>
                    <a:pt x="204" y="13"/>
                    <a:pt x="204" y="13"/>
                    <a:pt x="204" y="13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7" y="13"/>
                    <a:pt x="207" y="12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7" y="16"/>
                    <a:pt x="207" y="16"/>
                    <a:pt x="207" y="16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3" y="28"/>
                    <a:pt x="203" y="28"/>
                  </a:cubicBezTo>
                  <a:cubicBezTo>
                    <a:pt x="203" y="28"/>
                    <a:pt x="203" y="28"/>
                    <a:pt x="203" y="29"/>
                  </a:cubicBezTo>
                  <a:cubicBezTo>
                    <a:pt x="200" y="29"/>
                    <a:pt x="195" y="29"/>
                    <a:pt x="195" y="29"/>
                  </a:cubicBezTo>
                  <a:cubicBezTo>
                    <a:pt x="195" y="29"/>
                    <a:pt x="193" y="31"/>
                    <a:pt x="193" y="32"/>
                  </a:cubicBezTo>
                  <a:cubicBezTo>
                    <a:pt x="192" y="32"/>
                    <a:pt x="189" y="32"/>
                    <a:pt x="189" y="32"/>
                  </a:cubicBezTo>
                  <a:cubicBezTo>
                    <a:pt x="189" y="32"/>
                    <a:pt x="189" y="33"/>
                    <a:pt x="189" y="33"/>
                  </a:cubicBezTo>
                  <a:cubicBezTo>
                    <a:pt x="189" y="33"/>
                    <a:pt x="183" y="33"/>
                    <a:pt x="183" y="33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1" y="36"/>
                    <a:pt x="181" y="36"/>
                    <a:pt x="179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1" y="36"/>
                    <a:pt x="170" y="36"/>
                    <a:pt x="169" y="36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6"/>
                    <a:pt x="160" y="36"/>
                    <a:pt x="159" y="36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8" y="31"/>
                    <a:pt x="158" y="31"/>
                  </a:cubicBezTo>
                  <a:cubicBezTo>
                    <a:pt x="158" y="30"/>
                    <a:pt x="158" y="29"/>
                    <a:pt x="158" y="29"/>
                  </a:cubicBezTo>
                  <a:cubicBezTo>
                    <a:pt x="158" y="29"/>
                    <a:pt x="157" y="29"/>
                    <a:pt x="157" y="29"/>
                  </a:cubicBezTo>
                  <a:cubicBezTo>
                    <a:pt x="157" y="29"/>
                    <a:pt x="157" y="26"/>
                    <a:pt x="157" y="26"/>
                  </a:cubicBezTo>
                  <a:cubicBezTo>
                    <a:pt x="157" y="26"/>
                    <a:pt x="156" y="26"/>
                    <a:pt x="156" y="26"/>
                  </a:cubicBezTo>
                  <a:cubicBezTo>
                    <a:pt x="156" y="25"/>
                    <a:pt x="156" y="17"/>
                    <a:pt x="156" y="17"/>
                  </a:cubicBezTo>
                  <a:cubicBezTo>
                    <a:pt x="156" y="17"/>
                    <a:pt x="155" y="17"/>
                    <a:pt x="155" y="17"/>
                  </a:cubicBezTo>
                  <a:cubicBezTo>
                    <a:pt x="155" y="17"/>
                    <a:pt x="155" y="16"/>
                    <a:pt x="155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4" y="16"/>
                    <a:pt x="154" y="13"/>
                    <a:pt x="154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3" y="11"/>
                    <a:pt x="137" y="8"/>
                    <a:pt x="134" y="6"/>
                  </a:cubicBezTo>
                  <a:cubicBezTo>
                    <a:pt x="134" y="6"/>
                    <a:pt x="134" y="4"/>
                    <a:pt x="134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6"/>
                    <a:pt x="115" y="6"/>
                  </a:cubicBezTo>
                  <a:cubicBezTo>
                    <a:pt x="112" y="8"/>
                    <a:pt x="105" y="11"/>
                    <a:pt x="101" y="16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6"/>
                    <a:pt x="95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3" y="16"/>
                    <a:pt x="93" y="17"/>
                    <a:pt x="93" y="17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92" y="17"/>
                    <a:pt x="92" y="25"/>
                    <a:pt x="92" y="26"/>
                  </a:cubicBezTo>
                  <a:cubicBezTo>
                    <a:pt x="92" y="26"/>
                    <a:pt x="91" y="26"/>
                    <a:pt x="91" y="26"/>
                  </a:cubicBezTo>
                  <a:cubicBezTo>
                    <a:pt x="91" y="26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30"/>
                    <a:pt x="9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6"/>
                    <a:pt x="88" y="36"/>
                    <a:pt x="86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7" y="36"/>
                    <a:pt x="76" y="3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7" y="36"/>
                    <a:pt x="66" y="36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59" y="33"/>
                    <a:pt x="59" y="33"/>
                  </a:cubicBezTo>
                  <a:cubicBezTo>
                    <a:pt x="59" y="33"/>
                    <a:pt x="59" y="32"/>
                    <a:pt x="59" y="32"/>
                  </a:cubicBezTo>
                  <a:cubicBezTo>
                    <a:pt x="59" y="32"/>
                    <a:pt x="56" y="32"/>
                    <a:pt x="56" y="32"/>
                  </a:cubicBezTo>
                  <a:cubicBezTo>
                    <a:pt x="55" y="31"/>
                    <a:pt x="53" y="29"/>
                    <a:pt x="53" y="29"/>
                  </a:cubicBezTo>
                  <a:cubicBezTo>
                    <a:pt x="53" y="29"/>
                    <a:pt x="48" y="29"/>
                    <a:pt x="45" y="2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3" y="1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1" y="7"/>
                    <a:pt x="40" y="8"/>
                  </a:cubicBezTo>
                  <a:cubicBezTo>
                    <a:pt x="39" y="9"/>
                    <a:pt x="38" y="8"/>
                    <a:pt x="37" y="9"/>
                  </a:cubicBezTo>
                  <a:cubicBezTo>
                    <a:pt x="35" y="10"/>
                    <a:pt x="37" y="10"/>
                    <a:pt x="35" y="11"/>
                  </a:cubicBezTo>
                  <a:cubicBezTo>
                    <a:pt x="34" y="11"/>
                    <a:pt x="36" y="13"/>
                    <a:pt x="36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1" y="2"/>
                    <a:pt x="20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3" y="10"/>
                    <a:pt x="25" y="9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9"/>
                    <a:pt x="12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1" y="26"/>
                    <a:pt x="11" y="26"/>
                  </a:cubicBezTo>
                  <a:cubicBezTo>
                    <a:pt x="11" y="28"/>
                    <a:pt x="11" y="3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7" y="31"/>
                    <a:pt x="7" y="31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6" y="42"/>
                  </a:cubicBezTo>
                  <a:cubicBezTo>
                    <a:pt x="5" y="42"/>
                    <a:pt x="3" y="43"/>
                    <a:pt x="3" y="43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1"/>
                    <a:pt x="5" y="67"/>
                    <a:pt x="5" y="69"/>
                  </a:cubicBezTo>
                  <a:cubicBezTo>
                    <a:pt x="3" y="70"/>
                    <a:pt x="0" y="72"/>
                    <a:pt x="0" y="7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5" y="77"/>
                    <a:pt x="5" y="75"/>
                  </a:cubicBezTo>
                  <a:cubicBezTo>
                    <a:pt x="6" y="74"/>
                    <a:pt x="9" y="72"/>
                    <a:pt x="9" y="7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6"/>
                    <a:pt x="8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6" y="36"/>
                    <a:pt x="16" y="3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9" y="21"/>
                    <a:pt x="37" y="21"/>
                    <a:pt x="39" y="21"/>
                  </a:cubicBezTo>
                  <a:cubicBezTo>
                    <a:pt x="39" y="22"/>
                    <a:pt x="41" y="24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9" y="33"/>
                    <a:pt x="51" y="33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35"/>
                    <a:pt x="96" y="34"/>
                  </a:cubicBezTo>
                  <a:cubicBezTo>
                    <a:pt x="96" y="34"/>
                    <a:pt x="97" y="34"/>
                    <a:pt x="97" y="34"/>
                  </a:cubicBezTo>
                  <a:cubicBezTo>
                    <a:pt x="97" y="34"/>
                    <a:pt x="97" y="29"/>
                    <a:pt x="9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4"/>
                    <a:pt x="98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7" y="14"/>
                    <a:pt x="118" y="10"/>
                    <a:pt x="118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9"/>
                    <a:pt x="119" y="9"/>
                  </a:cubicBezTo>
                  <a:cubicBezTo>
                    <a:pt x="122" y="9"/>
                    <a:pt x="127" y="9"/>
                    <a:pt x="129" y="9"/>
                  </a:cubicBezTo>
                  <a:cubicBezTo>
                    <a:pt x="129" y="9"/>
                    <a:pt x="129" y="10"/>
                    <a:pt x="129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42" y="14"/>
                    <a:pt x="146" y="21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22"/>
                    <a:pt x="150" y="22"/>
                    <a:pt x="150" y="22"/>
                  </a:cubicBezTo>
                  <a:cubicBezTo>
                    <a:pt x="150" y="24"/>
                    <a:pt x="150" y="29"/>
                    <a:pt x="150" y="29"/>
                  </a:cubicBezTo>
                  <a:cubicBezTo>
                    <a:pt x="150" y="29"/>
                    <a:pt x="151" y="29"/>
                    <a:pt x="151" y="29"/>
                  </a:cubicBezTo>
                  <a:cubicBezTo>
                    <a:pt x="151" y="29"/>
                    <a:pt x="151" y="34"/>
                    <a:pt x="151" y="34"/>
                  </a:cubicBezTo>
                  <a:cubicBezTo>
                    <a:pt x="151" y="34"/>
                    <a:pt x="152" y="34"/>
                    <a:pt x="153" y="34"/>
                  </a:cubicBezTo>
                  <a:cubicBezTo>
                    <a:pt x="153" y="35"/>
                    <a:pt x="153" y="41"/>
                    <a:pt x="153" y="41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7" y="34"/>
                    <a:pt x="198" y="33"/>
                  </a:cubicBezTo>
                  <a:cubicBezTo>
                    <a:pt x="199" y="33"/>
                    <a:pt x="208" y="33"/>
                    <a:pt x="208" y="33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4"/>
                    <a:pt x="209" y="22"/>
                    <a:pt x="210" y="21"/>
                  </a:cubicBezTo>
                  <a:cubicBezTo>
                    <a:pt x="212" y="21"/>
                    <a:pt x="229" y="21"/>
                    <a:pt x="232" y="21"/>
                  </a:cubicBezTo>
                  <a:cubicBezTo>
                    <a:pt x="232" y="22"/>
                    <a:pt x="232" y="23"/>
                    <a:pt x="232" y="24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7" y="41"/>
                    <a:pt x="238" y="41"/>
                  </a:cubicBezTo>
                  <a:cubicBezTo>
                    <a:pt x="238" y="41"/>
                    <a:pt x="238" y="42"/>
                    <a:pt x="238" y="4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9" y="45"/>
                    <a:pt x="240" y="46"/>
                    <a:pt x="240" y="46"/>
                  </a:cubicBezTo>
                  <a:cubicBezTo>
                    <a:pt x="240" y="46"/>
                    <a:pt x="239" y="47"/>
                    <a:pt x="239" y="47"/>
                  </a:cubicBezTo>
                  <a:cubicBezTo>
                    <a:pt x="239" y="74"/>
                    <a:pt x="239" y="74"/>
                    <a:pt x="239" y="74"/>
                  </a:cubicBezTo>
                  <a:cubicBezTo>
                    <a:pt x="239" y="74"/>
                    <a:pt x="241" y="74"/>
                    <a:pt x="241" y="74"/>
                  </a:cubicBezTo>
                  <a:cubicBezTo>
                    <a:pt x="242" y="74"/>
                    <a:pt x="243" y="75"/>
                    <a:pt x="243" y="76"/>
                  </a:cubicBezTo>
                  <a:cubicBezTo>
                    <a:pt x="243" y="77"/>
                    <a:pt x="243" y="86"/>
                    <a:pt x="243" y="86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8" y="74"/>
                    <a:pt x="244" y="69"/>
                    <a:pt x="244" y="69"/>
                  </a:cubicBezTo>
                  <a:cubicBezTo>
                    <a:pt x="244" y="66"/>
                    <a:pt x="244" y="51"/>
                    <a:pt x="244" y="49"/>
                  </a:cubicBezTo>
                  <a:cubicBezTo>
                    <a:pt x="244" y="49"/>
                    <a:pt x="245" y="48"/>
                    <a:pt x="245" y="48"/>
                  </a:cubicBezTo>
                  <a:cubicBezTo>
                    <a:pt x="245" y="43"/>
                    <a:pt x="245" y="43"/>
                    <a:pt x="245" y="43"/>
                  </a:cubicBezTo>
                  <a:cubicBezTo>
                    <a:pt x="245" y="43"/>
                    <a:pt x="243" y="42"/>
                    <a:pt x="243" y="42"/>
                  </a:cubicBezTo>
                  <a:lnTo>
                    <a:pt x="24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4746358" y="5607344"/>
              <a:ext cx="157163" cy="1196975"/>
            </a:xfrm>
            <a:custGeom>
              <a:avLst/>
              <a:gdLst>
                <a:gd name="T0" fmla="*/ 17 w 30"/>
                <a:gd name="T1" fmla="*/ 73 h 228"/>
                <a:gd name="T2" fmla="*/ 19 w 30"/>
                <a:gd name="T3" fmla="*/ 84 h 228"/>
                <a:gd name="T4" fmla="*/ 25 w 30"/>
                <a:gd name="T5" fmla="*/ 93 h 228"/>
                <a:gd name="T6" fmla="*/ 17 w 30"/>
                <a:gd name="T7" fmla="*/ 109 h 228"/>
                <a:gd name="T8" fmla="*/ 17 w 30"/>
                <a:gd name="T9" fmla="*/ 228 h 228"/>
                <a:gd name="T10" fmla="*/ 21 w 30"/>
                <a:gd name="T11" fmla="*/ 113 h 228"/>
                <a:gd name="T12" fmla="*/ 30 w 30"/>
                <a:gd name="T13" fmla="*/ 93 h 228"/>
                <a:gd name="T14" fmla="*/ 22 w 30"/>
                <a:gd name="T15" fmla="*/ 79 h 228"/>
                <a:gd name="T16" fmla="*/ 22 w 30"/>
                <a:gd name="T17" fmla="*/ 78 h 228"/>
                <a:gd name="T18" fmla="*/ 22 w 30"/>
                <a:gd name="T19" fmla="*/ 74 h 228"/>
                <a:gd name="T20" fmla="*/ 23 w 30"/>
                <a:gd name="T21" fmla="*/ 70 h 228"/>
                <a:gd name="T22" fmla="*/ 20 w 30"/>
                <a:gd name="T23" fmla="*/ 66 h 228"/>
                <a:gd name="T24" fmla="*/ 19 w 30"/>
                <a:gd name="T25" fmla="*/ 60 h 228"/>
                <a:gd name="T26" fmla="*/ 18 w 30"/>
                <a:gd name="T27" fmla="*/ 44 h 228"/>
                <a:gd name="T28" fmla="*/ 18 w 30"/>
                <a:gd name="T29" fmla="*/ 40 h 228"/>
                <a:gd name="T30" fmla="*/ 17 w 30"/>
                <a:gd name="T31" fmla="*/ 6 h 228"/>
                <a:gd name="T32" fmla="*/ 12 w 30"/>
                <a:gd name="T33" fmla="*/ 6 h 228"/>
                <a:gd name="T34" fmla="*/ 11 w 30"/>
                <a:gd name="T35" fmla="*/ 40 h 228"/>
                <a:gd name="T36" fmla="*/ 11 w 30"/>
                <a:gd name="T37" fmla="*/ 44 h 228"/>
                <a:gd name="T38" fmla="*/ 10 w 30"/>
                <a:gd name="T39" fmla="*/ 60 h 228"/>
                <a:gd name="T40" fmla="*/ 10 w 30"/>
                <a:gd name="T41" fmla="*/ 66 h 228"/>
                <a:gd name="T42" fmla="*/ 6 w 30"/>
                <a:gd name="T43" fmla="*/ 70 h 228"/>
                <a:gd name="T44" fmla="*/ 7 w 30"/>
                <a:gd name="T45" fmla="*/ 74 h 228"/>
                <a:gd name="T46" fmla="*/ 7 w 30"/>
                <a:gd name="T47" fmla="*/ 80 h 228"/>
                <a:gd name="T48" fmla="*/ 0 w 30"/>
                <a:gd name="T49" fmla="*/ 93 h 228"/>
                <a:gd name="T50" fmla="*/ 9 w 30"/>
                <a:gd name="T51" fmla="*/ 113 h 228"/>
                <a:gd name="T52" fmla="*/ 12 w 30"/>
                <a:gd name="T53" fmla="*/ 228 h 228"/>
                <a:gd name="T54" fmla="*/ 13 w 30"/>
                <a:gd name="T55" fmla="*/ 109 h 228"/>
                <a:gd name="T56" fmla="*/ 5 w 30"/>
                <a:gd name="T57" fmla="*/ 93 h 228"/>
                <a:gd name="T58" fmla="*/ 10 w 30"/>
                <a:gd name="T59" fmla="*/ 84 h 228"/>
                <a:gd name="T60" fmla="*/ 12 w 30"/>
                <a:gd name="T61" fmla="*/ 73 h 228"/>
                <a:gd name="T62" fmla="*/ 18 w 30"/>
                <a:gd name="T6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228">
                  <a:moveTo>
                    <a:pt x="18" y="70"/>
                  </a:moveTo>
                  <a:cubicBezTo>
                    <a:pt x="18" y="70"/>
                    <a:pt x="17" y="73"/>
                    <a:pt x="17" y="73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5" y="87"/>
                    <a:pt x="25" y="93"/>
                  </a:cubicBezTo>
                  <a:cubicBezTo>
                    <a:pt x="25" y="100"/>
                    <a:pt x="17" y="103"/>
                    <a:pt x="17" y="103"/>
                  </a:cubicBezTo>
                  <a:cubicBezTo>
                    <a:pt x="17" y="103"/>
                    <a:pt x="17" y="109"/>
                    <a:pt x="17" y="109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2" y="228"/>
                    <a:pt x="21" y="116"/>
                    <a:pt x="21" y="113"/>
                  </a:cubicBezTo>
                  <a:cubicBezTo>
                    <a:pt x="23" y="111"/>
                    <a:pt x="23" y="108"/>
                    <a:pt x="22" y="106"/>
                  </a:cubicBezTo>
                  <a:cubicBezTo>
                    <a:pt x="25" y="104"/>
                    <a:pt x="30" y="100"/>
                    <a:pt x="30" y="93"/>
                  </a:cubicBezTo>
                  <a:cubicBezTo>
                    <a:pt x="30" y="86"/>
                    <a:pt x="26" y="83"/>
                    <a:pt x="24" y="81"/>
                  </a:cubicBezTo>
                  <a:cubicBezTo>
                    <a:pt x="24" y="81"/>
                    <a:pt x="23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8"/>
                    <a:pt x="22" y="78"/>
                  </a:cubicBezTo>
                  <a:cubicBezTo>
                    <a:pt x="22" y="77"/>
                    <a:pt x="23" y="76"/>
                    <a:pt x="23" y="76"/>
                  </a:cubicBezTo>
                  <a:cubicBezTo>
                    <a:pt x="23" y="75"/>
                    <a:pt x="23" y="74"/>
                    <a:pt x="22" y="74"/>
                  </a:cubicBezTo>
                  <a:cubicBezTo>
                    <a:pt x="22" y="73"/>
                    <a:pt x="23" y="72"/>
                    <a:pt x="23" y="72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68"/>
                    <a:pt x="21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4"/>
                    <a:pt x="19" y="64"/>
                    <a:pt x="19" y="63"/>
                  </a:cubicBezTo>
                  <a:cubicBezTo>
                    <a:pt x="19" y="63"/>
                    <a:pt x="19" y="60"/>
                    <a:pt x="19" y="60"/>
                  </a:cubicBezTo>
                  <a:cubicBezTo>
                    <a:pt x="19" y="60"/>
                    <a:pt x="19" y="59"/>
                    <a:pt x="19" y="58"/>
                  </a:cubicBezTo>
                  <a:cubicBezTo>
                    <a:pt x="19" y="57"/>
                    <a:pt x="18" y="45"/>
                    <a:pt x="18" y="44"/>
                  </a:cubicBezTo>
                  <a:cubicBezTo>
                    <a:pt x="19" y="43"/>
                    <a:pt x="19" y="42"/>
                    <a:pt x="19" y="42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38"/>
                    <a:pt x="18" y="11"/>
                    <a:pt x="18" y="11"/>
                  </a:cubicBezTo>
                  <a:cubicBezTo>
                    <a:pt x="18" y="8"/>
                    <a:pt x="17" y="6"/>
                    <a:pt x="17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8"/>
                    <a:pt x="11" y="11"/>
                  </a:cubicBezTo>
                  <a:cubicBezTo>
                    <a:pt x="11" y="11"/>
                    <a:pt x="11" y="38"/>
                    <a:pt x="11" y="40"/>
                  </a:cubicBezTo>
                  <a:cubicBezTo>
                    <a:pt x="11" y="40"/>
                    <a:pt x="10" y="42"/>
                    <a:pt x="10" y="42"/>
                  </a:cubicBezTo>
                  <a:cubicBezTo>
                    <a:pt x="10" y="42"/>
                    <a:pt x="10" y="43"/>
                    <a:pt x="11" y="44"/>
                  </a:cubicBezTo>
                  <a:cubicBezTo>
                    <a:pt x="11" y="45"/>
                    <a:pt x="11" y="57"/>
                    <a:pt x="11" y="58"/>
                  </a:cubicBezTo>
                  <a:cubicBezTo>
                    <a:pt x="11" y="59"/>
                    <a:pt x="10" y="60"/>
                    <a:pt x="10" y="60"/>
                  </a:cubicBezTo>
                  <a:cubicBezTo>
                    <a:pt x="10" y="61"/>
                    <a:pt x="11" y="63"/>
                    <a:pt x="11" y="63"/>
                  </a:cubicBezTo>
                  <a:cubicBezTo>
                    <a:pt x="10" y="64"/>
                    <a:pt x="10" y="6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8" y="66"/>
                    <a:pt x="6" y="68"/>
                    <a:pt x="6" y="7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7" y="74"/>
                    <a:pt x="7" y="74"/>
                  </a:cubicBezTo>
                  <a:cubicBezTo>
                    <a:pt x="7" y="75"/>
                    <a:pt x="6" y="76"/>
                    <a:pt x="6" y="78"/>
                  </a:cubicBezTo>
                  <a:cubicBezTo>
                    <a:pt x="6" y="78"/>
                    <a:pt x="7" y="79"/>
                    <a:pt x="7" y="80"/>
                  </a:cubicBezTo>
                  <a:cubicBezTo>
                    <a:pt x="7" y="80"/>
                    <a:pt x="6" y="82"/>
                    <a:pt x="6" y="82"/>
                  </a:cubicBezTo>
                  <a:cubicBezTo>
                    <a:pt x="4" y="83"/>
                    <a:pt x="0" y="87"/>
                    <a:pt x="0" y="93"/>
                  </a:cubicBezTo>
                  <a:cubicBezTo>
                    <a:pt x="0" y="100"/>
                    <a:pt x="4" y="104"/>
                    <a:pt x="8" y="106"/>
                  </a:cubicBezTo>
                  <a:cubicBezTo>
                    <a:pt x="6" y="108"/>
                    <a:pt x="6" y="111"/>
                    <a:pt x="9" y="113"/>
                  </a:cubicBezTo>
                  <a:cubicBezTo>
                    <a:pt x="9" y="116"/>
                    <a:pt x="7" y="228"/>
                    <a:pt x="7" y="228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09"/>
                    <a:pt x="13" y="109"/>
                  </a:cubicBezTo>
                  <a:cubicBezTo>
                    <a:pt x="13" y="109"/>
                    <a:pt x="13" y="103"/>
                    <a:pt x="13" y="103"/>
                  </a:cubicBezTo>
                  <a:cubicBezTo>
                    <a:pt x="12" y="103"/>
                    <a:pt x="5" y="100"/>
                    <a:pt x="5" y="93"/>
                  </a:cubicBezTo>
                  <a:cubicBezTo>
                    <a:pt x="5" y="88"/>
                    <a:pt x="9" y="85"/>
                    <a:pt x="9" y="85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1" y="71"/>
                    <a:pt x="11" y="70"/>
                  </a:cubicBezTo>
                  <a:cubicBezTo>
                    <a:pt x="13" y="69"/>
                    <a:pt x="18" y="70"/>
                    <a:pt x="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677721" y="6074069"/>
              <a:ext cx="434975" cy="730250"/>
            </a:xfrm>
            <a:custGeom>
              <a:avLst/>
              <a:gdLst>
                <a:gd name="T0" fmla="*/ 58 w 83"/>
                <a:gd name="T1" fmla="*/ 49 h 139"/>
                <a:gd name="T2" fmla="*/ 56 w 83"/>
                <a:gd name="T3" fmla="*/ 76 h 139"/>
                <a:gd name="T4" fmla="*/ 53 w 83"/>
                <a:gd name="T5" fmla="*/ 60 h 139"/>
                <a:gd name="T6" fmla="*/ 52 w 83"/>
                <a:gd name="T7" fmla="*/ 44 h 139"/>
                <a:gd name="T8" fmla="*/ 48 w 83"/>
                <a:gd name="T9" fmla="*/ 12 h 139"/>
                <a:gd name="T10" fmla="*/ 36 w 83"/>
                <a:gd name="T11" fmla="*/ 4 h 139"/>
                <a:gd name="T12" fmla="*/ 30 w 83"/>
                <a:gd name="T13" fmla="*/ 4 h 139"/>
                <a:gd name="T14" fmla="*/ 23 w 83"/>
                <a:gd name="T15" fmla="*/ 44 h 139"/>
                <a:gd name="T16" fmla="*/ 22 w 83"/>
                <a:gd name="T17" fmla="*/ 59 h 139"/>
                <a:gd name="T18" fmla="*/ 17 w 83"/>
                <a:gd name="T19" fmla="*/ 72 h 139"/>
                <a:gd name="T20" fmla="*/ 17 w 83"/>
                <a:gd name="T21" fmla="*/ 64 h 139"/>
                <a:gd name="T22" fmla="*/ 4 w 83"/>
                <a:gd name="T23" fmla="*/ 64 h 139"/>
                <a:gd name="T24" fmla="*/ 3 w 83"/>
                <a:gd name="T25" fmla="*/ 69 h 139"/>
                <a:gd name="T26" fmla="*/ 3 w 83"/>
                <a:gd name="T27" fmla="*/ 75 h 139"/>
                <a:gd name="T28" fmla="*/ 0 w 83"/>
                <a:gd name="T29" fmla="*/ 91 h 139"/>
                <a:gd name="T30" fmla="*/ 5 w 83"/>
                <a:gd name="T31" fmla="*/ 139 h 139"/>
                <a:gd name="T32" fmla="*/ 7 w 83"/>
                <a:gd name="T33" fmla="*/ 84 h 139"/>
                <a:gd name="T34" fmla="*/ 8 w 83"/>
                <a:gd name="T35" fmla="*/ 74 h 139"/>
                <a:gd name="T36" fmla="*/ 8 w 83"/>
                <a:gd name="T37" fmla="*/ 67 h 139"/>
                <a:gd name="T38" fmla="*/ 12 w 83"/>
                <a:gd name="T39" fmla="*/ 66 h 139"/>
                <a:gd name="T40" fmla="*/ 12 w 83"/>
                <a:gd name="T41" fmla="*/ 74 h 139"/>
                <a:gd name="T42" fmla="*/ 13 w 83"/>
                <a:gd name="T43" fmla="*/ 86 h 139"/>
                <a:gd name="T44" fmla="*/ 21 w 83"/>
                <a:gd name="T45" fmla="*/ 80 h 139"/>
                <a:gd name="T46" fmla="*/ 27 w 83"/>
                <a:gd name="T47" fmla="*/ 48 h 139"/>
                <a:gd name="T48" fmla="*/ 28 w 83"/>
                <a:gd name="T49" fmla="*/ 32 h 139"/>
                <a:gd name="T50" fmla="*/ 35 w 83"/>
                <a:gd name="T51" fmla="*/ 9 h 139"/>
                <a:gd name="T52" fmla="*/ 44 w 83"/>
                <a:gd name="T53" fmla="*/ 14 h 139"/>
                <a:gd name="T54" fmla="*/ 48 w 83"/>
                <a:gd name="T55" fmla="*/ 45 h 139"/>
                <a:gd name="T56" fmla="*/ 49 w 83"/>
                <a:gd name="T57" fmla="*/ 61 h 139"/>
                <a:gd name="T58" fmla="*/ 52 w 83"/>
                <a:gd name="T59" fmla="*/ 76 h 139"/>
                <a:gd name="T60" fmla="*/ 63 w 83"/>
                <a:gd name="T61" fmla="*/ 101 h 139"/>
                <a:gd name="T62" fmla="*/ 68 w 83"/>
                <a:gd name="T63" fmla="*/ 139 h 139"/>
                <a:gd name="T64" fmla="*/ 63 w 83"/>
                <a:gd name="T65" fmla="*/ 94 h 139"/>
                <a:gd name="T66" fmla="*/ 69 w 83"/>
                <a:gd name="T67" fmla="*/ 49 h 139"/>
                <a:gd name="T68" fmla="*/ 78 w 83"/>
                <a:gd name="T69" fmla="*/ 139 h 139"/>
                <a:gd name="T70" fmla="*/ 83 w 83"/>
                <a:gd name="T71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139">
                  <a:moveTo>
                    <a:pt x="69" y="44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79"/>
                    <a:pt x="57" y="76"/>
                    <a:pt x="56" y="76"/>
                  </a:cubicBezTo>
                  <a:cubicBezTo>
                    <a:pt x="56" y="76"/>
                    <a:pt x="56" y="70"/>
                    <a:pt x="56" y="70"/>
                  </a:cubicBezTo>
                  <a:cubicBezTo>
                    <a:pt x="56" y="70"/>
                    <a:pt x="54" y="61"/>
                    <a:pt x="53" y="60"/>
                  </a:cubicBezTo>
                  <a:cubicBezTo>
                    <a:pt x="53" y="60"/>
                    <a:pt x="53" y="47"/>
                    <a:pt x="53" y="47"/>
                  </a:cubicBezTo>
                  <a:cubicBezTo>
                    <a:pt x="53" y="47"/>
                    <a:pt x="53" y="45"/>
                    <a:pt x="52" y="44"/>
                  </a:cubicBezTo>
                  <a:cubicBezTo>
                    <a:pt x="52" y="43"/>
                    <a:pt x="52" y="30"/>
                    <a:pt x="52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37" y="4"/>
                    <a:pt x="36" y="4"/>
                  </a:cubicBezTo>
                  <a:cubicBezTo>
                    <a:pt x="36" y="4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44"/>
                    <a:pt x="23" y="44"/>
                  </a:cubicBezTo>
                  <a:cubicBezTo>
                    <a:pt x="23" y="45"/>
                    <a:pt x="22" y="47"/>
                    <a:pt x="22" y="47"/>
                  </a:cubicBezTo>
                  <a:cubicBezTo>
                    <a:pt x="22" y="47"/>
                    <a:pt x="22" y="59"/>
                    <a:pt x="22" y="59"/>
                  </a:cubicBezTo>
                  <a:cubicBezTo>
                    <a:pt x="22" y="60"/>
                    <a:pt x="20" y="67"/>
                    <a:pt x="18" y="73"/>
                  </a:cubicBezTo>
                  <a:cubicBezTo>
                    <a:pt x="18" y="73"/>
                    <a:pt x="17" y="72"/>
                    <a:pt x="17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68"/>
                    <a:pt x="17" y="66"/>
                    <a:pt x="17" y="64"/>
                  </a:cubicBezTo>
                  <a:cubicBezTo>
                    <a:pt x="16" y="62"/>
                    <a:pt x="14" y="59"/>
                    <a:pt x="9" y="60"/>
                  </a:cubicBezTo>
                  <a:cubicBezTo>
                    <a:pt x="7" y="60"/>
                    <a:pt x="5" y="62"/>
                    <a:pt x="4" y="64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3" y="67"/>
                    <a:pt x="3" y="68"/>
                    <a:pt x="3" y="69"/>
                  </a:cubicBezTo>
                  <a:cubicBezTo>
                    <a:pt x="3" y="70"/>
                    <a:pt x="3" y="72"/>
                    <a:pt x="3" y="73"/>
                  </a:cubicBez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2" y="83"/>
                    <a:pt x="2" y="83"/>
                  </a:cubicBezTo>
                  <a:cubicBezTo>
                    <a:pt x="2" y="84"/>
                    <a:pt x="0" y="91"/>
                    <a:pt x="0" y="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39"/>
                    <a:pt x="5" y="93"/>
                    <a:pt x="5" y="92"/>
                  </a:cubicBezTo>
                  <a:cubicBezTo>
                    <a:pt x="5" y="91"/>
                    <a:pt x="7" y="84"/>
                    <a:pt x="7" y="84"/>
                  </a:cubicBezTo>
                  <a:cubicBezTo>
                    <a:pt x="7" y="84"/>
                    <a:pt x="7" y="77"/>
                    <a:pt x="7" y="76"/>
                  </a:cubicBezTo>
                  <a:cubicBezTo>
                    <a:pt x="8" y="76"/>
                    <a:pt x="8" y="74"/>
                    <a:pt x="8" y="74"/>
                  </a:cubicBezTo>
                  <a:cubicBezTo>
                    <a:pt x="8" y="73"/>
                    <a:pt x="8" y="71"/>
                    <a:pt x="8" y="70"/>
                  </a:cubicBezTo>
                  <a:cubicBezTo>
                    <a:pt x="8" y="68"/>
                    <a:pt x="8" y="67"/>
                    <a:pt x="8" y="67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1" y="64"/>
                    <a:pt x="11" y="64"/>
                    <a:pt x="12" y="66"/>
                  </a:cubicBezTo>
                  <a:cubicBezTo>
                    <a:pt x="12" y="67"/>
                    <a:pt x="12" y="69"/>
                    <a:pt x="12" y="70"/>
                  </a:cubicBezTo>
                  <a:cubicBezTo>
                    <a:pt x="12" y="71"/>
                    <a:pt x="12" y="74"/>
                    <a:pt x="12" y="74"/>
                  </a:cubicBezTo>
                  <a:cubicBezTo>
                    <a:pt x="12" y="74"/>
                    <a:pt x="13" y="75"/>
                    <a:pt x="13" y="75"/>
                  </a:cubicBezTo>
                  <a:cubicBezTo>
                    <a:pt x="13" y="77"/>
                    <a:pt x="13" y="86"/>
                    <a:pt x="13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49"/>
                    <a:pt x="27" y="48"/>
                  </a:cubicBezTo>
                  <a:cubicBezTo>
                    <a:pt x="27" y="47"/>
                    <a:pt x="28" y="45"/>
                    <a:pt x="28" y="45"/>
                  </a:cubicBezTo>
                  <a:cubicBezTo>
                    <a:pt x="28" y="45"/>
                    <a:pt x="28" y="33"/>
                    <a:pt x="28" y="32"/>
                  </a:cubicBezTo>
                  <a:cubicBezTo>
                    <a:pt x="28" y="32"/>
                    <a:pt x="32" y="13"/>
                    <a:pt x="34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9"/>
                    <a:pt x="38" y="9"/>
                    <a:pt x="39" y="9"/>
                  </a:cubicBezTo>
                  <a:cubicBezTo>
                    <a:pt x="40" y="10"/>
                    <a:pt x="43" y="13"/>
                    <a:pt x="44" y="14"/>
                  </a:cubicBezTo>
                  <a:cubicBezTo>
                    <a:pt x="44" y="15"/>
                    <a:pt x="48" y="30"/>
                    <a:pt x="48" y="31"/>
                  </a:cubicBezTo>
                  <a:cubicBezTo>
                    <a:pt x="48" y="31"/>
                    <a:pt x="48" y="45"/>
                    <a:pt x="48" y="45"/>
                  </a:cubicBezTo>
                  <a:cubicBezTo>
                    <a:pt x="48" y="45"/>
                    <a:pt x="48" y="48"/>
                    <a:pt x="49" y="48"/>
                  </a:cubicBezTo>
                  <a:cubicBezTo>
                    <a:pt x="49" y="49"/>
                    <a:pt x="49" y="61"/>
                    <a:pt x="49" y="61"/>
                  </a:cubicBezTo>
                  <a:cubicBezTo>
                    <a:pt x="49" y="61"/>
                    <a:pt x="51" y="70"/>
                    <a:pt x="52" y="70"/>
                  </a:cubicBezTo>
                  <a:cubicBezTo>
                    <a:pt x="52" y="71"/>
                    <a:pt x="52" y="76"/>
                    <a:pt x="52" y="76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62" y="100"/>
                    <a:pt x="63" y="101"/>
                  </a:cubicBezTo>
                  <a:cubicBezTo>
                    <a:pt x="63" y="103"/>
                    <a:pt x="63" y="139"/>
                    <a:pt x="63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8" y="99"/>
                    <a:pt x="65" y="96"/>
                    <a:pt x="63" y="94"/>
                  </a:cubicBezTo>
                  <a:cubicBezTo>
                    <a:pt x="63" y="87"/>
                    <a:pt x="63" y="55"/>
                    <a:pt x="63" y="52"/>
                  </a:cubicBezTo>
                  <a:cubicBezTo>
                    <a:pt x="64" y="51"/>
                    <a:pt x="68" y="50"/>
                    <a:pt x="69" y="49"/>
                  </a:cubicBezTo>
                  <a:cubicBezTo>
                    <a:pt x="70" y="50"/>
                    <a:pt x="75" y="51"/>
                    <a:pt x="78" y="52"/>
                  </a:cubicBezTo>
                  <a:cubicBezTo>
                    <a:pt x="78" y="55"/>
                    <a:pt x="78" y="139"/>
                    <a:pt x="78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6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217846" y="6105819"/>
              <a:ext cx="225425" cy="698500"/>
            </a:xfrm>
            <a:custGeom>
              <a:avLst/>
              <a:gdLst>
                <a:gd name="T0" fmla="*/ 42 w 43"/>
                <a:gd name="T1" fmla="*/ 6 h 133"/>
                <a:gd name="T2" fmla="*/ 40 w 43"/>
                <a:gd name="T3" fmla="*/ 5 h 133"/>
                <a:gd name="T4" fmla="*/ 12 w 43"/>
                <a:gd name="T5" fmla="*/ 16 h 133"/>
                <a:gd name="T6" fmla="*/ 12 w 43"/>
                <a:gd name="T7" fmla="*/ 13 h 133"/>
                <a:gd name="T8" fmla="*/ 31 w 43"/>
                <a:gd name="T9" fmla="*/ 5 h 133"/>
                <a:gd name="T10" fmla="*/ 30 w 43"/>
                <a:gd name="T11" fmla="*/ 0 h 133"/>
                <a:gd name="T12" fmla="*/ 7 w 43"/>
                <a:gd name="T13" fmla="*/ 11 h 133"/>
                <a:gd name="T14" fmla="*/ 7 w 43"/>
                <a:gd name="T15" fmla="*/ 21 h 133"/>
                <a:gd name="T16" fmla="*/ 0 w 43"/>
                <a:gd name="T17" fmla="*/ 32 h 133"/>
                <a:gd name="T18" fmla="*/ 0 w 43"/>
                <a:gd name="T19" fmla="*/ 126 h 133"/>
                <a:gd name="T20" fmla="*/ 3 w 43"/>
                <a:gd name="T21" fmla="*/ 126 h 133"/>
                <a:gd name="T22" fmla="*/ 3 w 43"/>
                <a:gd name="T23" fmla="*/ 133 h 133"/>
                <a:gd name="T24" fmla="*/ 8 w 43"/>
                <a:gd name="T25" fmla="*/ 133 h 133"/>
                <a:gd name="T26" fmla="*/ 8 w 43"/>
                <a:gd name="T27" fmla="*/ 126 h 133"/>
                <a:gd name="T28" fmla="*/ 22 w 43"/>
                <a:gd name="T29" fmla="*/ 126 h 133"/>
                <a:gd name="T30" fmla="*/ 22 w 43"/>
                <a:gd name="T31" fmla="*/ 121 h 133"/>
                <a:gd name="T32" fmla="*/ 5 w 43"/>
                <a:gd name="T33" fmla="*/ 121 h 133"/>
                <a:gd name="T34" fmla="*/ 5 w 43"/>
                <a:gd name="T35" fmla="*/ 34 h 133"/>
                <a:gd name="T36" fmla="*/ 37 w 43"/>
                <a:gd name="T37" fmla="*/ 10 h 133"/>
                <a:gd name="T38" fmla="*/ 24 w 43"/>
                <a:gd name="T39" fmla="*/ 126 h 133"/>
                <a:gd name="T40" fmla="*/ 29 w 43"/>
                <a:gd name="T41" fmla="*/ 126 h 133"/>
                <a:gd name="T42" fmla="*/ 38 w 43"/>
                <a:gd name="T43" fmla="*/ 51 h 133"/>
                <a:gd name="T44" fmla="*/ 38 w 43"/>
                <a:gd name="T45" fmla="*/ 121 h 133"/>
                <a:gd name="T46" fmla="*/ 32 w 43"/>
                <a:gd name="T47" fmla="*/ 121 h 133"/>
                <a:gd name="T48" fmla="*/ 32 w 43"/>
                <a:gd name="T49" fmla="*/ 126 h 133"/>
                <a:gd name="T50" fmla="*/ 34 w 43"/>
                <a:gd name="T51" fmla="*/ 126 h 133"/>
                <a:gd name="T52" fmla="*/ 34 w 43"/>
                <a:gd name="T53" fmla="*/ 133 h 133"/>
                <a:gd name="T54" fmla="*/ 39 w 43"/>
                <a:gd name="T55" fmla="*/ 133 h 133"/>
                <a:gd name="T56" fmla="*/ 39 w 43"/>
                <a:gd name="T57" fmla="*/ 126 h 133"/>
                <a:gd name="T58" fmla="*/ 43 w 43"/>
                <a:gd name="T59" fmla="*/ 126 h 133"/>
                <a:gd name="T60" fmla="*/ 42 w 43"/>
                <a:gd name="T61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33">
                  <a:moveTo>
                    <a:pt x="42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25" y="4"/>
                    <a:pt x="12" y="16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20" y="7"/>
                    <a:pt x="30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7" y="11"/>
                    <a:pt x="7" y="1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4"/>
                    <a:pt x="2" y="27"/>
                    <a:pt x="0" y="3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3" y="126"/>
                    <a:pt x="3" y="126"/>
                  </a:cubicBezTo>
                  <a:cubicBezTo>
                    <a:pt x="3" y="128"/>
                    <a:pt x="3" y="133"/>
                    <a:pt x="3" y="133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5" y="121"/>
                    <a:pt x="5" y="121"/>
                  </a:cubicBezTo>
                  <a:cubicBezTo>
                    <a:pt x="5" y="117"/>
                    <a:pt x="5" y="35"/>
                    <a:pt x="5" y="34"/>
                  </a:cubicBezTo>
                  <a:cubicBezTo>
                    <a:pt x="15" y="13"/>
                    <a:pt x="31" y="10"/>
                    <a:pt x="37" y="10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81"/>
                    <a:pt x="38" y="119"/>
                    <a:pt x="38" y="121"/>
                  </a:cubicBezTo>
                  <a:cubicBezTo>
                    <a:pt x="37" y="121"/>
                    <a:pt x="32" y="121"/>
                    <a:pt x="32" y="12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29"/>
                    <a:pt x="39" y="126"/>
                  </a:cubicBezTo>
                  <a:cubicBezTo>
                    <a:pt x="40" y="126"/>
                    <a:pt x="43" y="126"/>
                    <a:pt x="43" y="126"/>
                  </a:cubicBezTo>
                  <a:lnTo>
                    <a:pt x="4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5459146" y="6331244"/>
              <a:ext cx="423863" cy="161925"/>
            </a:xfrm>
            <a:custGeom>
              <a:avLst/>
              <a:gdLst>
                <a:gd name="T0" fmla="*/ 61 w 81"/>
                <a:gd name="T1" fmla="*/ 0 h 31"/>
                <a:gd name="T2" fmla="*/ 61 w 81"/>
                <a:gd name="T3" fmla="*/ 27 h 31"/>
                <a:gd name="T4" fmla="*/ 30 w 81"/>
                <a:gd name="T5" fmla="*/ 27 h 31"/>
                <a:gd name="T6" fmla="*/ 30 w 81"/>
                <a:gd name="T7" fmla="*/ 8 h 31"/>
                <a:gd name="T8" fmla="*/ 14 w 81"/>
                <a:gd name="T9" fmla="*/ 8 h 31"/>
                <a:gd name="T10" fmla="*/ 14 w 81"/>
                <a:gd name="T11" fmla="*/ 21 h 31"/>
                <a:gd name="T12" fmla="*/ 0 w 81"/>
                <a:gd name="T13" fmla="*/ 21 h 31"/>
                <a:gd name="T14" fmla="*/ 0 w 81"/>
                <a:gd name="T15" fmla="*/ 25 h 31"/>
                <a:gd name="T16" fmla="*/ 18 w 81"/>
                <a:gd name="T17" fmla="*/ 25 h 31"/>
                <a:gd name="T18" fmla="*/ 18 w 81"/>
                <a:gd name="T19" fmla="*/ 12 h 31"/>
                <a:gd name="T20" fmla="*/ 27 w 81"/>
                <a:gd name="T21" fmla="*/ 12 h 31"/>
                <a:gd name="T22" fmla="*/ 27 w 81"/>
                <a:gd name="T23" fmla="*/ 31 h 31"/>
                <a:gd name="T24" fmla="*/ 64 w 81"/>
                <a:gd name="T25" fmla="*/ 31 h 31"/>
                <a:gd name="T26" fmla="*/ 64 w 81"/>
                <a:gd name="T27" fmla="*/ 4 h 31"/>
                <a:gd name="T28" fmla="*/ 81 w 81"/>
                <a:gd name="T29" fmla="*/ 4 h 31"/>
                <a:gd name="T30" fmla="*/ 81 w 81"/>
                <a:gd name="T31" fmla="*/ 0 h 31"/>
                <a:gd name="T32" fmla="*/ 61 w 81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31">
                  <a:moveTo>
                    <a:pt x="61" y="0"/>
                  </a:moveTo>
                  <a:cubicBezTo>
                    <a:pt x="61" y="0"/>
                    <a:pt x="61" y="24"/>
                    <a:pt x="61" y="27"/>
                  </a:cubicBezTo>
                  <a:cubicBezTo>
                    <a:pt x="57" y="27"/>
                    <a:pt x="34" y="27"/>
                    <a:pt x="30" y="27"/>
                  </a:cubicBezTo>
                  <a:cubicBezTo>
                    <a:pt x="30" y="24"/>
                    <a:pt x="30" y="8"/>
                    <a:pt x="3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18"/>
                    <a:pt x="14" y="21"/>
                  </a:cubicBezTo>
                  <a:cubicBezTo>
                    <a:pt x="11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14"/>
                    <a:pt x="18" y="12"/>
                  </a:cubicBezTo>
                  <a:cubicBezTo>
                    <a:pt x="20" y="12"/>
                    <a:pt x="24" y="12"/>
                    <a:pt x="27" y="12"/>
                  </a:cubicBezTo>
                  <a:cubicBezTo>
                    <a:pt x="27" y="15"/>
                    <a:pt x="27" y="31"/>
                    <a:pt x="27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7"/>
                    <a:pt x="64" y="4"/>
                  </a:cubicBezTo>
                  <a:cubicBezTo>
                    <a:pt x="68" y="4"/>
                    <a:pt x="81" y="4"/>
                    <a:pt x="81" y="4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4559033" y="6572544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8" y="5"/>
                    <a:pt x="22" y="8"/>
                    <a:pt x="22" y="13"/>
                  </a:cubicBezTo>
                  <a:cubicBezTo>
                    <a:pt x="22" y="17"/>
                    <a:pt x="19" y="21"/>
                    <a:pt x="1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29"/>
                    <a:pt x="16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4987658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4 w 27"/>
                <a:gd name="T7" fmla="*/ 13 h 42"/>
                <a:gd name="T8" fmla="*/ 13 w 27"/>
                <a:gd name="T9" fmla="*/ 5 h 42"/>
                <a:gd name="T10" fmla="*/ 22 w 27"/>
                <a:gd name="T11" fmla="*/ 13 h 42"/>
                <a:gd name="T12" fmla="*/ 13 w 27"/>
                <a:gd name="T13" fmla="*/ 22 h 42"/>
                <a:gd name="T14" fmla="*/ 11 w 27"/>
                <a:gd name="T15" fmla="*/ 22 h 42"/>
                <a:gd name="T16" fmla="*/ 11 w 27"/>
                <a:gd name="T17" fmla="*/ 42 h 42"/>
                <a:gd name="T18" fmla="*/ 16 w 27"/>
                <a:gd name="T19" fmla="*/ 42 h 42"/>
                <a:gd name="T20" fmla="*/ 16 w 27"/>
                <a:gd name="T21" fmla="*/ 26 h 42"/>
                <a:gd name="T22" fmla="*/ 27 w 27"/>
                <a:gd name="T23" fmla="*/ 13 h 42"/>
                <a:gd name="T24" fmla="*/ 13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4" y="17"/>
                    <a:pt x="4" y="13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5632183" y="6583656"/>
              <a:ext cx="146050" cy="220663"/>
            </a:xfrm>
            <a:custGeom>
              <a:avLst/>
              <a:gdLst>
                <a:gd name="T0" fmla="*/ 0 w 28"/>
                <a:gd name="T1" fmla="*/ 13 h 42"/>
                <a:gd name="T2" fmla="*/ 9 w 28"/>
                <a:gd name="T3" fmla="*/ 26 h 42"/>
                <a:gd name="T4" fmla="*/ 11 w 28"/>
                <a:gd name="T5" fmla="*/ 21 h 42"/>
                <a:gd name="T6" fmla="*/ 5 w 28"/>
                <a:gd name="T7" fmla="*/ 13 h 42"/>
                <a:gd name="T8" fmla="*/ 14 w 28"/>
                <a:gd name="T9" fmla="*/ 5 h 42"/>
                <a:gd name="T10" fmla="*/ 23 w 28"/>
                <a:gd name="T11" fmla="*/ 13 h 42"/>
                <a:gd name="T12" fmla="*/ 14 w 28"/>
                <a:gd name="T13" fmla="*/ 22 h 42"/>
                <a:gd name="T14" fmla="*/ 12 w 28"/>
                <a:gd name="T15" fmla="*/ 22 h 42"/>
                <a:gd name="T16" fmla="*/ 12 w 28"/>
                <a:gd name="T17" fmla="*/ 42 h 42"/>
                <a:gd name="T18" fmla="*/ 17 w 28"/>
                <a:gd name="T19" fmla="*/ 42 h 42"/>
                <a:gd name="T20" fmla="*/ 17 w 28"/>
                <a:gd name="T21" fmla="*/ 26 h 42"/>
                <a:gd name="T22" fmla="*/ 28 w 28"/>
                <a:gd name="T23" fmla="*/ 13 h 42"/>
                <a:gd name="T24" fmla="*/ 14 w 28"/>
                <a:gd name="T25" fmla="*/ 0 h 42"/>
                <a:gd name="T26" fmla="*/ 0 w 28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2">
                  <a:moveTo>
                    <a:pt x="0" y="13"/>
                  </a:move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2971533" y="6583656"/>
              <a:ext cx="141288" cy="220663"/>
            </a:xfrm>
            <a:custGeom>
              <a:avLst/>
              <a:gdLst>
                <a:gd name="T0" fmla="*/ 0 w 27"/>
                <a:gd name="T1" fmla="*/ 13 h 42"/>
                <a:gd name="T2" fmla="*/ 8 w 27"/>
                <a:gd name="T3" fmla="*/ 26 h 42"/>
                <a:gd name="T4" fmla="*/ 10 w 27"/>
                <a:gd name="T5" fmla="*/ 21 h 42"/>
                <a:gd name="T6" fmla="*/ 5 w 27"/>
                <a:gd name="T7" fmla="*/ 13 h 42"/>
                <a:gd name="T8" fmla="*/ 14 w 27"/>
                <a:gd name="T9" fmla="*/ 5 h 42"/>
                <a:gd name="T10" fmla="*/ 22 w 27"/>
                <a:gd name="T11" fmla="*/ 13 h 42"/>
                <a:gd name="T12" fmla="*/ 14 w 27"/>
                <a:gd name="T13" fmla="*/ 22 h 42"/>
                <a:gd name="T14" fmla="*/ 12 w 27"/>
                <a:gd name="T15" fmla="*/ 22 h 42"/>
                <a:gd name="T16" fmla="*/ 12 w 27"/>
                <a:gd name="T17" fmla="*/ 42 h 42"/>
                <a:gd name="T18" fmla="*/ 17 w 27"/>
                <a:gd name="T19" fmla="*/ 42 h 42"/>
                <a:gd name="T20" fmla="*/ 17 w 27"/>
                <a:gd name="T21" fmla="*/ 26 h 42"/>
                <a:gd name="T22" fmla="*/ 27 w 27"/>
                <a:gd name="T23" fmla="*/ 13 h 42"/>
                <a:gd name="T24" fmla="*/ 14 w 27"/>
                <a:gd name="T25" fmla="*/ 0 h 42"/>
                <a:gd name="T26" fmla="*/ 0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0" y="13"/>
                  </a:move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7"/>
            <p:cNvSpPr/>
            <p:nvPr/>
          </p:nvSpPr>
          <p:spPr bwMode="auto">
            <a:xfrm>
              <a:off x="1368158" y="6583656"/>
              <a:ext cx="225425" cy="220663"/>
            </a:xfrm>
            <a:custGeom>
              <a:avLst/>
              <a:gdLst>
                <a:gd name="T0" fmla="*/ 43 w 43"/>
                <a:gd name="T1" fmla="*/ 13 h 42"/>
                <a:gd name="T2" fmla="*/ 29 w 43"/>
                <a:gd name="T3" fmla="*/ 0 h 42"/>
                <a:gd name="T4" fmla="*/ 21 w 43"/>
                <a:gd name="T5" fmla="*/ 2 h 42"/>
                <a:gd name="T6" fmla="*/ 14 w 43"/>
                <a:gd name="T7" fmla="*/ 0 h 42"/>
                <a:gd name="T8" fmla="*/ 0 w 43"/>
                <a:gd name="T9" fmla="*/ 13 h 42"/>
                <a:gd name="T10" fmla="*/ 9 w 43"/>
                <a:gd name="T11" fmla="*/ 26 h 42"/>
                <a:gd name="T12" fmla="*/ 11 w 43"/>
                <a:gd name="T13" fmla="*/ 21 h 42"/>
                <a:gd name="T14" fmla="*/ 5 w 43"/>
                <a:gd name="T15" fmla="*/ 13 h 42"/>
                <a:gd name="T16" fmla="*/ 14 w 43"/>
                <a:gd name="T17" fmla="*/ 5 h 42"/>
                <a:gd name="T18" fmla="*/ 23 w 43"/>
                <a:gd name="T19" fmla="*/ 13 h 42"/>
                <a:gd name="T20" fmla="*/ 14 w 43"/>
                <a:gd name="T21" fmla="*/ 22 h 42"/>
                <a:gd name="T22" fmla="*/ 12 w 43"/>
                <a:gd name="T23" fmla="*/ 22 h 42"/>
                <a:gd name="T24" fmla="*/ 12 w 43"/>
                <a:gd name="T25" fmla="*/ 42 h 42"/>
                <a:gd name="T26" fmla="*/ 17 w 43"/>
                <a:gd name="T27" fmla="*/ 42 h 42"/>
                <a:gd name="T28" fmla="*/ 17 w 43"/>
                <a:gd name="T29" fmla="*/ 26 h 42"/>
                <a:gd name="T30" fmla="*/ 27 w 43"/>
                <a:gd name="T31" fmla="*/ 13 h 42"/>
                <a:gd name="T32" fmla="*/ 25 w 43"/>
                <a:gd name="T33" fmla="*/ 6 h 42"/>
                <a:gd name="T34" fmla="*/ 29 w 43"/>
                <a:gd name="T35" fmla="*/ 5 h 42"/>
                <a:gd name="T36" fmla="*/ 38 w 43"/>
                <a:gd name="T37" fmla="*/ 13 h 42"/>
                <a:gd name="T38" fmla="*/ 29 w 43"/>
                <a:gd name="T39" fmla="*/ 22 h 42"/>
                <a:gd name="T40" fmla="*/ 27 w 43"/>
                <a:gd name="T41" fmla="*/ 22 h 42"/>
                <a:gd name="T42" fmla="*/ 27 w 43"/>
                <a:gd name="T43" fmla="*/ 42 h 42"/>
                <a:gd name="T44" fmla="*/ 32 w 43"/>
                <a:gd name="T45" fmla="*/ 42 h 42"/>
                <a:gd name="T46" fmla="*/ 32 w 43"/>
                <a:gd name="T47" fmla="*/ 26 h 42"/>
                <a:gd name="T48" fmla="*/ 43 w 4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2">
                  <a:moveTo>
                    <a:pt x="43" y="13"/>
                  </a:moveTo>
                  <a:cubicBezTo>
                    <a:pt x="43" y="6"/>
                    <a:pt x="37" y="0"/>
                    <a:pt x="29" y="0"/>
                  </a:cubicBezTo>
                  <a:cubicBezTo>
                    <a:pt x="26" y="0"/>
                    <a:pt x="24" y="1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8"/>
            <p:cNvSpPr/>
            <p:nvPr/>
          </p:nvSpPr>
          <p:spPr bwMode="auto">
            <a:xfrm>
              <a:off x="1352283" y="6572544"/>
              <a:ext cx="220663" cy="220663"/>
            </a:xfrm>
            <a:custGeom>
              <a:avLst/>
              <a:gdLst>
                <a:gd name="T0" fmla="*/ 42 w 42"/>
                <a:gd name="T1" fmla="*/ 13 h 42"/>
                <a:gd name="T2" fmla="*/ 29 w 42"/>
                <a:gd name="T3" fmla="*/ 0 h 42"/>
                <a:gd name="T4" fmla="*/ 21 w 42"/>
                <a:gd name="T5" fmla="*/ 2 h 42"/>
                <a:gd name="T6" fmla="*/ 14 w 42"/>
                <a:gd name="T7" fmla="*/ 0 h 42"/>
                <a:gd name="T8" fmla="*/ 0 w 42"/>
                <a:gd name="T9" fmla="*/ 13 h 42"/>
                <a:gd name="T10" fmla="*/ 8 w 42"/>
                <a:gd name="T11" fmla="*/ 26 h 42"/>
                <a:gd name="T12" fmla="*/ 10 w 42"/>
                <a:gd name="T13" fmla="*/ 21 h 42"/>
                <a:gd name="T14" fmla="*/ 5 w 42"/>
                <a:gd name="T15" fmla="*/ 13 h 42"/>
                <a:gd name="T16" fmla="*/ 14 w 42"/>
                <a:gd name="T17" fmla="*/ 5 h 42"/>
                <a:gd name="T18" fmla="*/ 22 w 42"/>
                <a:gd name="T19" fmla="*/ 13 h 42"/>
                <a:gd name="T20" fmla="*/ 14 w 42"/>
                <a:gd name="T21" fmla="*/ 22 h 42"/>
                <a:gd name="T22" fmla="*/ 12 w 42"/>
                <a:gd name="T23" fmla="*/ 22 h 42"/>
                <a:gd name="T24" fmla="*/ 12 w 42"/>
                <a:gd name="T25" fmla="*/ 42 h 42"/>
                <a:gd name="T26" fmla="*/ 17 w 42"/>
                <a:gd name="T27" fmla="*/ 42 h 42"/>
                <a:gd name="T28" fmla="*/ 17 w 42"/>
                <a:gd name="T29" fmla="*/ 26 h 42"/>
                <a:gd name="T30" fmla="*/ 27 w 42"/>
                <a:gd name="T31" fmla="*/ 13 h 42"/>
                <a:gd name="T32" fmla="*/ 25 w 42"/>
                <a:gd name="T33" fmla="*/ 6 h 42"/>
                <a:gd name="T34" fmla="*/ 29 w 42"/>
                <a:gd name="T35" fmla="*/ 5 h 42"/>
                <a:gd name="T36" fmla="*/ 37 w 42"/>
                <a:gd name="T37" fmla="*/ 13 h 42"/>
                <a:gd name="T38" fmla="*/ 29 w 42"/>
                <a:gd name="T39" fmla="*/ 22 h 42"/>
                <a:gd name="T40" fmla="*/ 27 w 42"/>
                <a:gd name="T41" fmla="*/ 22 h 42"/>
                <a:gd name="T42" fmla="*/ 27 w 42"/>
                <a:gd name="T43" fmla="*/ 42 h 42"/>
                <a:gd name="T44" fmla="*/ 32 w 42"/>
                <a:gd name="T45" fmla="*/ 42 h 42"/>
                <a:gd name="T46" fmla="*/ 32 w 42"/>
                <a:gd name="T47" fmla="*/ 26 h 42"/>
                <a:gd name="T48" fmla="*/ 42 w 42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42">
                  <a:moveTo>
                    <a:pt x="42" y="13"/>
                  </a:moveTo>
                  <a:cubicBezTo>
                    <a:pt x="42" y="6"/>
                    <a:pt x="36" y="0"/>
                    <a:pt x="29" y="0"/>
                  </a:cubicBezTo>
                  <a:cubicBezTo>
                    <a:pt x="26" y="0"/>
                    <a:pt x="23" y="1"/>
                    <a:pt x="21" y="2"/>
                  </a:cubicBezTo>
                  <a:cubicBezTo>
                    <a:pt x="19" y="1"/>
                    <a:pt x="16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7" y="19"/>
                    <a:pt x="27" y="13"/>
                  </a:cubicBezTo>
                  <a:cubicBezTo>
                    <a:pt x="27" y="11"/>
                    <a:pt x="26" y="8"/>
                    <a:pt x="25" y="6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4" y="5"/>
                    <a:pt x="37" y="9"/>
                    <a:pt x="37" y="13"/>
                  </a:cubicBezTo>
                  <a:cubicBezTo>
                    <a:pt x="37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2" y="19"/>
                    <a:pt x="4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1"/>
            <p:cNvSpPr/>
            <p:nvPr/>
          </p:nvSpPr>
          <p:spPr bwMode="auto">
            <a:xfrm>
              <a:off x="604571" y="6572544"/>
              <a:ext cx="314325" cy="220663"/>
            </a:xfrm>
            <a:custGeom>
              <a:avLst/>
              <a:gdLst>
                <a:gd name="T0" fmla="*/ 46 w 60"/>
                <a:gd name="T1" fmla="*/ 0 h 42"/>
                <a:gd name="T2" fmla="*/ 38 w 60"/>
                <a:gd name="T3" fmla="*/ 3 h 42"/>
                <a:gd name="T4" fmla="*/ 29 w 60"/>
                <a:gd name="T5" fmla="*/ 0 h 42"/>
                <a:gd name="T6" fmla="*/ 22 w 60"/>
                <a:gd name="T7" fmla="*/ 2 h 42"/>
                <a:gd name="T8" fmla="*/ 14 w 60"/>
                <a:gd name="T9" fmla="*/ 0 h 42"/>
                <a:gd name="T10" fmla="*/ 0 w 60"/>
                <a:gd name="T11" fmla="*/ 13 h 42"/>
                <a:gd name="T12" fmla="*/ 9 w 60"/>
                <a:gd name="T13" fmla="*/ 26 h 42"/>
                <a:gd name="T14" fmla="*/ 11 w 60"/>
                <a:gd name="T15" fmla="*/ 21 h 42"/>
                <a:gd name="T16" fmla="*/ 5 w 60"/>
                <a:gd name="T17" fmla="*/ 13 h 42"/>
                <a:gd name="T18" fmla="*/ 14 w 60"/>
                <a:gd name="T19" fmla="*/ 5 h 42"/>
                <a:gd name="T20" fmla="*/ 23 w 60"/>
                <a:gd name="T21" fmla="*/ 13 h 42"/>
                <a:gd name="T22" fmla="*/ 14 w 60"/>
                <a:gd name="T23" fmla="*/ 22 h 42"/>
                <a:gd name="T24" fmla="*/ 12 w 60"/>
                <a:gd name="T25" fmla="*/ 22 h 42"/>
                <a:gd name="T26" fmla="*/ 12 w 60"/>
                <a:gd name="T27" fmla="*/ 42 h 42"/>
                <a:gd name="T28" fmla="*/ 17 w 60"/>
                <a:gd name="T29" fmla="*/ 42 h 42"/>
                <a:gd name="T30" fmla="*/ 17 w 60"/>
                <a:gd name="T31" fmla="*/ 26 h 42"/>
                <a:gd name="T32" fmla="*/ 28 w 60"/>
                <a:gd name="T33" fmla="*/ 13 h 42"/>
                <a:gd name="T34" fmla="*/ 25 w 60"/>
                <a:gd name="T35" fmla="*/ 6 h 42"/>
                <a:gd name="T36" fmla="*/ 29 w 60"/>
                <a:gd name="T37" fmla="*/ 5 h 42"/>
                <a:gd name="T38" fmla="*/ 38 w 60"/>
                <a:gd name="T39" fmla="*/ 13 h 42"/>
                <a:gd name="T40" fmla="*/ 29 w 60"/>
                <a:gd name="T41" fmla="*/ 22 h 42"/>
                <a:gd name="T42" fmla="*/ 27 w 60"/>
                <a:gd name="T43" fmla="*/ 22 h 42"/>
                <a:gd name="T44" fmla="*/ 27 w 60"/>
                <a:gd name="T45" fmla="*/ 42 h 42"/>
                <a:gd name="T46" fmla="*/ 32 w 60"/>
                <a:gd name="T47" fmla="*/ 42 h 42"/>
                <a:gd name="T48" fmla="*/ 32 w 60"/>
                <a:gd name="T49" fmla="*/ 26 h 42"/>
                <a:gd name="T50" fmla="*/ 43 w 60"/>
                <a:gd name="T51" fmla="*/ 13 h 42"/>
                <a:gd name="T52" fmla="*/ 41 w 60"/>
                <a:gd name="T53" fmla="*/ 7 h 42"/>
                <a:gd name="T54" fmla="*/ 46 w 60"/>
                <a:gd name="T55" fmla="*/ 5 h 42"/>
                <a:gd name="T56" fmla="*/ 55 w 60"/>
                <a:gd name="T57" fmla="*/ 13 h 42"/>
                <a:gd name="T58" fmla="*/ 47 w 60"/>
                <a:gd name="T59" fmla="*/ 22 h 42"/>
                <a:gd name="T60" fmla="*/ 44 w 60"/>
                <a:gd name="T61" fmla="*/ 22 h 42"/>
                <a:gd name="T62" fmla="*/ 45 w 60"/>
                <a:gd name="T63" fmla="*/ 42 h 42"/>
                <a:gd name="T64" fmla="*/ 50 w 60"/>
                <a:gd name="T65" fmla="*/ 42 h 42"/>
                <a:gd name="T66" fmla="*/ 49 w 60"/>
                <a:gd name="T67" fmla="*/ 26 h 42"/>
                <a:gd name="T68" fmla="*/ 60 w 60"/>
                <a:gd name="T69" fmla="*/ 13 h 42"/>
                <a:gd name="T70" fmla="*/ 46 w 60"/>
                <a:gd name="T7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42">
                  <a:moveTo>
                    <a:pt x="46" y="0"/>
                  </a:moveTo>
                  <a:cubicBezTo>
                    <a:pt x="43" y="0"/>
                    <a:pt x="40" y="1"/>
                    <a:pt x="38" y="3"/>
                  </a:cubicBezTo>
                  <a:cubicBezTo>
                    <a:pt x="35" y="1"/>
                    <a:pt x="32" y="0"/>
                    <a:pt x="29" y="0"/>
                  </a:cubicBezTo>
                  <a:cubicBezTo>
                    <a:pt x="26" y="0"/>
                    <a:pt x="24" y="1"/>
                    <a:pt x="22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7" y="0"/>
                    <a:pt x="0" y="6"/>
                    <a:pt x="0" y="13"/>
                  </a:cubicBezTo>
                  <a:cubicBezTo>
                    <a:pt x="0" y="19"/>
                    <a:pt x="4" y="24"/>
                    <a:pt x="9" y="2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9" y="5"/>
                    <a:pt x="14" y="5"/>
                  </a:cubicBezTo>
                  <a:cubicBezTo>
                    <a:pt x="19" y="5"/>
                    <a:pt x="23" y="9"/>
                    <a:pt x="23" y="13"/>
                  </a:cubicBezTo>
                  <a:cubicBezTo>
                    <a:pt x="23" y="17"/>
                    <a:pt x="20" y="21"/>
                    <a:pt x="1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30"/>
                    <a:pt x="17" y="26"/>
                  </a:cubicBezTo>
                  <a:cubicBezTo>
                    <a:pt x="24" y="25"/>
                    <a:pt x="28" y="19"/>
                    <a:pt x="28" y="13"/>
                  </a:cubicBezTo>
                  <a:cubicBezTo>
                    <a:pt x="28" y="11"/>
                    <a:pt x="27" y="8"/>
                    <a:pt x="25" y="6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4" y="5"/>
                    <a:pt x="38" y="9"/>
                    <a:pt x="38" y="13"/>
                  </a:cubicBezTo>
                  <a:cubicBezTo>
                    <a:pt x="38" y="17"/>
                    <a:pt x="35" y="21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30"/>
                    <a:pt x="32" y="26"/>
                  </a:cubicBezTo>
                  <a:cubicBezTo>
                    <a:pt x="39" y="25"/>
                    <a:pt x="43" y="19"/>
                    <a:pt x="43" y="13"/>
                  </a:cubicBezTo>
                  <a:cubicBezTo>
                    <a:pt x="43" y="11"/>
                    <a:pt x="42" y="9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51" y="5"/>
                    <a:pt x="55" y="9"/>
                    <a:pt x="55" y="13"/>
                  </a:cubicBezTo>
                  <a:cubicBezTo>
                    <a:pt x="55" y="17"/>
                    <a:pt x="52" y="21"/>
                    <a:pt x="4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49" y="30"/>
                    <a:pt x="49" y="26"/>
                  </a:cubicBezTo>
                  <a:cubicBezTo>
                    <a:pt x="57" y="25"/>
                    <a:pt x="60" y="19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2"/>
            <p:cNvSpPr/>
            <p:nvPr/>
          </p:nvSpPr>
          <p:spPr bwMode="auto">
            <a:xfrm>
              <a:off x="964933" y="6572544"/>
              <a:ext cx="141288" cy="220663"/>
            </a:xfrm>
            <a:custGeom>
              <a:avLst/>
              <a:gdLst>
                <a:gd name="T0" fmla="*/ 27 w 27"/>
                <a:gd name="T1" fmla="*/ 13 h 42"/>
                <a:gd name="T2" fmla="*/ 13 w 27"/>
                <a:gd name="T3" fmla="*/ 0 h 42"/>
                <a:gd name="T4" fmla="*/ 0 w 27"/>
                <a:gd name="T5" fmla="*/ 13 h 42"/>
                <a:gd name="T6" fmla="*/ 8 w 27"/>
                <a:gd name="T7" fmla="*/ 26 h 42"/>
                <a:gd name="T8" fmla="*/ 10 w 27"/>
                <a:gd name="T9" fmla="*/ 21 h 42"/>
                <a:gd name="T10" fmla="*/ 5 w 27"/>
                <a:gd name="T11" fmla="*/ 13 h 42"/>
                <a:gd name="T12" fmla="*/ 13 w 27"/>
                <a:gd name="T13" fmla="*/ 5 h 42"/>
                <a:gd name="T14" fmla="*/ 22 w 27"/>
                <a:gd name="T15" fmla="*/ 13 h 42"/>
                <a:gd name="T16" fmla="*/ 13 w 27"/>
                <a:gd name="T17" fmla="*/ 22 h 42"/>
                <a:gd name="T18" fmla="*/ 11 w 27"/>
                <a:gd name="T19" fmla="*/ 22 h 42"/>
                <a:gd name="T20" fmla="*/ 12 w 27"/>
                <a:gd name="T21" fmla="*/ 42 h 42"/>
                <a:gd name="T22" fmla="*/ 16 w 27"/>
                <a:gd name="T23" fmla="*/ 42 h 42"/>
                <a:gd name="T24" fmla="*/ 16 w 27"/>
                <a:gd name="T25" fmla="*/ 26 h 42"/>
                <a:gd name="T26" fmla="*/ 27 w 27"/>
                <a:gd name="T2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27" y="13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3" y="24"/>
                    <a:pt x="8" y="2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0"/>
                    <a:pt x="5" y="17"/>
                    <a:pt x="5" y="13"/>
                  </a:cubicBezTo>
                  <a:cubicBezTo>
                    <a:pt x="5" y="9"/>
                    <a:pt x="8" y="5"/>
                    <a:pt x="13" y="5"/>
                  </a:cubicBezTo>
                  <a:cubicBezTo>
                    <a:pt x="18" y="5"/>
                    <a:pt x="22" y="9"/>
                    <a:pt x="22" y="13"/>
                  </a:cubicBezTo>
                  <a:cubicBezTo>
                    <a:pt x="22" y="17"/>
                    <a:pt x="19" y="21"/>
                    <a:pt x="1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30"/>
                    <a:pt x="16" y="26"/>
                  </a:cubicBezTo>
                  <a:cubicBezTo>
                    <a:pt x="23" y="25"/>
                    <a:pt x="27" y="19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3"/>
            <p:cNvSpPr/>
            <p:nvPr/>
          </p:nvSpPr>
          <p:spPr bwMode="auto">
            <a:xfrm>
              <a:off x="4506646" y="6456656"/>
              <a:ext cx="250825" cy="136525"/>
            </a:xfrm>
            <a:custGeom>
              <a:avLst/>
              <a:gdLst>
                <a:gd name="T0" fmla="*/ 37 w 48"/>
                <a:gd name="T1" fmla="*/ 0 h 26"/>
                <a:gd name="T2" fmla="*/ 25 w 48"/>
                <a:gd name="T3" fmla="*/ 0 h 26"/>
                <a:gd name="T4" fmla="*/ 18 w 48"/>
                <a:gd name="T5" fmla="*/ 11 h 26"/>
                <a:gd name="T6" fmla="*/ 8 w 48"/>
                <a:gd name="T7" fmla="*/ 11 h 26"/>
                <a:gd name="T8" fmla="*/ 8 w 48"/>
                <a:gd name="T9" fmla="*/ 22 h 26"/>
                <a:gd name="T10" fmla="*/ 0 w 48"/>
                <a:gd name="T11" fmla="*/ 22 h 26"/>
                <a:gd name="T12" fmla="*/ 0 w 48"/>
                <a:gd name="T13" fmla="*/ 26 h 26"/>
                <a:gd name="T14" fmla="*/ 12 w 48"/>
                <a:gd name="T15" fmla="*/ 26 h 26"/>
                <a:gd name="T16" fmla="*/ 12 w 48"/>
                <a:gd name="T17" fmla="*/ 15 h 26"/>
                <a:gd name="T18" fmla="*/ 20 w 48"/>
                <a:gd name="T19" fmla="*/ 15 h 26"/>
                <a:gd name="T20" fmla="*/ 27 w 48"/>
                <a:gd name="T21" fmla="*/ 4 h 26"/>
                <a:gd name="T22" fmla="*/ 35 w 48"/>
                <a:gd name="T23" fmla="*/ 4 h 26"/>
                <a:gd name="T24" fmla="*/ 35 w 48"/>
                <a:gd name="T25" fmla="*/ 13 h 26"/>
                <a:gd name="T26" fmla="*/ 48 w 48"/>
                <a:gd name="T27" fmla="*/ 13 h 26"/>
                <a:gd name="T28" fmla="*/ 48 w 48"/>
                <a:gd name="T29" fmla="*/ 9 h 26"/>
                <a:gd name="T30" fmla="*/ 39 w 48"/>
                <a:gd name="T31" fmla="*/ 9 h 26"/>
                <a:gd name="T32" fmla="*/ 39 w 48"/>
                <a:gd name="T33" fmla="*/ 0 h 26"/>
                <a:gd name="T34" fmla="*/ 37 w 4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26">
                  <a:moveTo>
                    <a:pt x="37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9"/>
                    <a:pt x="18" y="11"/>
                  </a:cubicBezTo>
                  <a:cubicBezTo>
                    <a:pt x="16" y="11"/>
                    <a:pt x="8" y="11"/>
                    <a:pt x="8" y="11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5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17"/>
                    <a:pt x="12" y="15"/>
                  </a:cubicBezTo>
                  <a:cubicBezTo>
                    <a:pt x="14" y="15"/>
                    <a:pt x="20" y="15"/>
                    <a:pt x="20" y="15"/>
                  </a:cubicBezTo>
                  <a:cubicBezTo>
                    <a:pt x="20" y="15"/>
                    <a:pt x="26" y="6"/>
                    <a:pt x="27" y="4"/>
                  </a:cubicBezTo>
                  <a:cubicBezTo>
                    <a:pt x="29" y="4"/>
                    <a:pt x="33" y="4"/>
                    <a:pt x="35" y="4"/>
                  </a:cubicBezTo>
                  <a:cubicBezTo>
                    <a:pt x="35" y="7"/>
                    <a:pt x="35" y="13"/>
                    <a:pt x="3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1" y="9"/>
                    <a:pt x="39" y="9"/>
                  </a:cubicBezTo>
                  <a:cubicBezTo>
                    <a:pt x="39" y="7"/>
                    <a:pt x="39" y="0"/>
                    <a:pt x="39" y="0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6"/>
            <p:cNvSpPr/>
            <p:nvPr/>
          </p:nvSpPr>
          <p:spPr bwMode="auto">
            <a:xfrm>
              <a:off x="2955658" y="6410619"/>
              <a:ext cx="214313" cy="125413"/>
            </a:xfrm>
            <a:custGeom>
              <a:avLst/>
              <a:gdLst>
                <a:gd name="T0" fmla="*/ 29 w 41"/>
                <a:gd name="T1" fmla="*/ 2 h 24"/>
                <a:gd name="T2" fmla="*/ 14 w 41"/>
                <a:gd name="T3" fmla="*/ 11 h 24"/>
                <a:gd name="T4" fmla="*/ 14 w 41"/>
                <a:gd name="T5" fmla="*/ 20 h 24"/>
                <a:gd name="T6" fmla="*/ 8 w 41"/>
                <a:gd name="T7" fmla="*/ 20 h 24"/>
                <a:gd name="T8" fmla="*/ 8 w 41"/>
                <a:gd name="T9" fmla="*/ 13 h 24"/>
                <a:gd name="T10" fmla="*/ 0 w 41"/>
                <a:gd name="T11" fmla="*/ 13 h 24"/>
                <a:gd name="T12" fmla="*/ 0 w 41"/>
                <a:gd name="T13" fmla="*/ 17 h 24"/>
                <a:gd name="T14" fmla="*/ 4 w 41"/>
                <a:gd name="T15" fmla="*/ 17 h 24"/>
                <a:gd name="T16" fmla="*/ 4 w 41"/>
                <a:gd name="T17" fmla="*/ 24 h 24"/>
                <a:gd name="T18" fmla="*/ 18 w 41"/>
                <a:gd name="T19" fmla="*/ 24 h 24"/>
                <a:gd name="T20" fmla="*/ 18 w 41"/>
                <a:gd name="T21" fmla="*/ 13 h 24"/>
                <a:gd name="T22" fmla="*/ 28 w 41"/>
                <a:gd name="T23" fmla="*/ 7 h 24"/>
                <a:gd name="T24" fmla="*/ 28 w 41"/>
                <a:gd name="T25" fmla="*/ 24 h 24"/>
                <a:gd name="T26" fmla="*/ 41 w 41"/>
                <a:gd name="T27" fmla="*/ 24 h 24"/>
                <a:gd name="T28" fmla="*/ 41 w 41"/>
                <a:gd name="T29" fmla="*/ 20 h 24"/>
                <a:gd name="T30" fmla="*/ 32 w 41"/>
                <a:gd name="T31" fmla="*/ 20 h 24"/>
                <a:gd name="T32" fmla="*/ 32 w 41"/>
                <a:gd name="T33" fmla="*/ 0 h 24"/>
                <a:gd name="T34" fmla="*/ 29 w 41"/>
                <a:gd name="T3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4">
                  <a:moveTo>
                    <a:pt x="29" y="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7"/>
                    <a:pt x="14" y="20"/>
                  </a:cubicBezTo>
                  <a:cubicBezTo>
                    <a:pt x="12" y="20"/>
                    <a:pt x="10" y="20"/>
                    <a:pt x="8" y="20"/>
                  </a:cubicBezTo>
                  <a:cubicBezTo>
                    <a:pt x="8" y="18"/>
                    <a:pt x="8" y="13"/>
                    <a:pt x="8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17"/>
                    <a:pt x="4" y="17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15"/>
                    <a:pt x="18" y="13"/>
                  </a:cubicBezTo>
                  <a:cubicBezTo>
                    <a:pt x="19" y="12"/>
                    <a:pt x="25" y="9"/>
                    <a:pt x="28" y="7"/>
                  </a:cubicBezTo>
                  <a:cubicBezTo>
                    <a:pt x="28" y="11"/>
                    <a:pt x="28" y="24"/>
                    <a:pt x="28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35" y="20"/>
                    <a:pt x="32" y="20"/>
                  </a:cubicBezTo>
                  <a:cubicBezTo>
                    <a:pt x="32" y="17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7"/>
            <p:cNvSpPr/>
            <p:nvPr/>
          </p:nvSpPr>
          <p:spPr bwMode="auto">
            <a:xfrm>
              <a:off x="2122221" y="6451894"/>
              <a:ext cx="193675" cy="100013"/>
            </a:xfrm>
            <a:custGeom>
              <a:avLst/>
              <a:gdLst>
                <a:gd name="T0" fmla="*/ 25 w 37"/>
                <a:gd name="T1" fmla="*/ 3 h 19"/>
                <a:gd name="T2" fmla="*/ 15 w 37"/>
                <a:gd name="T3" fmla="*/ 15 h 19"/>
                <a:gd name="T4" fmla="*/ 10 w 37"/>
                <a:gd name="T5" fmla="*/ 15 h 19"/>
                <a:gd name="T6" fmla="*/ 6 w 37"/>
                <a:gd name="T7" fmla="*/ 10 h 19"/>
                <a:gd name="T8" fmla="*/ 0 w 37"/>
                <a:gd name="T9" fmla="*/ 10 h 19"/>
                <a:gd name="T10" fmla="*/ 0 w 37"/>
                <a:gd name="T11" fmla="*/ 14 h 19"/>
                <a:gd name="T12" fmla="*/ 4 w 37"/>
                <a:gd name="T13" fmla="*/ 14 h 19"/>
                <a:gd name="T14" fmla="*/ 8 w 37"/>
                <a:gd name="T15" fmla="*/ 19 h 19"/>
                <a:gd name="T16" fmla="*/ 17 w 37"/>
                <a:gd name="T17" fmla="*/ 19 h 19"/>
                <a:gd name="T18" fmla="*/ 26 w 37"/>
                <a:gd name="T19" fmla="*/ 8 h 19"/>
                <a:gd name="T20" fmla="*/ 30 w 37"/>
                <a:gd name="T21" fmla="*/ 19 h 19"/>
                <a:gd name="T22" fmla="*/ 37 w 37"/>
                <a:gd name="T23" fmla="*/ 19 h 19"/>
                <a:gd name="T24" fmla="*/ 37 w 37"/>
                <a:gd name="T25" fmla="*/ 15 h 19"/>
                <a:gd name="T26" fmla="*/ 33 w 37"/>
                <a:gd name="T27" fmla="*/ 15 h 19"/>
                <a:gd name="T28" fmla="*/ 28 w 37"/>
                <a:gd name="T29" fmla="*/ 0 h 19"/>
                <a:gd name="T30" fmla="*/ 25 w 37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19">
                  <a:moveTo>
                    <a:pt x="25" y="3"/>
                  </a:moveTo>
                  <a:cubicBezTo>
                    <a:pt x="25" y="3"/>
                    <a:pt x="16" y="14"/>
                    <a:pt x="15" y="15"/>
                  </a:cubicBezTo>
                  <a:cubicBezTo>
                    <a:pt x="14" y="15"/>
                    <a:pt x="11" y="15"/>
                    <a:pt x="10" y="15"/>
                  </a:cubicBezTo>
                  <a:cubicBezTo>
                    <a:pt x="9" y="14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3" y="14"/>
                    <a:pt x="4" y="14"/>
                  </a:cubicBezTo>
                  <a:cubicBezTo>
                    <a:pt x="5" y="15"/>
                    <a:pt x="8" y="19"/>
                    <a:pt x="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23" y="12"/>
                    <a:pt x="26" y="8"/>
                  </a:cubicBezTo>
                  <a:cubicBezTo>
                    <a:pt x="27" y="12"/>
                    <a:pt x="30" y="19"/>
                    <a:pt x="30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4" y="15"/>
                    <a:pt x="33" y="15"/>
                  </a:cubicBezTo>
                  <a:cubicBezTo>
                    <a:pt x="32" y="13"/>
                    <a:pt x="28" y="0"/>
                    <a:pt x="28" y="0"/>
                  </a:cubicBezTo>
                  <a:lnTo>
                    <a:pt x="2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"/>
            <p:cNvSpPr/>
            <p:nvPr/>
          </p:nvSpPr>
          <p:spPr bwMode="auto">
            <a:xfrm>
              <a:off x="1315771" y="6451894"/>
              <a:ext cx="341313" cy="100013"/>
            </a:xfrm>
            <a:custGeom>
              <a:avLst/>
              <a:gdLst>
                <a:gd name="T0" fmla="*/ 44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4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4" y="12"/>
                  </a:moveTo>
                  <a:cubicBezTo>
                    <a:pt x="42" y="12"/>
                    <a:pt x="34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10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2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"/>
            <p:cNvSpPr/>
            <p:nvPr/>
          </p:nvSpPr>
          <p:spPr bwMode="auto">
            <a:xfrm>
              <a:off x="1299896" y="6440781"/>
              <a:ext cx="341313" cy="100013"/>
            </a:xfrm>
            <a:custGeom>
              <a:avLst/>
              <a:gdLst>
                <a:gd name="T0" fmla="*/ 43 w 65"/>
                <a:gd name="T1" fmla="*/ 12 h 19"/>
                <a:gd name="T2" fmla="*/ 31 w 65"/>
                <a:gd name="T3" fmla="*/ 12 h 19"/>
                <a:gd name="T4" fmla="*/ 31 w 65"/>
                <a:gd name="T5" fmla="*/ 4 h 19"/>
                <a:gd name="T6" fmla="*/ 20 w 65"/>
                <a:gd name="T7" fmla="*/ 4 h 19"/>
                <a:gd name="T8" fmla="*/ 11 w 65"/>
                <a:gd name="T9" fmla="*/ 15 h 19"/>
                <a:gd name="T10" fmla="*/ 0 w 65"/>
                <a:gd name="T11" fmla="*/ 15 h 19"/>
                <a:gd name="T12" fmla="*/ 0 w 65"/>
                <a:gd name="T13" fmla="*/ 19 h 19"/>
                <a:gd name="T14" fmla="*/ 13 w 65"/>
                <a:gd name="T15" fmla="*/ 19 h 19"/>
                <a:gd name="T16" fmla="*/ 22 w 65"/>
                <a:gd name="T17" fmla="*/ 8 h 19"/>
                <a:gd name="T18" fmla="*/ 27 w 65"/>
                <a:gd name="T19" fmla="*/ 8 h 19"/>
                <a:gd name="T20" fmla="*/ 27 w 65"/>
                <a:gd name="T21" fmla="*/ 16 h 19"/>
                <a:gd name="T22" fmla="*/ 45 w 65"/>
                <a:gd name="T23" fmla="*/ 16 h 19"/>
                <a:gd name="T24" fmla="*/ 54 w 65"/>
                <a:gd name="T25" fmla="*/ 6 h 19"/>
                <a:gd name="T26" fmla="*/ 62 w 65"/>
                <a:gd name="T27" fmla="*/ 17 h 19"/>
                <a:gd name="T28" fmla="*/ 65 w 65"/>
                <a:gd name="T29" fmla="*/ 15 h 19"/>
                <a:gd name="T30" fmla="*/ 54 w 65"/>
                <a:gd name="T31" fmla="*/ 0 h 19"/>
                <a:gd name="T32" fmla="*/ 43 w 65"/>
                <a:gd name="T3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9">
                  <a:moveTo>
                    <a:pt x="43" y="12"/>
                  </a:moveTo>
                  <a:cubicBezTo>
                    <a:pt x="42" y="12"/>
                    <a:pt x="33" y="12"/>
                    <a:pt x="31" y="12"/>
                  </a:cubicBezTo>
                  <a:cubicBezTo>
                    <a:pt x="31" y="10"/>
                    <a:pt x="31" y="4"/>
                    <a:pt x="3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2" y="14"/>
                    <a:pt x="11" y="15"/>
                  </a:cubicBezTo>
                  <a:cubicBezTo>
                    <a:pt x="9" y="15"/>
                    <a:pt x="0" y="15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21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10"/>
                    <a:pt x="27" y="16"/>
                    <a:pt x="27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51" y="9"/>
                    <a:pt x="54" y="6"/>
                  </a:cubicBezTo>
                  <a:cubicBezTo>
                    <a:pt x="56" y="9"/>
                    <a:pt x="62" y="17"/>
                    <a:pt x="62" y="1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45" y="11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2"/>
            <p:cNvSpPr/>
            <p:nvPr/>
          </p:nvSpPr>
          <p:spPr bwMode="auto">
            <a:xfrm>
              <a:off x="588696" y="6351881"/>
              <a:ext cx="471488" cy="163513"/>
            </a:xfrm>
            <a:custGeom>
              <a:avLst/>
              <a:gdLst>
                <a:gd name="T0" fmla="*/ 36 w 90"/>
                <a:gd name="T1" fmla="*/ 11 h 31"/>
                <a:gd name="T2" fmla="*/ 26 w 90"/>
                <a:gd name="T3" fmla="*/ 11 h 31"/>
                <a:gd name="T4" fmla="*/ 26 w 90"/>
                <a:gd name="T5" fmla="*/ 18 h 31"/>
                <a:gd name="T6" fmla="*/ 18 w 90"/>
                <a:gd name="T7" fmla="*/ 18 h 31"/>
                <a:gd name="T8" fmla="*/ 18 w 90"/>
                <a:gd name="T9" fmla="*/ 27 h 31"/>
                <a:gd name="T10" fmla="*/ 0 w 90"/>
                <a:gd name="T11" fmla="*/ 27 h 31"/>
                <a:gd name="T12" fmla="*/ 0 w 90"/>
                <a:gd name="T13" fmla="*/ 31 h 31"/>
                <a:gd name="T14" fmla="*/ 22 w 90"/>
                <a:gd name="T15" fmla="*/ 31 h 31"/>
                <a:gd name="T16" fmla="*/ 22 w 90"/>
                <a:gd name="T17" fmla="*/ 22 h 31"/>
                <a:gd name="T18" fmla="*/ 30 w 90"/>
                <a:gd name="T19" fmla="*/ 22 h 31"/>
                <a:gd name="T20" fmla="*/ 30 w 90"/>
                <a:gd name="T21" fmla="*/ 15 h 31"/>
                <a:gd name="T22" fmla="*/ 38 w 90"/>
                <a:gd name="T23" fmla="*/ 15 h 31"/>
                <a:gd name="T24" fmla="*/ 47 w 90"/>
                <a:gd name="T25" fmla="*/ 8 h 31"/>
                <a:gd name="T26" fmla="*/ 47 w 90"/>
                <a:gd name="T27" fmla="*/ 25 h 31"/>
                <a:gd name="T28" fmla="*/ 57 w 90"/>
                <a:gd name="T29" fmla="*/ 25 h 31"/>
                <a:gd name="T30" fmla="*/ 57 w 90"/>
                <a:gd name="T31" fmla="*/ 19 h 31"/>
                <a:gd name="T32" fmla="*/ 65 w 90"/>
                <a:gd name="T33" fmla="*/ 19 h 31"/>
                <a:gd name="T34" fmla="*/ 74 w 90"/>
                <a:gd name="T35" fmla="*/ 29 h 31"/>
                <a:gd name="T36" fmla="*/ 90 w 90"/>
                <a:gd name="T37" fmla="*/ 29 h 31"/>
                <a:gd name="T38" fmla="*/ 90 w 90"/>
                <a:gd name="T39" fmla="*/ 25 h 31"/>
                <a:gd name="T40" fmla="*/ 75 w 90"/>
                <a:gd name="T41" fmla="*/ 25 h 31"/>
                <a:gd name="T42" fmla="*/ 66 w 90"/>
                <a:gd name="T43" fmla="*/ 15 h 31"/>
                <a:gd name="T44" fmla="*/ 54 w 90"/>
                <a:gd name="T45" fmla="*/ 15 h 31"/>
                <a:gd name="T46" fmla="*/ 54 w 90"/>
                <a:gd name="T47" fmla="*/ 21 h 31"/>
                <a:gd name="T48" fmla="*/ 50 w 90"/>
                <a:gd name="T49" fmla="*/ 21 h 31"/>
                <a:gd name="T50" fmla="*/ 50 w 90"/>
                <a:gd name="T51" fmla="*/ 0 h 31"/>
                <a:gd name="T52" fmla="*/ 36 w 90"/>
                <a:gd name="T5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31">
                  <a:moveTo>
                    <a:pt x="36" y="11"/>
                  </a:moveTo>
                  <a:cubicBezTo>
                    <a:pt x="35" y="11"/>
                    <a:pt x="26" y="11"/>
                    <a:pt x="26" y="11"/>
                  </a:cubicBezTo>
                  <a:cubicBezTo>
                    <a:pt x="26" y="11"/>
                    <a:pt x="26" y="16"/>
                    <a:pt x="26" y="18"/>
                  </a:cubicBezTo>
                  <a:cubicBezTo>
                    <a:pt x="24" y="18"/>
                    <a:pt x="18" y="18"/>
                    <a:pt x="18" y="18"/>
                  </a:cubicBezTo>
                  <a:cubicBezTo>
                    <a:pt x="18" y="18"/>
                    <a:pt x="18" y="25"/>
                    <a:pt x="18" y="27"/>
                  </a:cubicBezTo>
                  <a:cubicBezTo>
                    <a:pt x="15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24"/>
                    <a:pt x="22" y="22"/>
                  </a:cubicBezTo>
                  <a:cubicBezTo>
                    <a:pt x="24" y="22"/>
                    <a:pt x="30" y="22"/>
                    <a:pt x="30" y="22"/>
                  </a:cubicBezTo>
                  <a:cubicBezTo>
                    <a:pt x="30" y="22"/>
                    <a:pt x="30" y="17"/>
                    <a:pt x="30" y="15"/>
                  </a:cubicBezTo>
                  <a:cubicBezTo>
                    <a:pt x="33" y="15"/>
                    <a:pt x="38" y="15"/>
                    <a:pt x="38" y="15"/>
                  </a:cubicBezTo>
                  <a:cubicBezTo>
                    <a:pt x="38" y="15"/>
                    <a:pt x="43" y="10"/>
                    <a:pt x="47" y="8"/>
                  </a:cubicBezTo>
                  <a:cubicBezTo>
                    <a:pt x="47" y="13"/>
                    <a:pt x="47" y="25"/>
                    <a:pt x="4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1"/>
                    <a:pt x="57" y="19"/>
                  </a:cubicBezTo>
                  <a:cubicBezTo>
                    <a:pt x="60" y="19"/>
                    <a:pt x="64" y="19"/>
                    <a:pt x="65" y="19"/>
                  </a:cubicBezTo>
                  <a:cubicBezTo>
                    <a:pt x="66" y="20"/>
                    <a:pt x="74" y="29"/>
                    <a:pt x="74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77" y="25"/>
                    <a:pt x="75" y="25"/>
                  </a:cubicBezTo>
                  <a:cubicBezTo>
                    <a:pt x="74" y="24"/>
                    <a:pt x="66" y="15"/>
                    <a:pt x="66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9"/>
                    <a:pt x="54" y="21"/>
                  </a:cubicBezTo>
                  <a:cubicBezTo>
                    <a:pt x="52" y="21"/>
                    <a:pt x="52" y="21"/>
                    <a:pt x="50" y="21"/>
                  </a:cubicBezTo>
                  <a:cubicBezTo>
                    <a:pt x="50" y="18"/>
                    <a:pt x="50" y="0"/>
                    <a:pt x="50" y="0"/>
                  </a:cubicBezTo>
                  <a:cubicBezTo>
                    <a:pt x="50" y="0"/>
                    <a:pt x="37" y="10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3"/>
            <p:cNvSpPr/>
            <p:nvPr/>
          </p:nvSpPr>
          <p:spPr bwMode="auto">
            <a:xfrm>
              <a:off x="2665138" y="5889919"/>
              <a:ext cx="568333" cy="231775"/>
            </a:xfrm>
            <a:custGeom>
              <a:avLst/>
              <a:gdLst>
                <a:gd name="T0" fmla="*/ 128 w 141"/>
                <a:gd name="T1" fmla="*/ 1 h 44"/>
                <a:gd name="T2" fmla="*/ 96 w 141"/>
                <a:gd name="T3" fmla="*/ 12 h 44"/>
                <a:gd name="T4" fmla="*/ 125 w 141"/>
                <a:gd name="T5" fmla="*/ 9 h 44"/>
                <a:gd name="T6" fmla="*/ 79 w 141"/>
                <a:gd name="T7" fmla="*/ 23 h 44"/>
                <a:gd name="T8" fmla="*/ 75 w 141"/>
                <a:gd name="T9" fmla="*/ 17 h 44"/>
                <a:gd name="T10" fmla="*/ 66 w 141"/>
                <a:gd name="T11" fmla="*/ 16 h 44"/>
                <a:gd name="T12" fmla="*/ 52 w 141"/>
                <a:gd name="T13" fmla="*/ 9 h 44"/>
                <a:gd name="T14" fmla="*/ 34 w 141"/>
                <a:gd name="T15" fmla="*/ 9 h 44"/>
                <a:gd name="T16" fmla="*/ 36 w 141"/>
                <a:gd name="T17" fmla="*/ 25 h 44"/>
                <a:gd name="T18" fmla="*/ 25 w 141"/>
                <a:gd name="T19" fmla="*/ 23 h 44"/>
                <a:gd name="T20" fmla="*/ 22 w 141"/>
                <a:gd name="T21" fmla="*/ 20 h 44"/>
                <a:gd name="T22" fmla="*/ 4 w 141"/>
                <a:gd name="T23" fmla="*/ 35 h 44"/>
                <a:gd name="T24" fmla="*/ 10 w 141"/>
                <a:gd name="T25" fmla="*/ 43 h 44"/>
                <a:gd name="T26" fmla="*/ 47 w 141"/>
                <a:gd name="T27" fmla="*/ 33 h 44"/>
                <a:gd name="T28" fmla="*/ 7 w 141"/>
                <a:gd name="T29" fmla="*/ 37 h 44"/>
                <a:gd name="T30" fmla="*/ 31 w 141"/>
                <a:gd name="T31" fmla="*/ 34 h 44"/>
                <a:gd name="T32" fmla="*/ 89 w 141"/>
                <a:gd name="T33" fmla="*/ 43 h 44"/>
                <a:gd name="T34" fmla="*/ 93 w 141"/>
                <a:gd name="T35" fmla="*/ 39 h 44"/>
                <a:gd name="T36" fmla="*/ 30 w 141"/>
                <a:gd name="T37" fmla="*/ 17 h 44"/>
                <a:gd name="T38" fmla="*/ 28 w 141"/>
                <a:gd name="T39" fmla="*/ 15 h 44"/>
                <a:gd name="T40" fmla="*/ 42 w 141"/>
                <a:gd name="T41" fmla="*/ 16 h 44"/>
                <a:gd name="T42" fmla="*/ 51 w 141"/>
                <a:gd name="T43" fmla="*/ 13 h 44"/>
                <a:gd name="T44" fmla="*/ 93 w 141"/>
                <a:gd name="T45" fmla="*/ 37 h 44"/>
                <a:gd name="T46" fmla="*/ 109 w 141"/>
                <a:gd name="T47" fmla="*/ 30 h 44"/>
                <a:gd name="T48" fmla="*/ 97 w 141"/>
                <a:gd name="T49" fmla="*/ 38 h 44"/>
                <a:gd name="T50" fmla="*/ 115 w 141"/>
                <a:gd name="T51" fmla="*/ 35 h 44"/>
                <a:gd name="T52" fmla="*/ 108 w 141"/>
                <a:gd name="T53" fmla="*/ 26 h 44"/>
                <a:gd name="T54" fmla="*/ 106 w 141"/>
                <a:gd name="T55" fmla="*/ 22 h 44"/>
                <a:gd name="T56" fmla="*/ 100 w 141"/>
                <a:gd name="T57" fmla="*/ 28 h 44"/>
                <a:gd name="T58" fmla="*/ 85 w 141"/>
                <a:gd name="T59" fmla="*/ 27 h 44"/>
                <a:gd name="T60" fmla="*/ 126 w 141"/>
                <a:gd name="T61" fmla="*/ 13 h 44"/>
                <a:gd name="T62" fmla="*/ 139 w 141"/>
                <a:gd name="T6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44">
                  <a:moveTo>
                    <a:pt x="139" y="3"/>
                  </a:moveTo>
                  <a:cubicBezTo>
                    <a:pt x="137" y="2"/>
                    <a:pt x="132" y="1"/>
                    <a:pt x="128" y="1"/>
                  </a:cubicBezTo>
                  <a:cubicBezTo>
                    <a:pt x="128" y="1"/>
                    <a:pt x="124" y="0"/>
                    <a:pt x="95" y="8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11" y="8"/>
                    <a:pt x="122" y="5"/>
                    <a:pt x="127" y="5"/>
                  </a:cubicBezTo>
                  <a:cubicBezTo>
                    <a:pt x="134" y="5"/>
                    <a:pt x="136" y="6"/>
                    <a:pt x="125" y="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5" y="21"/>
                    <a:pt x="74" y="21"/>
                    <a:pt x="70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0" y="13"/>
                    <a:pt x="54" y="10"/>
                    <a:pt x="52" y="9"/>
                  </a:cubicBezTo>
                  <a:cubicBezTo>
                    <a:pt x="47" y="8"/>
                    <a:pt x="43" y="10"/>
                    <a:pt x="42" y="11"/>
                  </a:cubicBezTo>
                  <a:cubicBezTo>
                    <a:pt x="40" y="11"/>
                    <a:pt x="38" y="10"/>
                    <a:pt x="34" y="9"/>
                  </a:cubicBezTo>
                  <a:cubicBezTo>
                    <a:pt x="31" y="9"/>
                    <a:pt x="26" y="10"/>
                    <a:pt x="24" y="13"/>
                  </a:cubicBezTo>
                  <a:cubicBezTo>
                    <a:pt x="22" y="18"/>
                    <a:pt x="28" y="21"/>
                    <a:pt x="36" y="25"/>
                  </a:cubicBezTo>
                  <a:cubicBezTo>
                    <a:pt x="35" y="28"/>
                    <a:pt x="33" y="30"/>
                    <a:pt x="31" y="30"/>
                  </a:cubicBezTo>
                  <a:cubicBezTo>
                    <a:pt x="28" y="30"/>
                    <a:pt x="25" y="27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4"/>
                    <a:pt x="22" y="27"/>
                  </a:cubicBezTo>
                  <a:cubicBezTo>
                    <a:pt x="20" y="28"/>
                    <a:pt x="9" y="32"/>
                    <a:pt x="4" y="35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1" y="39"/>
                    <a:pt x="0" y="43"/>
                    <a:pt x="10" y="43"/>
                  </a:cubicBezTo>
                  <a:cubicBezTo>
                    <a:pt x="14" y="44"/>
                    <a:pt x="45" y="38"/>
                    <a:pt x="52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0" y="35"/>
                    <a:pt x="15" y="39"/>
                    <a:pt x="12" y="39"/>
                  </a:cubicBezTo>
                  <a:cubicBezTo>
                    <a:pt x="7" y="40"/>
                    <a:pt x="4" y="39"/>
                    <a:pt x="7" y="37"/>
                  </a:cubicBezTo>
                  <a:cubicBezTo>
                    <a:pt x="12" y="35"/>
                    <a:pt x="23" y="31"/>
                    <a:pt x="24" y="31"/>
                  </a:cubicBezTo>
                  <a:cubicBezTo>
                    <a:pt x="24" y="31"/>
                    <a:pt x="26" y="34"/>
                    <a:pt x="31" y="34"/>
                  </a:cubicBezTo>
                  <a:cubicBezTo>
                    <a:pt x="35" y="34"/>
                    <a:pt x="38" y="31"/>
                    <a:pt x="40" y="27"/>
                  </a:cubicBezTo>
                  <a:cubicBezTo>
                    <a:pt x="52" y="33"/>
                    <a:pt x="71" y="41"/>
                    <a:pt x="89" y="43"/>
                  </a:cubicBezTo>
                  <a:cubicBezTo>
                    <a:pt x="89" y="43"/>
                    <a:pt x="93" y="44"/>
                    <a:pt x="96" y="42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39"/>
                    <a:pt x="91" y="39"/>
                  </a:cubicBezTo>
                  <a:cubicBezTo>
                    <a:pt x="64" y="37"/>
                    <a:pt x="32" y="18"/>
                    <a:pt x="30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31" y="13"/>
                    <a:pt x="34" y="13"/>
                  </a:cubicBezTo>
                  <a:cubicBezTo>
                    <a:pt x="38" y="14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7" y="12"/>
                    <a:pt x="51" y="13"/>
                  </a:cubicBezTo>
                  <a:cubicBezTo>
                    <a:pt x="55" y="14"/>
                    <a:pt x="70" y="23"/>
                    <a:pt x="83" y="30"/>
                  </a:cubicBezTo>
                  <a:cubicBezTo>
                    <a:pt x="83" y="30"/>
                    <a:pt x="89" y="34"/>
                    <a:pt x="93" y="37"/>
                  </a:cubicBezTo>
                  <a:cubicBezTo>
                    <a:pt x="93" y="37"/>
                    <a:pt x="95" y="34"/>
                    <a:pt x="95" y="34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29"/>
                    <a:pt x="113" y="30"/>
                    <a:pt x="115" y="31"/>
                  </a:cubicBezTo>
                  <a:cubicBezTo>
                    <a:pt x="113" y="31"/>
                    <a:pt x="98" y="38"/>
                    <a:pt x="97" y="38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109" y="38"/>
                    <a:pt x="115" y="35"/>
                  </a:cubicBezTo>
                  <a:cubicBezTo>
                    <a:pt x="119" y="33"/>
                    <a:pt x="119" y="31"/>
                    <a:pt x="119" y="29"/>
                  </a:cubicBezTo>
                  <a:cubicBezTo>
                    <a:pt x="118" y="26"/>
                    <a:pt x="111" y="25"/>
                    <a:pt x="108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8" y="29"/>
                    <a:pt x="85" y="27"/>
                    <a:pt x="85" y="27"/>
                  </a:cubicBezTo>
                  <a:cubicBezTo>
                    <a:pt x="84" y="27"/>
                    <a:pt x="84" y="26"/>
                    <a:pt x="83" y="26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41" y="9"/>
                    <a:pt x="141" y="6"/>
                    <a:pt x="141" y="5"/>
                  </a:cubicBezTo>
                  <a:cubicBezTo>
                    <a:pt x="141" y="5"/>
                    <a:pt x="141" y="3"/>
                    <a:pt x="1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4"/>
            <p:cNvSpPr/>
            <p:nvPr/>
          </p:nvSpPr>
          <p:spPr bwMode="auto">
            <a:xfrm>
              <a:off x="2965698" y="5889919"/>
              <a:ext cx="77605" cy="96019"/>
            </a:xfrm>
            <a:custGeom>
              <a:avLst/>
              <a:gdLst>
                <a:gd name="T0" fmla="*/ 9 w 18"/>
                <a:gd name="T1" fmla="*/ 22 h 22"/>
                <a:gd name="T2" fmla="*/ 18 w 18"/>
                <a:gd name="T3" fmla="*/ 11 h 22"/>
                <a:gd name="T4" fmla="*/ 17 w 18"/>
                <a:gd name="T5" fmla="*/ 6 h 22"/>
                <a:gd name="T6" fmla="*/ 14 w 18"/>
                <a:gd name="T7" fmla="*/ 8 h 22"/>
                <a:gd name="T8" fmla="*/ 14 w 18"/>
                <a:gd name="T9" fmla="*/ 11 h 22"/>
                <a:gd name="T10" fmla="*/ 9 w 18"/>
                <a:gd name="T11" fmla="*/ 18 h 22"/>
                <a:gd name="T12" fmla="*/ 4 w 18"/>
                <a:gd name="T13" fmla="*/ 11 h 22"/>
                <a:gd name="T14" fmla="*/ 9 w 18"/>
                <a:gd name="T15" fmla="*/ 4 h 22"/>
                <a:gd name="T16" fmla="*/ 11 w 18"/>
                <a:gd name="T17" fmla="*/ 5 h 22"/>
                <a:gd name="T18" fmla="*/ 13 w 18"/>
                <a:gd name="T19" fmla="*/ 1 h 22"/>
                <a:gd name="T20" fmla="*/ 9 w 18"/>
                <a:gd name="T21" fmla="*/ 0 h 22"/>
                <a:gd name="T22" fmla="*/ 0 w 18"/>
                <a:gd name="T23" fmla="*/ 11 h 22"/>
                <a:gd name="T24" fmla="*/ 9 w 1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2">
                  <a:moveTo>
                    <a:pt x="9" y="22"/>
                  </a:moveTo>
                  <a:cubicBezTo>
                    <a:pt x="14" y="22"/>
                    <a:pt x="18" y="17"/>
                    <a:pt x="18" y="11"/>
                  </a:cubicBezTo>
                  <a:cubicBezTo>
                    <a:pt x="18" y="9"/>
                    <a:pt x="18" y="8"/>
                    <a:pt x="17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5"/>
                    <a:pt x="12" y="18"/>
                    <a:pt x="9" y="18"/>
                  </a:cubicBezTo>
                  <a:cubicBezTo>
                    <a:pt x="6" y="18"/>
                    <a:pt x="4" y="15"/>
                    <a:pt x="4" y="11"/>
                  </a:cubicBezTo>
                  <a:cubicBezTo>
                    <a:pt x="4" y="7"/>
                    <a:pt x="6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5"/>
            <p:cNvSpPr/>
            <p:nvPr/>
          </p:nvSpPr>
          <p:spPr bwMode="auto">
            <a:xfrm>
              <a:off x="2331771" y="6326481"/>
              <a:ext cx="619125" cy="477838"/>
            </a:xfrm>
            <a:custGeom>
              <a:avLst/>
              <a:gdLst>
                <a:gd name="T0" fmla="*/ 114 w 118"/>
                <a:gd name="T1" fmla="*/ 29 h 91"/>
                <a:gd name="T2" fmla="*/ 78 w 118"/>
                <a:gd name="T3" fmla="*/ 23 h 91"/>
                <a:gd name="T4" fmla="*/ 69 w 118"/>
                <a:gd name="T5" fmla="*/ 22 h 91"/>
                <a:gd name="T6" fmla="*/ 68 w 118"/>
                <a:gd name="T7" fmla="*/ 19 h 91"/>
                <a:gd name="T8" fmla="*/ 68 w 118"/>
                <a:gd name="T9" fmla="*/ 15 h 91"/>
                <a:gd name="T10" fmla="*/ 69 w 118"/>
                <a:gd name="T11" fmla="*/ 14 h 91"/>
                <a:gd name="T12" fmla="*/ 69 w 118"/>
                <a:gd name="T13" fmla="*/ 12 h 91"/>
                <a:gd name="T14" fmla="*/ 68 w 118"/>
                <a:gd name="T15" fmla="*/ 12 h 91"/>
                <a:gd name="T16" fmla="*/ 66 w 118"/>
                <a:gd name="T17" fmla="*/ 17 h 91"/>
                <a:gd name="T18" fmla="*/ 64 w 118"/>
                <a:gd name="T19" fmla="*/ 18 h 91"/>
                <a:gd name="T20" fmla="*/ 63 w 118"/>
                <a:gd name="T21" fmla="*/ 13 h 91"/>
                <a:gd name="T22" fmla="*/ 63 w 118"/>
                <a:gd name="T23" fmla="*/ 12 h 91"/>
                <a:gd name="T24" fmla="*/ 61 w 118"/>
                <a:gd name="T25" fmla="*/ 12 h 91"/>
                <a:gd name="T26" fmla="*/ 60 w 118"/>
                <a:gd name="T27" fmla="*/ 12 h 91"/>
                <a:gd name="T28" fmla="*/ 59 w 118"/>
                <a:gd name="T29" fmla="*/ 10 h 91"/>
                <a:gd name="T30" fmla="*/ 60 w 118"/>
                <a:gd name="T31" fmla="*/ 6 h 91"/>
                <a:gd name="T32" fmla="*/ 59 w 118"/>
                <a:gd name="T33" fmla="*/ 4 h 91"/>
                <a:gd name="T34" fmla="*/ 60 w 118"/>
                <a:gd name="T35" fmla="*/ 0 h 91"/>
                <a:gd name="T36" fmla="*/ 58 w 118"/>
                <a:gd name="T37" fmla="*/ 3 h 91"/>
                <a:gd name="T38" fmla="*/ 57 w 118"/>
                <a:gd name="T39" fmla="*/ 2 h 91"/>
                <a:gd name="T40" fmla="*/ 57 w 118"/>
                <a:gd name="T41" fmla="*/ 2 h 91"/>
                <a:gd name="T42" fmla="*/ 55 w 118"/>
                <a:gd name="T43" fmla="*/ 2 h 91"/>
                <a:gd name="T44" fmla="*/ 57 w 118"/>
                <a:gd name="T45" fmla="*/ 5 h 91"/>
                <a:gd name="T46" fmla="*/ 58 w 118"/>
                <a:gd name="T47" fmla="*/ 10 h 91"/>
                <a:gd name="T48" fmla="*/ 57 w 118"/>
                <a:gd name="T49" fmla="*/ 14 h 91"/>
                <a:gd name="T50" fmla="*/ 56 w 118"/>
                <a:gd name="T51" fmla="*/ 17 h 91"/>
                <a:gd name="T52" fmla="*/ 55 w 118"/>
                <a:gd name="T53" fmla="*/ 14 h 91"/>
                <a:gd name="T54" fmla="*/ 54 w 118"/>
                <a:gd name="T55" fmla="*/ 12 h 91"/>
                <a:gd name="T56" fmla="*/ 53 w 118"/>
                <a:gd name="T57" fmla="*/ 11 h 91"/>
                <a:gd name="T58" fmla="*/ 53 w 118"/>
                <a:gd name="T59" fmla="*/ 14 h 91"/>
                <a:gd name="T60" fmla="*/ 52 w 118"/>
                <a:gd name="T61" fmla="*/ 18 h 91"/>
                <a:gd name="T62" fmla="*/ 50 w 118"/>
                <a:gd name="T63" fmla="*/ 17 h 91"/>
                <a:gd name="T64" fmla="*/ 48 w 118"/>
                <a:gd name="T65" fmla="*/ 13 h 91"/>
                <a:gd name="T66" fmla="*/ 47 w 118"/>
                <a:gd name="T67" fmla="*/ 13 h 91"/>
                <a:gd name="T68" fmla="*/ 46 w 118"/>
                <a:gd name="T69" fmla="*/ 14 h 91"/>
                <a:gd name="T70" fmla="*/ 47 w 118"/>
                <a:gd name="T71" fmla="*/ 16 h 91"/>
                <a:gd name="T72" fmla="*/ 47 w 118"/>
                <a:gd name="T73" fmla="*/ 18 h 91"/>
                <a:gd name="T74" fmla="*/ 46 w 118"/>
                <a:gd name="T75" fmla="*/ 21 h 91"/>
                <a:gd name="T76" fmla="*/ 43 w 118"/>
                <a:gd name="T77" fmla="*/ 22 h 91"/>
                <a:gd name="T78" fmla="*/ 39 w 118"/>
                <a:gd name="T79" fmla="*/ 23 h 91"/>
                <a:gd name="T80" fmla="*/ 4 w 118"/>
                <a:gd name="T81" fmla="*/ 29 h 91"/>
                <a:gd name="T82" fmla="*/ 0 w 118"/>
                <a:gd name="T83" fmla="*/ 33 h 91"/>
                <a:gd name="T84" fmla="*/ 1 w 118"/>
                <a:gd name="T85" fmla="*/ 40 h 91"/>
                <a:gd name="T86" fmla="*/ 6 w 118"/>
                <a:gd name="T87" fmla="*/ 49 h 91"/>
                <a:gd name="T88" fmla="*/ 10 w 118"/>
                <a:gd name="T89" fmla="*/ 47 h 91"/>
                <a:gd name="T90" fmla="*/ 9 w 118"/>
                <a:gd name="T91" fmla="*/ 38 h 91"/>
                <a:gd name="T92" fmla="*/ 10 w 118"/>
                <a:gd name="T93" fmla="*/ 35 h 91"/>
                <a:gd name="T94" fmla="*/ 44 w 118"/>
                <a:gd name="T95" fmla="*/ 28 h 91"/>
                <a:gd name="T96" fmla="*/ 73 w 118"/>
                <a:gd name="T97" fmla="*/ 26 h 91"/>
                <a:gd name="T98" fmla="*/ 107 w 118"/>
                <a:gd name="T99" fmla="*/ 28 h 91"/>
                <a:gd name="T100" fmla="*/ 111 w 118"/>
                <a:gd name="T101" fmla="*/ 36 h 91"/>
                <a:gd name="T102" fmla="*/ 109 w 118"/>
                <a:gd name="T103" fmla="*/ 45 h 91"/>
                <a:gd name="T104" fmla="*/ 105 w 118"/>
                <a:gd name="T105" fmla="*/ 49 h 91"/>
                <a:gd name="T106" fmla="*/ 110 w 118"/>
                <a:gd name="T107" fmla="*/ 53 h 91"/>
                <a:gd name="T108" fmla="*/ 116 w 118"/>
                <a:gd name="T109" fmla="*/ 40 h 91"/>
                <a:gd name="T110" fmla="*/ 118 w 118"/>
                <a:gd name="T111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" h="91">
                  <a:moveTo>
                    <a:pt x="112" y="31"/>
                  </a:moveTo>
                  <a:cubicBezTo>
                    <a:pt x="112" y="31"/>
                    <a:pt x="112" y="31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82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19"/>
                    <a:pt x="69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6" y="15"/>
                    <a:pt x="66" y="16"/>
                    <a:pt x="66" y="17"/>
                  </a:cubicBezTo>
                  <a:cubicBezTo>
                    <a:pt x="65" y="17"/>
                    <a:pt x="65" y="16"/>
                    <a:pt x="65" y="17"/>
                  </a:cubicBezTo>
                  <a:cubicBezTo>
                    <a:pt x="64" y="17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7"/>
                    <a:pt x="63" y="16"/>
                  </a:cubicBezTo>
                  <a:cubicBezTo>
                    <a:pt x="63" y="16"/>
                    <a:pt x="63" y="15"/>
                    <a:pt x="63" y="15"/>
                  </a:cubicBezTo>
                  <a:cubicBezTo>
                    <a:pt x="63" y="14"/>
                    <a:pt x="63" y="14"/>
                    <a:pt x="63" y="13"/>
                  </a:cubicBezTo>
                  <a:cubicBezTo>
                    <a:pt x="63" y="13"/>
                    <a:pt x="63" y="13"/>
                    <a:pt x="63" y="12"/>
                  </a:cubicBezTo>
                  <a:cubicBezTo>
                    <a:pt x="63" y="12"/>
                    <a:pt x="63" y="11"/>
                    <a:pt x="63" y="11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5"/>
                    <a:pt x="61" y="15"/>
                  </a:cubicBezTo>
                  <a:cubicBezTo>
                    <a:pt x="61" y="15"/>
                    <a:pt x="60" y="15"/>
                    <a:pt x="60" y="14"/>
                  </a:cubicBezTo>
                  <a:cubicBezTo>
                    <a:pt x="60" y="14"/>
                    <a:pt x="60" y="13"/>
                    <a:pt x="60" y="12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0" y="11"/>
                    <a:pt x="60" y="11"/>
                    <a:pt x="60" y="10"/>
                  </a:cubicBezTo>
                  <a:cubicBezTo>
                    <a:pt x="60" y="10"/>
                    <a:pt x="60" y="10"/>
                    <a:pt x="59" y="10"/>
                  </a:cubicBezTo>
                  <a:cubicBezTo>
                    <a:pt x="59" y="10"/>
                    <a:pt x="59" y="9"/>
                    <a:pt x="59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7"/>
                    <a:pt x="60" y="6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0" y="2"/>
                    <a:pt x="60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"/>
                    <a:pt x="59" y="2"/>
                    <a:pt x="59" y="2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7" y="2"/>
                    <a:pt x="57" y="2"/>
                  </a:cubicBezTo>
                  <a:cubicBezTo>
                    <a:pt x="58" y="2"/>
                    <a:pt x="58" y="2"/>
                    <a:pt x="58" y="3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7" y="3"/>
                    <a:pt x="57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5" y="1"/>
                    <a:pt x="55" y="1"/>
                    <a:pt x="55" y="2"/>
                  </a:cubicBezTo>
                  <a:cubicBezTo>
                    <a:pt x="56" y="2"/>
                    <a:pt x="56" y="3"/>
                    <a:pt x="56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7" y="4"/>
                    <a:pt x="57" y="5"/>
                  </a:cubicBezTo>
                  <a:cubicBezTo>
                    <a:pt x="56" y="5"/>
                    <a:pt x="57" y="6"/>
                    <a:pt x="57" y="7"/>
                  </a:cubicBezTo>
                  <a:cubicBezTo>
                    <a:pt x="57" y="7"/>
                    <a:pt x="58" y="8"/>
                    <a:pt x="58" y="8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7" y="15"/>
                    <a:pt x="56" y="16"/>
                    <a:pt x="56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6"/>
                  </a:cubicBezTo>
                  <a:cubicBezTo>
                    <a:pt x="53" y="16"/>
                    <a:pt x="53" y="16"/>
                    <a:pt x="53" y="17"/>
                  </a:cubicBezTo>
                  <a:cubicBezTo>
                    <a:pt x="53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7"/>
                    <a:pt x="49" y="16"/>
                    <a:pt x="49" y="15"/>
                  </a:cubicBezTo>
                  <a:cubicBezTo>
                    <a:pt x="49" y="15"/>
                    <a:pt x="49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4"/>
                  </a:cubicBezTo>
                  <a:cubicBezTo>
                    <a:pt x="46" y="14"/>
                    <a:pt x="46" y="14"/>
                    <a:pt x="46" y="15"/>
                  </a:cubicBezTo>
                  <a:cubicBezTo>
                    <a:pt x="46" y="15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7"/>
                    <a:pt x="47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6" y="20"/>
                  </a:cubicBezTo>
                  <a:cubicBezTo>
                    <a:pt x="46" y="20"/>
                    <a:pt x="46" y="20"/>
                    <a:pt x="46" y="21"/>
                  </a:cubicBezTo>
                  <a:cubicBezTo>
                    <a:pt x="46" y="21"/>
                    <a:pt x="46" y="21"/>
                    <a:pt x="46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3"/>
                  </a:cubicBezTo>
                  <a:cubicBezTo>
                    <a:pt x="35" y="23"/>
                    <a:pt x="6" y="23"/>
                    <a:pt x="6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ubicBezTo>
                    <a:pt x="1" y="38"/>
                    <a:pt x="1" y="40"/>
                    <a:pt x="1" y="40"/>
                  </a:cubicBezTo>
                  <a:cubicBezTo>
                    <a:pt x="1" y="40"/>
                    <a:pt x="3" y="40"/>
                    <a:pt x="3" y="40"/>
                  </a:cubicBezTo>
                  <a:cubicBezTo>
                    <a:pt x="3" y="41"/>
                    <a:pt x="3" y="47"/>
                    <a:pt x="3" y="47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6" y="51"/>
                    <a:pt x="6" y="91"/>
                    <a:pt x="6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7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10" y="35"/>
                    <a:pt x="10" y="3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13" y="28"/>
                    <a:pt x="44" y="28"/>
                    <a:pt x="44" y="28"/>
                  </a:cubicBezTo>
                  <a:cubicBezTo>
                    <a:pt x="44" y="28"/>
                    <a:pt x="44" y="27"/>
                    <a:pt x="44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52" y="26"/>
                    <a:pt x="70" y="26"/>
                    <a:pt x="73" y="26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3" y="28"/>
                    <a:pt x="104" y="28"/>
                    <a:pt x="108" y="28"/>
                  </a:cubicBezTo>
                  <a:cubicBezTo>
                    <a:pt x="108" y="28"/>
                    <a:pt x="107" y="28"/>
                    <a:pt x="107" y="28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10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0" y="37"/>
                    <a:pt x="108" y="38"/>
                    <a:pt x="108" y="38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9" y="45"/>
                    <a:pt x="109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9"/>
                  </a:cubicBezTo>
                  <a:cubicBezTo>
                    <a:pt x="107" y="49"/>
                    <a:pt x="105" y="49"/>
                    <a:pt x="105" y="4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0" y="91"/>
                    <a:pt x="110" y="57"/>
                    <a:pt x="110" y="53"/>
                  </a:cubicBezTo>
                  <a:cubicBezTo>
                    <a:pt x="110" y="53"/>
                    <a:pt x="114" y="46"/>
                    <a:pt x="114" y="46"/>
                  </a:cubicBezTo>
                  <a:cubicBezTo>
                    <a:pt x="114" y="46"/>
                    <a:pt x="114" y="41"/>
                    <a:pt x="114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38"/>
                    <a:pt x="116" y="38"/>
                  </a:cubicBezTo>
                  <a:cubicBezTo>
                    <a:pt x="116" y="38"/>
                    <a:pt x="118" y="37"/>
                    <a:pt x="118" y="37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4" y="32"/>
                    <a:pt x="1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6"/>
            <p:cNvSpPr/>
            <p:nvPr/>
          </p:nvSpPr>
          <p:spPr bwMode="auto">
            <a:xfrm>
              <a:off x="2798496" y="6577306"/>
              <a:ext cx="73025" cy="227013"/>
            </a:xfrm>
            <a:custGeom>
              <a:avLst/>
              <a:gdLst>
                <a:gd name="T0" fmla="*/ 0 w 14"/>
                <a:gd name="T1" fmla="*/ 3 h 43"/>
                <a:gd name="T2" fmla="*/ 0 w 14"/>
                <a:gd name="T3" fmla="*/ 43 h 43"/>
                <a:gd name="T4" fmla="*/ 5 w 14"/>
                <a:gd name="T5" fmla="*/ 43 h 43"/>
                <a:gd name="T6" fmla="*/ 5 w 14"/>
                <a:gd name="T7" fmla="*/ 5 h 43"/>
                <a:gd name="T8" fmla="*/ 9 w 14"/>
                <a:gd name="T9" fmla="*/ 5 h 43"/>
                <a:gd name="T10" fmla="*/ 9 w 14"/>
                <a:gd name="T11" fmla="*/ 43 h 43"/>
                <a:gd name="T12" fmla="*/ 14 w 14"/>
                <a:gd name="T13" fmla="*/ 43 h 43"/>
                <a:gd name="T14" fmla="*/ 14 w 14"/>
                <a:gd name="T15" fmla="*/ 1 h 43"/>
                <a:gd name="T16" fmla="*/ 0 w 14"/>
                <a:gd name="T17" fmla="*/ 0 h 43"/>
                <a:gd name="T18" fmla="*/ 0 w 1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7" y="5"/>
                    <a:pt x="9" y="5"/>
                  </a:cubicBezTo>
                  <a:cubicBezTo>
                    <a:pt x="9" y="10"/>
                    <a:pt x="9" y="43"/>
                    <a:pt x="9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2704833" y="6577306"/>
              <a:ext cx="82550" cy="227013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43 h 43"/>
                <a:gd name="T4" fmla="*/ 5 w 16"/>
                <a:gd name="T5" fmla="*/ 43 h 43"/>
                <a:gd name="T6" fmla="*/ 5 w 16"/>
                <a:gd name="T7" fmla="*/ 5 h 43"/>
                <a:gd name="T8" fmla="*/ 11 w 16"/>
                <a:gd name="T9" fmla="*/ 5 h 43"/>
                <a:gd name="T10" fmla="*/ 11 w 16"/>
                <a:gd name="T11" fmla="*/ 43 h 43"/>
                <a:gd name="T12" fmla="*/ 16 w 16"/>
                <a:gd name="T13" fmla="*/ 43 h 43"/>
                <a:gd name="T14" fmla="*/ 16 w 16"/>
                <a:gd name="T15" fmla="*/ 0 h 43"/>
                <a:gd name="T16" fmla="*/ 13 w 16"/>
                <a:gd name="T17" fmla="*/ 0 h 43"/>
                <a:gd name="T18" fmla="*/ 0 w 16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9" y="5"/>
                    <a:pt x="11" y="5"/>
                  </a:cubicBezTo>
                  <a:cubicBezTo>
                    <a:pt x="11" y="10"/>
                    <a:pt x="11" y="43"/>
                    <a:pt x="11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2584183" y="6577306"/>
              <a:ext cx="109538" cy="227013"/>
            </a:xfrm>
            <a:custGeom>
              <a:avLst/>
              <a:gdLst>
                <a:gd name="T0" fmla="*/ 0 w 21"/>
                <a:gd name="T1" fmla="*/ 3 h 43"/>
                <a:gd name="T2" fmla="*/ 0 w 21"/>
                <a:gd name="T3" fmla="*/ 43 h 43"/>
                <a:gd name="T4" fmla="*/ 4 w 21"/>
                <a:gd name="T5" fmla="*/ 43 h 43"/>
                <a:gd name="T6" fmla="*/ 4 w 21"/>
                <a:gd name="T7" fmla="*/ 5 h 43"/>
                <a:gd name="T8" fmla="*/ 16 w 21"/>
                <a:gd name="T9" fmla="*/ 5 h 43"/>
                <a:gd name="T10" fmla="*/ 16 w 21"/>
                <a:gd name="T11" fmla="*/ 43 h 43"/>
                <a:gd name="T12" fmla="*/ 21 w 21"/>
                <a:gd name="T13" fmla="*/ 43 h 43"/>
                <a:gd name="T14" fmla="*/ 21 w 21"/>
                <a:gd name="T15" fmla="*/ 0 h 43"/>
                <a:gd name="T16" fmla="*/ 0 w 21"/>
                <a:gd name="T17" fmla="*/ 0 h 43"/>
                <a:gd name="T18" fmla="*/ 0 w 21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10"/>
                    <a:pt x="4" y="5"/>
                  </a:cubicBezTo>
                  <a:cubicBezTo>
                    <a:pt x="7" y="5"/>
                    <a:pt x="13" y="5"/>
                    <a:pt x="16" y="5"/>
                  </a:cubicBezTo>
                  <a:cubicBezTo>
                    <a:pt x="16" y="10"/>
                    <a:pt x="16" y="43"/>
                    <a:pt x="16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24889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7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2400033" y="6577306"/>
              <a:ext cx="79375" cy="227013"/>
            </a:xfrm>
            <a:custGeom>
              <a:avLst/>
              <a:gdLst>
                <a:gd name="T0" fmla="*/ 0 w 15"/>
                <a:gd name="T1" fmla="*/ 3 h 43"/>
                <a:gd name="T2" fmla="*/ 0 w 15"/>
                <a:gd name="T3" fmla="*/ 43 h 43"/>
                <a:gd name="T4" fmla="*/ 5 w 15"/>
                <a:gd name="T5" fmla="*/ 43 h 43"/>
                <a:gd name="T6" fmla="*/ 5 w 15"/>
                <a:gd name="T7" fmla="*/ 5 h 43"/>
                <a:gd name="T8" fmla="*/ 10 w 15"/>
                <a:gd name="T9" fmla="*/ 5 h 43"/>
                <a:gd name="T10" fmla="*/ 10 w 15"/>
                <a:gd name="T11" fmla="*/ 43 h 43"/>
                <a:gd name="T12" fmla="*/ 15 w 15"/>
                <a:gd name="T13" fmla="*/ 43 h 43"/>
                <a:gd name="T14" fmla="*/ 15 w 15"/>
                <a:gd name="T15" fmla="*/ 0 h 43"/>
                <a:gd name="T16" fmla="*/ 0 w 15"/>
                <a:gd name="T17" fmla="*/ 0 h 43"/>
                <a:gd name="T18" fmla="*/ 0 w 15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10"/>
                    <a:pt x="5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10" y="10"/>
                    <a:pt x="10" y="43"/>
                    <a:pt x="1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80696" y="6809081"/>
              <a:ext cx="5802313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任意多边形 114"/>
          <p:cNvSpPr/>
          <p:nvPr/>
        </p:nvSpPr>
        <p:spPr>
          <a:xfrm>
            <a:off x="5185079" y="2611927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5185078" y="4086916"/>
            <a:ext cx="5662863" cy="32085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5195714" y="3061383"/>
            <a:ext cx="662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Job</a:t>
            </a:r>
            <a:r>
              <a:rPr lang="zh-CN" altLang="en-US" sz="4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Task assignment</a:t>
            </a:r>
          </a:p>
        </p:txBody>
      </p:sp>
      <p:sp>
        <p:nvSpPr>
          <p:cNvPr id="126" name="Freeform 30"/>
          <p:cNvSpPr>
            <a:spLocks noEditPoints="1"/>
          </p:cNvSpPr>
          <p:nvPr/>
        </p:nvSpPr>
        <p:spPr bwMode="auto">
          <a:xfrm>
            <a:off x="5593196" y="2445460"/>
            <a:ext cx="356162" cy="34481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任意多边形 126"/>
          <p:cNvSpPr/>
          <p:nvPr/>
        </p:nvSpPr>
        <p:spPr>
          <a:xfrm rot="454905">
            <a:off x="9850461" y="1527932"/>
            <a:ext cx="903742" cy="431966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任意多边形 139"/>
          <p:cNvSpPr/>
          <p:nvPr/>
        </p:nvSpPr>
        <p:spPr>
          <a:xfrm flipH="1">
            <a:off x="4266268" y="2521198"/>
            <a:ext cx="1021223" cy="445487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 flipH="1">
            <a:off x="926087" y="382268"/>
            <a:ext cx="2716440" cy="940885"/>
            <a:chOff x="8999323" y="5446165"/>
            <a:chExt cx="1865784" cy="646246"/>
          </a:xfrm>
        </p:grpSpPr>
        <p:sp>
          <p:nvSpPr>
            <p:cNvPr id="29" name="任意多边形 28"/>
            <p:cNvSpPr/>
            <p:nvPr/>
          </p:nvSpPr>
          <p:spPr>
            <a:xfrm>
              <a:off x="8999323" y="5446165"/>
              <a:ext cx="1616011" cy="6462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290572" y="5783073"/>
              <a:ext cx="574535" cy="22737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321" y="314519"/>
            <a:ext cx="798208" cy="1137620"/>
            <a:chOff x="1609523" y="1700462"/>
            <a:chExt cx="2532253" cy="3609007"/>
          </a:xfrm>
        </p:grpSpPr>
        <p:grpSp>
          <p:nvGrpSpPr>
            <p:cNvPr id="32" name="组合 31"/>
            <p:cNvGrpSpPr/>
            <p:nvPr/>
          </p:nvGrpSpPr>
          <p:grpSpPr>
            <a:xfrm>
              <a:off x="1609523" y="1700462"/>
              <a:ext cx="2532253" cy="3609007"/>
              <a:chOff x="5700260" y="545431"/>
              <a:chExt cx="3443982" cy="4908418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5700260" y="545431"/>
                <a:ext cx="3443982" cy="3930315"/>
              </a:xfrm>
              <a:custGeom>
                <a:avLst/>
                <a:gdLst>
                  <a:gd name="connsiteX0" fmla="*/ 1718596 w 4355818"/>
                  <a:gd name="connsiteY0" fmla="*/ 4909115 h 4957241"/>
                  <a:gd name="connsiteX1" fmla="*/ 2090 w 4355818"/>
                  <a:gd name="connsiteY1" fmla="*/ 2262168 h 4957241"/>
                  <a:gd name="connsiteX2" fmla="*/ 2023396 w 4355818"/>
                  <a:gd name="connsiteY2" fmla="*/ 231 h 4957241"/>
                  <a:gd name="connsiteX3" fmla="*/ 4349501 w 4355818"/>
                  <a:gd name="connsiteY3" fmla="*/ 2390505 h 4957241"/>
                  <a:gd name="connsiteX4" fmla="*/ 2681122 w 4355818"/>
                  <a:gd name="connsiteY4" fmla="*/ 4957241 h 4957241"/>
                  <a:gd name="connsiteX5" fmla="*/ 1702554 w 4355818"/>
                  <a:gd name="connsiteY5" fmla="*/ 4957241 h 4957241"/>
                  <a:gd name="connsiteX6" fmla="*/ 1718596 w 4355818"/>
                  <a:gd name="connsiteY6" fmla="*/ 4909115 h 4957241"/>
                  <a:gd name="connsiteX0-1" fmla="*/ 1718596 w 4355818"/>
                  <a:gd name="connsiteY0-2" fmla="*/ 4909721 h 4957847"/>
                  <a:gd name="connsiteX1-3" fmla="*/ 2090 w 4355818"/>
                  <a:gd name="connsiteY1-4" fmla="*/ 2262774 h 4957847"/>
                  <a:gd name="connsiteX2-5" fmla="*/ 2023396 w 4355818"/>
                  <a:gd name="connsiteY2-6" fmla="*/ 837 h 4957847"/>
                  <a:gd name="connsiteX3-7" fmla="*/ 4349501 w 4355818"/>
                  <a:gd name="connsiteY3-8" fmla="*/ 2391111 h 4957847"/>
                  <a:gd name="connsiteX4-9" fmla="*/ 2681122 w 4355818"/>
                  <a:gd name="connsiteY4-10" fmla="*/ 4957847 h 4957847"/>
                  <a:gd name="connsiteX5-11" fmla="*/ 1702554 w 4355818"/>
                  <a:gd name="connsiteY5-12" fmla="*/ 4957847 h 4957847"/>
                  <a:gd name="connsiteX6-13" fmla="*/ 1718596 w 4355818"/>
                  <a:gd name="connsiteY6-14" fmla="*/ 4909721 h 4957847"/>
                  <a:gd name="connsiteX0-15" fmla="*/ 1718596 w 4355818"/>
                  <a:gd name="connsiteY0-16" fmla="*/ 4910440 h 4958566"/>
                  <a:gd name="connsiteX1-17" fmla="*/ 2090 w 4355818"/>
                  <a:gd name="connsiteY1-18" fmla="*/ 2263493 h 4958566"/>
                  <a:gd name="connsiteX2-19" fmla="*/ 2023396 w 4355818"/>
                  <a:gd name="connsiteY2-20" fmla="*/ 1556 h 4958566"/>
                  <a:gd name="connsiteX3-21" fmla="*/ 4349501 w 4355818"/>
                  <a:gd name="connsiteY3-22" fmla="*/ 2391830 h 4958566"/>
                  <a:gd name="connsiteX4-23" fmla="*/ 2681122 w 4355818"/>
                  <a:gd name="connsiteY4-24" fmla="*/ 4958566 h 4958566"/>
                  <a:gd name="connsiteX5-25" fmla="*/ 1702554 w 4355818"/>
                  <a:gd name="connsiteY5-26" fmla="*/ 4958566 h 4958566"/>
                  <a:gd name="connsiteX6-27" fmla="*/ 1718596 w 4355818"/>
                  <a:gd name="connsiteY6-28" fmla="*/ 4910440 h 4958566"/>
                  <a:gd name="connsiteX0-29" fmla="*/ 1721741 w 4355933"/>
                  <a:gd name="connsiteY0-30" fmla="*/ 4926470 h 4974596"/>
                  <a:gd name="connsiteX1-31" fmla="*/ 5235 w 4355933"/>
                  <a:gd name="connsiteY1-32" fmla="*/ 2279523 h 4974596"/>
                  <a:gd name="connsiteX2-33" fmla="*/ 2219046 w 4355933"/>
                  <a:gd name="connsiteY2-34" fmla="*/ 1544 h 4974596"/>
                  <a:gd name="connsiteX3-35" fmla="*/ 4352646 w 4355933"/>
                  <a:gd name="connsiteY3-36" fmla="*/ 2407860 h 4974596"/>
                  <a:gd name="connsiteX4-37" fmla="*/ 2684267 w 4355933"/>
                  <a:gd name="connsiteY4-38" fmla="*/ 4974596 h 4974596"/>
                  <a:gd name="connsiteX5-39" fmla="*/ 1705699 w 4355933"/>
                  <a:gd name="connsiteY5-40" fmla="*/ 4974596 h 4974596"/>
                  <a:gd name="connsiteX6-41" fmla="*/ 1721741 w 4355933"/>
                  <a:gd name="connsiteY6-42" fmla="*/ 4926470 h 4974596"/>
                  <a:gd name="connsiteX0-43" fmla="*/ 1720842 w 4355710"/>
                  <a:gd name="connsiteY0-44" fmla="*/ 4926470 h 4974596"/>
                  <a:gd name="connsiteX1-45" fmla="*/ 4336 w 4355710"/>
                  <a:gd name="connsiteY1-46" fmla="*/ 2279523 h 4974596"/>
                  <a:gd name="connsiteX2-47" fmla="*/ 2170021 w 4355710"/>
                  <a:gd name="connsiteY2-48" fmla="*/ 1544 h 4974596"/>
                  <a:gd name="connsiteX3-49" fmla="*/ 4351747 w 4355710"/>
                  <a:gd name="connsiteY3-50" fmla="*/ 2407860 h 4974596"/>
                  <a:gd name="connsiteX4-51" fmla="*/ 2683368 w 4355710"/>
                  <a:gd name="connsiteY4-52" fmla="*/ 4974596 h 4974596"/>
                  <a:gd name="connsiteX5-53" fmla="*/ 1704800 w 4355710"/>
                  <a:gd name="connsiteY5-54" fmla="*/ 4974596 h 4974596"/>
                  <a:gd name="connsiteX6-55" fmla="*/ 1720842 w 4355710"/>
                  <a:gd name="connsiteY6-56" fmla="*/ 4926470 h 4974596"/>
                  <a:gd name="connsiteX0-57" fmla="*/ 1720842 w 4352664"/>
                  <a:gd name="connsiteY0-58" fmla="*/ 4926484 h 4974610"/>
                  <a:gd name="connsiteX1-59" fmla="*/ 4336 w 4352664"/>
                  <a:gd name="connsiteY1-60" fmla="*/ 2279537 h 4974610"/>
                  <a:gd name="connsiteX2-61" fmla="*/ 2170021 w 4352664"/>
                  <a:gd name="connsiteY2-62" fmla="*/ 1558 h 4974610"/>
                  <a:gd name="connsiteX3-63" fmla="*/ 4351747 w 4352664"/>
                  <a:gd name="connsiteY3-64" fmla="*/ 2407874 h 4974610"/>
                  <a:gd name="connsiteX4-65" fmla="*/ 2683368 w 4352664"/>
                  <a:gd name="connsiteY4-66" fmla="*/ 4974610 h 4974610"/>
                  <a:gd name="connsiteX5-67" fmla="*/ 1704800 w 4352664"/>
                  <a:gd name="connsiteY5-68" fmla="*/ 4974610 h 4974610"/>
                  <a:gd name="connsiteX6-69" fmla="*/ 1720842 w 4352664"/>
                  <a:gd name="connsiteY6-70" fmla="*/ 4926484 h 4974610"/>
                  <a:gd name="connsiteX0-71" fmla="*/ 1727235 w 4359057"/>
                  <a:gd name="connsiteY0-72" fmla="*/ 4926484 h 4974610"/>
                  <a:gd name="connsiteX1-73" fmla="*/ 10729 w 4359057"/>
                  <a:gd name="connsiteY1-74" fmla="*/ 2279537 h 4974610"/>
                  <a:gd name="connsiteX2-75" fmla="*/ 2176414 w 4359057"/>
                  <a:gd name="connsiteY2-76" fmla="*/ 1558 h 4974610"/>
                  <a:gd name="connsiteX3-77" fmla="*/ 4358140 w 4359057"/>
                  <a:gd name="connsiteY3-78" fmla="*/ 2407874 h 4974610"/>
                  <a:gd name="connsiteX4-79" fmla="*/ 2689761 w 4359057"/>
                  <a:gd name="connsiteY4-80" fmla="*/ 4974610 h 4974610"/>
                  <a:gd name="connsiteX5-81" fmla="*/ 1711193 w 4359057"/>
                  <a:gd name="connsiteY5-82" fmla="*/ 4974610 h 4974610"/>
                  <a:gd name="connsiteX6-83" fmla="*/ 1727235 w 4359057"/>
                  <a:gd name="connsiteY6-84" fmla="*/ 4926484 h 497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359057" h="4974610">
                    <a:moveTo>
                      <a:pt x="1727235" y="4926484"/>
                    </a:moveTo>
                    <a:cubicBezTo>
                      <a:pt x="843582" y="4012084"/>
                      <a:pt x="112329" y="3148484"/>
                      <a:pt x="10729" y="2279537"/>
                    </a:cubicBezTo>
                    <a:cubicBezTo>
                      <a:pt x="-90871" y="1410590"/>
                      <a:pt x="521403" y="60380"/>
                      <a:pt x="2176414" y="1558"/>
                    </a:cubicBezTo>
                    <a:cubicBezTo>
                      <a:pt x="3831425" y="-57264"/>
                      <a:pt x="4384876" y="1562990"/>
                      <a:pt x="4358140" y="2407874"/>
                    </a:cubicBezTo>
                    <a:cubicBezTo>
                      <a:pt x="4331404" y="3252758"/>
                      <a:pt x="3120224" y="4536126"/>
                      <a:pt x="2689761" y="4974610"/>
                    </a:cubicBezTo>
                    <a:lnTo>
                      <a:pt x="1711193" y="4974610"/>
                    </a:lnTo>
                    <a:lnTo>
                      <a:pt x="1727235" y="4926484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010895" y="4475746"/>
                <a:ext cx="913905" cy="978103"/>
                <a:chOff x="5869765" y="4949067"/>
                <a:chExt cx="1450294" cy="1552171"/>
              </a:xfrm>
            </p:grpSpPr>
            <p:sp>
              <p:nvSpPr>
                <p:cNvPr id="61" name="椭圆 31"/>
                <p:cNvSpPr/>
                <p:nvPr/>
              </p:nvSpPr>
              <p:spPr>
                <a:xfrm>
                  <a:off x="5869765" y="5582113"/>
                  <a:ext cx="1450294" cy="919125"/>
                </a:xfrm>
                <a:custGeom>
                  <a:avLst/>
                  <a:gdLst>
                    <a:gd name="connsiteX0" fmla="*/ 0 w 656493"/>
                    <a:gd name="connsiteY0" fmla="*/ 316523 h 633046"/>
                    <a:gd name="connsiteX1" fmla="*/ 328247 w 656493"/>
                    <a:gd name="connsiteY1" fmla="*/ 0 h 633046"/>
                    <a:gd name="connsiteX2" fmla="*/ 656494 w 656493"/>
                    <a:gd name="connsiteY2" fmla="*/ 316523 h 633046"/>
                    <a:gd name="connsiteX3" fmla="*/ 328247 w 656493"/>
                    <a:gd name="connsiteY3" fmla="*/ 633046 h 633046"/>
                    <a:gd name="connsiteX4" fmla="*/ 0 w 656493"/>
                    <a:gd name="connsiteY4" fmla="*/ 316523 h 633046"/>
                    <a:gd name="connsiteX0-1" fmla="*/ 328247 w 656494"/>
                    <a:gd name="connsiteY0-2" fmla="*/ 0 h 633046"/>
                    <a:gd name="connsiteX1-3" fmla="*/ 656494 w 656494"/>
                    <a:gd name="connsiteY1-4" fmla="*/ 316523 h 633046"/>
                    <a:gd name="connsiteX2-5" fmla="*/ 328247 w 656494"/>
                    <a:gd name="connsiteY2-6" fmla="*/ 633046 h 633046"/>
                    <a:gd name="connsiteX3-7" fmla="*/ 0 w 656494"/>
                    <a:gd name="connsiteY3-8" fmla="*/ 316523 h 633046"/>
                    <a:gd name="connsiteX4-9" fmla="*/ 419687 w 656494"/>
                    <a:gd name="connsiteY4-10" fmla="*/ 91440 h 633046"/>
                    <a:gd name="connsiteX0-11" fmla="*/ 402964 w 731211"/>
                    <a:gd name="connsiteY0-12" fmla="*/ 0 h 633046"/>
                    <a:gd name="connsiteX1-13" fmla="*/ 731211 w 731211"/>
                    <a:gd name="connsiteY1-14" fmla="*/ 316523 h 633046"/>
                    <a:gd name="connsiteX2-15" fmla="*/ 402964 w 731211"/>
                    <a:gd name="connsiteY2-16" fmla="*/ 633046 h 633046"/>
                    <a:gd name="connsiteX3-17" fmla="*/ 74717 w 731211"/>
                    <a:gd name="connsiteY3-18" fmla="*/ 316523 h 633046"/>
                    <a:gd name="connsiteX4-19" fmla="*/ 161895 w 731211"/>
                    <a:gd name="connsiteY4-20" fmla="*/ 152400 h 633046"/>
                    <a:gd name="connsiteX0-21" fmla="*/ 353700 w 681947"/>
                    <a:gd name="connsiteY0-22" fmla="*/ 0 h 633046"/>
                    <a:gd name="connsiteX1-23" fmla="*/ 681947 w 681947"/>
                    <a:gd name="connsiteY1-24" fmla="*/ 316523 h 633046"/>
                    <a:gd name="connsiteX2-25" fmla="*/ 353700 w 681947"/>
                    <a:gd name="connsiteY2-26" fmla="*/ 633046 h 633046"/>
                    <a:gd name="connsiteX3-27" fmla="*/ 25453 w 681947"/>
                    <a:gd name="connsiteY3-28" fmla="*/ 316523 h 633046"/>
                    <a:gd name="connsiteX4-29" fmla="*/ 112631 w 681947"/>
                    <a:gd name="connsiteY4-30" fmla="*/ 152400 h 633046"/>
                    <a:gd name="connsiteX0-31" fmla="*/ 341249 w 669496"/>
                    <a:gd name="connsiteY0-32" fmla="*/ 0 h 633046"/>
                    <a:gd name="connsiteX1-33" fmla="*/ 669496 w 669496"/>
                    <a:gd name="connsiteY1-34" fmla="*/ 316523 h 633046"/>
                    <a:gd name="connsiteX2-35" fmla="*/ 341249 w 669496"/>
                    <a:gd name="connsiteY2-36" fmla="*/ 633046 h 633046"/>
                    <a:gd name="connsiteX3-37" fmla="*/ 13002 w 669496"/>
                    <a:gd name="connsiteY3-38" fmla="*/ 316523 h 633046"/>
                    <a:gd name="connsiteX4-39" fmla="*/ 100180 w 669496"/>
                    <a:gd name="connsiteY4-40" fmla="*/ 152400 h 633046"/>
                    <a:gd name="connsiteX0-41" fmla="*/ 347951 w 676198"/>
                    <a:gd name="connsiteY0-42" fmla="*/ 0 h 633046"/>
                    <a:gd name="connsiteX1-43" fmla="*/ 676198 w 676198"/>
                    <a:gd name="connsiteY1-44" fmla="*/ 316523 h 633046"/>
                    <a:gd name="connsiteX2-45" fmla="*/ 347951 w 676198"/>
                    <a:gd name="connsiteY2-46" fmla="*/ 633046 h 633046"/>
                    <a:gd name="connsiteX3-47" fmla="*/ 19704 w 676198"/>
                    <a:gd name="connsiteY3-48" fmla="*/ 316523 h 633046"/>
                    <a:gd name="connsiteX4-49" fmla="*/ 79173 w 676198"/>
                    <a:gd name="connsiteY4-50" fmla="*/ 113607 h 633046"/>
                    <a:gd name="connsiteX0-51" fmla="*/ 333371 w 661618"/>
                    <a:gd name="connsiteY0-52" fmla="*/ 0 h 633046"/>
                    <a:gd name="connsiteX1-53" fmla="*/ 661618 w 661618"/>
                    <a:gd name="connsiteY1-54" fmla="*/ 316523 h 633046"/>
                    <a:gd name="connsiteX2-55" fmla="*/ 333371 w 661618"/>
                    <a:gd name="connsiteY2-56" fmla="*/ 633046 h 633046"/>
                    <a:gd name="connsiteX3-57" fmla="*/ 5124 w 661618"/>
                    <a:gd name="connsiteY3-58" fmla="*/ 316523 h 633046"/>
                    <a:gd name="connsiteX4-59" fmla="*/ 64593 w 661618"/>
                    <a:gd name="connsiteY4-60" fmla="*/ 113607 h 633046"/>
                    <a:gd name="connsiteX0-61" fmla="*/ 178200 w 661618"/>
                    <a:gd name="connsiteY0-62" fmla="*/ 0 h 583170"/>
                    <a:gd name="connsiteX1-63" fmla="*/ 661618 w 661618"/>
                    <a:gd name="connsiteY1-64" fmla="*/ 266647 h 583170"/>
                    <a:gd name="connsiteX2-65" fmla="*/ 333371 w 661618"/>
                    <a:gd name="connsiteY2-66" fmla="*/ 583170 h 583170"/>
                    <a:gd name="connsiteX3-67" fmla="*/ 5124 w 661618"/>
                    <a:gd name="connsiteY3-68" fmla="*/ 266647 h 583170"/>
                    <a:gd name="connsiteX4-69" fmla="*/ 64593 w 661618"/>
                    <a:gd name="connsiteY4-70" fmla="*/ 63731 h 583170"/>
                    <a:gd name="connsiteX0-71" fmla="*/ 178200 w 662133"/>
                    <a:gd name="connsiteY0-72" fmla="*/ 66578 h 649748"/>
                    <a:gd name="connsiteX1-73" fmla="*/ 412660 w 662133"/>
                    <a:gd name="connsiteY1-74" fmla="*/ 10947 h 649748"/>
                    <a:gd name="connsiteX2-75" fmla="*/ 661618 w 662133"/>
                    <a:gd name="connsiteY2-76" fmla="*/ 333225 h 649748"/>
                    <a:gd name="connsiteX3-77" fmla="*/ 333371 w 662133"/>
                    <a:gd name="connsiteY3-78" fmla="*/ 649748 h 649748"/>
                    <a:gd name="connsiteX4-79" fmla="*/ 5124 w 662133"/>
                    <a:gd name="connsiteY4-80" fmla="*/ 333225 h 649748"/>
                    <a:gd name="connsiteX5" fmla="*/ 64593 w 662133"/>
                    <a:gd name="connsiteY5" fmla="*/ 130309 h 649748"/>
                    <a:gd name="connsiteX0-81" fmla="*/ 178200 w 662148"/>
                    <a:gd name="connsiteY0-82" fmla="*/ 66578 h 649748"/>
                    <a:gd name="connsiteX1-83" fmla="*/ 412660 w 662148"/>
                    <a:gd name="connsiteY1-84" fmla="*/ 10947 h 649748"/>
                    <a:gd name="connsiteX2-85" fmla="*/ 661618 w 662148"/>
                    <a:gd name="connsiteY2-86" fmla="*/ 333225 h 649748"/>
                    <a:gd name="connsiteX3-87" fmla="*/ 333371 w 662148"/>
                    <a:gd name="connsiteY3-88" fmla="*/ 649748 h 649748"/>
                    <a:gd name="connsiteX4-89" fmla="*/ 5124 w 662148"/>
                    <a:gd name="connsiteY4-90" fmla="*/ 333225 h 649748"/>
                    <a:gd name="connsiteX5-91" fmla="*/ 64593 w 662148"/>
                    <a:gd name="connsiteY5-92" fmla="*/ 130309 h 649748"/>
                    <a:gd name="connsiteX0-93" fmla="*/ 178200 w 662148"/>
                    <a:gd name="connsiteY0-94" fmla="*/ 61032 h 644202"/>
                    <a:gd name="connsiteX1-95" fmla="*/ 412660 w 662148"/>
                    <a:gd name="connsiteY1-96" fmla="*/ 5401 h 644202"/>
                    <a:gd name="connsiteX2-97" fmla="*/ 661618 w 662148"/>
                    <a:gd name="connsiteY2-98" fmla="*/ 327679 h 644202"/>
                    <a:gd name="connsiteX3-99" fmla="*/ 333371 w 662148"/>
                    <a:gd name="connsiteY3-100" fmla="*/ 644202 h 644202"/>
                    <a:gd name="connsiteX4-101" fmla="*/ 5124 w 662148"/>
                    <a:gd name="connsiteY4-102" fmla="*/ 327679 h 644202"/>
                    <a:gd name="connsiteX5-103" fmla="*/ 64593 w 662148"/>
                    <a:gd name="connsiteY5-104" fmla="*/ 124763 h 644202"/>
                    <a:gd name="connsiteX0-105" fmla="*/ 178200 w 662148"/>
                    <a:gd name="connsiteY0-106" fmla="*/ 75865 h 659035"/>
                    <a:gd name="connsiteX1-107" fmla="*/ 168819 w 662148"/>
                    <a:gd name="connsiteY1-108" fmla="*/ 31317 h 659035"/>
                    <a:gd name="connsiteX2-109" fmla="*/ 412660 w 662148"/>
                    <a:gd name="connsiteY2-110" fmla="*/ 20234 h 659035"/>
                    <a:gd name="connsiteX3-111" fmla="*/ 661618 w 662148"/>
                    <a:gd name="connsiteY3-112" fmla="*/ 342512 h 659035"/>
                    <a:gd name="connsiteX4-113" fmla="*/ 333371 w 662148"/>
                    <a:gd name="connsiteY4-114" fmla="*/ 659035 h 659035"/>
                    <a:gd name="connsiteX5-115" fmla="*/ 5124 w 662148"/>
                    <a:gd name="connsiteY5-116" fmla="*/ 342512 h 659035"/>
                    <a:gd name="connsiteX6" fmla="*/ 64593 w 662148"/>
                    <a:gd name="connsiteY6" fmla="*/ 139596 h 659035"/>
                    <a:gd name="connsiteX0-117" fmla="*/ 178200 w 662148"/>
                    <a:gd name="connsiteY0-118" fmla="*/ 68901 h 652071"/>
                    <a:gd name="connsiteX1-119" fmla="*/ 130026 w 662148"/>
                    <a:gd name="connsiteY1-120" fmla="*/ 68688 h 652071"/>
                    <a:gd name="connsiteX2-121" fmla="*/ 412660 w 662148"/>
                    <a:gd name="connsiteY2-122" fmla="*/ 13270 h 652071"/>
                    <a:gd name="connsiteX3-123" fmla="*/ 661618 w 662148"/>
                    <a:gd name="connsiteY3-124" fmla="*/ 335548 h 652071"/>
                    <a:gd name="connsiteX4-125" fmla="*/ 333371 w 662148"/>
                    <a:gd name="connsiteY4-126" fmla="*/ 652071 h 652071"/>
                    <a:gd name="connsiteX5-127" fmla="*/ 5124 w 662148"/>
                    <a:gd name="connsiteY5-128" fmla="*/ 335548 h 652071"/>
                    <a:gd name="connsiteX6-129" fmla="*/ 64593 w 662148"/>
                    <a:gd name="connsiteY6-130" fmla="*/ 132632 h 652071"/>
                    <a:gd name="connsiteX0-131" fmla="*/ 178200 w 662220"/>
                    <a:gd name="connsiteY0-132" fmla="*/ 68901 h 652071"/>
                    <a:gd name="connsiteX1-133" fmla="*/ 130026 w 662220"/>
                    <a:gd name="connsiteY1-134" fmla="*/ 68688 h 652071"/>
                    <a:gd name="connsiteX2-135" fmla="*/ 412660 w 662220"/>
                    <a:gd name="connsiteY2-136" fmla="*/ 13270 h 652071"/>
                    <a:gd name="connsiteX3-137" fmla="*/ 661618 w 662220"/>
                    <a:gd name="connsiteY3-138" fmla="*/ 335548 h 652071"/>
                    <a:gd name="connsiteX4-139" fmla="*/ 333371 w 662220"/>
                    <a:gd name="connsiteY4-140" fmla="*/ 652071 h 652071"/>
                    <a:gd name="connsiteX5-141" fmla="*/ 5124 w 662220"/>
                    <a:gd name="connsiteY5-142" fmla="*/ 335548 h 652071"/>
                    <a:gd name="connsiteX6-143" fmla="*/ 64593 w 662220"/>
                    <a:gd name="connsiteY6-144" fmla="*/ 132632 h 652071"/>
                    <a:gd name="connsiteX0-145" fmla="*/ 178200 w 662220"/>
                    <a:gd name="connsiteY0-146" fmla="*/ 58449 h 641619"/>
                    <a:gd name="connsiteX1-147" fmla="*/ 130026 w 662220"/>
                    <a:gd name="connsiteY1-148" fmla="*/ 58236 h 641619"/>
                    <a:gd name="connsiteX2-149" fmla="*/ 412660 w 662220"/>
                    <a:gd name="connsiteY2-150" fmla="*/ 2818 h 641619"/>
                    <a:gd name="connsiteX3-151" fmla="*/ 661618 w 662220"/>
                    <a:gd name="connsiteY3-152" fmla="*/ 325096 h 641619"/>
                    <a:gd name="connsiteX4-153" fmla="*/ 333371 w 662220"/>
                    <a:gd name="connsiteY4-154" fmla="*/ 641619 h 641619"/>
                    <a:gd name="connsiteX5-155" fmla="*/ 5124 w 662220"/>
                    <a:gd name="connsiteY5-156" fmla="*/ 325096 h 641619"/>
                    <a:gd name="connsiteX6-157" fmla="*/ 64593 w 662220"/>
                    <a:gd name="connsiteY6-158" fmla="*/ 122180 h 641619"/>
                    <a:gd name="connsiteX0-159" fmla="*/ 178200 w 662220"/>
                    <a:gd name="connsiteY0-160" fmla="*/ 58449 h 641619"/>
                    <a:gd name="connsiteX1-161" fmla="*/ 130026 w 662220"/>
                    <a:gd name="connsiteY1-162" fmla="*/ 58236 h 641619"/>
                    <a:gd name="connsiteX2-163" fmla="*/ 412660 w 662220"/>
                    <a:gd name="connsiteY2-164" fmla="*/ 2818 h 641619"/>
                    <a:gd name="connsiteX3-165" fmla="*/ 661618 w 662220"/>
                    <a:gd name="connsiteY3-166" fmla="*/ 325096 h 641619"/>
                    <a:gd name="connsiteX4-167" fmla="*/ 333371 w 662220"/>
                    <a:gd name="connsiteY4-168" fmla="*/ 641619 h 641619"/>
                    <a:gd name="connsiteX5-169" fmla="*/ 5124 w 662220"/>
                    <a:gd name="connsiteY5-170" fmla="*/ 325096 h 641619"/>
                    <a:gd name="connsiteX6-171" fmla="*/ 64593 w 662220"/>
                    <a:gd name="connsiteY6-172" fmla="*/ 122180 h 641619"/>
                    <a:gd name="connsiteX0-173" fmla="*/ 178200 w 662220"/>
                    <a:gd name="connsiteY0-174" fmla="*/ 58449 h 641619"/>
                    <a:gd name="connsiteX1-175" fmla="*/ 130026 w 662220"/>
                    <a:gd name="connsiteY1-176" fmla="*/ 58236 h 641619"/>
                    <a:gd name="connsiteX2-177" fmla="*/ 412660 w 662220"/>
                    <a:gd name="connsiteY2-178" fmla="*/ 2818 h 641619"/>
                    <a:gd name="connsiteX3-179" fmla="*/ 661618 w 662220"/>
                    <a:gd name="connsiteY3-180" fmla="*/ 325096 h 641619"/>
                    <a:gd name="connsiteX4-181" fmla="*/ 333371 w 662220"/>
                    <a:gd name="connsiteY4-182" fmla="*/ 641619 h 641619"/>
                    <a:gd name="connsiteX5-183" fmla="*/ 5124 w 662220"/>
                    <a:gd name="connsiteY5-184" fmla="*/ 325096 h 641619"/>
                    <a:gd name="connsiteX6-185" fmla="*/ 64593 w 662220"/>
                    <a:gd name="connsiteY6-186" fmla="*/ 122180 h 641619"/>
                    <a:gd name="connsiteX0-187" fmla="*/ 178200 w 662220"/>
                    <a:gd name="connsiteY0-188" fmla="*/ 58449 h 641619"/>
                    <a:gd name="connsiteX1-189" fmla="*/ 130026 w 662220"/>
                    <a:gd name="connsiteY1-190" fmla="*/ 58236 h 641619"/>
                    <a:gd name="connsiteX2-191" fmla="*/ 412660 w 662220"/>
                    <a:gd name="connsiteY2-192" fmla="*/ 2818 h 641619"/>
                    <a:gd name="connsiteX3-193" fmla="*/ 661618 w 662220"/>
                    <a:gd name="connsiteY3-194" fmla="*/ 325096 h 641619"/>
                    <a:gd name="connsiteX4-195" fmla="*/ 333371 w 662220"/>
                    <a:gd name="connsiteY4-196" fmla="*/ 641619 h 641619"/>
                    <a:gd name="connsiteX5-197" fmla="*/ 5124 w 662220"/>
                    <a:gd name="connsiteY5-198" fmla="*/ 325096 h 641619"/>
                    <a:gd name="connsiteX6-199" fmla="*/ 64593 w 662220"/>
                    <a:gd name="connsiteY6-200" fmla="*/ 122180 h 641619"/>
                    <a:gd name="connsiteX0-201" fmla="*/ 178200 w 662220"/>
                    <a:gd name="connsiteY0-202" fmla="*/ 58449 h 641619"/>
                    <a:gd name="connsiteX1-203" fmla="*/ 130026 w 662220"/>
                    <a:gd name="connsiteY1-204" fmla="*/ 58236 h 641619"/>
                    <a:gd name="connsiteX2-205" fmla="*/ 412660 w 662220"/>
                    <a:gd name="connsiteY2-206" fmla="*/ 2818 h 641619"/>
                    <a:gd name="connsiteX3-207" fmla="*/ 661618 w 662220"/>
                    <a:gd name="connsiteY3-208" fmla="*/ 325096 h 641619"/>
                    <a:gd name="connsiteX4-209" fmla="*/ 333371 w 662220"/>
                    <a:gd name="connsiteY4-210" fmla="*/ 641619 h 641619"/>
                    <a:gd name="connsiteX5-211" fmla="*/ 5124 w 662220"/>
                    <a:gd name="connsiteY5-212" fmla="*/ 325096 h 641619"/>
                    <a:gd name="connsiteX6-213" fmla="*/ 64593 w 662220"/>
                    <a:gd name="connsiteY6-214" fmla="*/ 122180 h 641619"/>
                    <a:gd name="connsiteX0-215" fmla="*/ 176252 w 660272"/>
                    <a:gd name="connsiteY0-216" fmla="*/ 58449 h 641619"/>
                    <a:gd name="connsiteX1-217" fmla="*/ 128078 w 660272"/>
                    <a:gd name="connsiteY1-218" fmla="*/ 58236 h 641619"/>
                    <a:gd name="connsiteX2-219" fmla="*/ 410712 w 660272"/>
                    <a:gd name="connsiteY2-220" fmla="*/ 2818 h 641619"/>
                    <a:gd name="connsiteX3-221" fmla="*/ 659670 w 660272"/>
                    <a:gd name="connsiteY3-222" fmla="*/ 325096 h 641619"/>
                    <a:gd name="connsiteX4-223" fmla="*/ 331423 w 660272"/>
                    <a:gd name="connsiteY4-224" fmla="*/ 641619 h 641619"/>
                    <a:gd name="connsiteX5-225" fmla="*/ 3176 w 660272"/>
                    <a:gd name="connsiteY5-226" fmla="*/ 325096 h 641619"/>
                    <a:gd name="connsiteX6-227" fmla="*/ 62645 w 660272"/>
                    <a:gd name="connsiteY6-228" fmla="*/ 122180 h 641619"/>
                    <a:gd name="connsiteX0-229" fmla="*/ 253837 w 660272"/>
                    <a:gd name="connsiteY0-230" fmla="*/ 30740 h 641619"/>
                    <a:gd name="connsiteX1-231" fmla="*/ 128078 w 660272"/>
                    <a:gd name="connsiteY1-232" fmla="*/ 58236 h 641619"/>
                    <a:gd name="connsiteX2-233" fmla="*/ 410712 w 660272"/>
                    <a:gd name="connsiteY2-234" fmla="*/ 2818 h 641619"/>
                    <a:gd name="connsiteX3-235" fmla="*/ 659670 w 660272"/>
                    <a:gd name="connsiteY3-236" fmla="*/ 325096 h 641619"/>
                    <a:gd name="connsiteX4-237" fmla="*/ 331423 w 660272"/>
                    <a:gd name="connsiteY4-238" fmla="*/ 641619 h 641619"/>
                    <a:gd name="connsiteX5-239" fmla="*/ 3176 w 660272"/>
                    <a:gd name="connsiteY5-240" fmla="*/ 325096 h 641619"/>
                    <a:gd name="connsiteX6-241" fmla="*/ 62645 w 660272"/>
                    <a:gd name="connsiteY6-242" fmla="*/ 122180 h 641619"/>
                    <a:gd name="connsiteX0-243" fmla="*/ 253837 w 660191"/>
                    <a:gd name="connsiteY0-244" fmla="*/ 41069 h 651948"/>
                    <a:gd name="connsiteX1-245" fmla="*/ 161329 w 660191"/>
                    <a:gd name="connsiteY1-246" fmla="*/ 63023 h 651948"/>
                    <a:gd name="connsiteX2-247" fmla="*/ 410712 w 660191"/>
                    <a:gd name="connsiteY2-248" fmla="*/ 13147 h 651948"/>
                    <a:gd name="connsiteX3-249" fmla="*/ 659670 w 660191"/>
                    <a:gd name="connsiteY3-250" fmla="*/ 335425 h 651948"/>
                    <a:gd name="connsiteX4-251" fmla="*/ 331423 w 660191"/>
                    <a:gd name="connsiteY4-252" fmla="*/ 651948 h 651948"/>
                    <a:gd name="connsiteX5-253" fmla="*/ 3176 w 660191"/>
                    <a:gd name="connsiteY5-254" fmla="*/ 335425 h 651948"/>
                    <a:gd name="connsiteX6-255" fmla="*/ 62645 w 660191"/>
                    <a:gd name="connsiteY6-256" fmla="*/ 132509 h 651948"/>
                    <a:gd name="connsiteX0-257" fmla="*/ 253837 w 660897"/>
                    <a:gd name="connsiteY0-258" fmla="*/ 45475 h 656354"/>
                    <a:gd name="connsiteX1-259" fmla="*/ 161329 w 660897"/>
                    <a:gd name="connsiteY1-260" fmla="*/ 67429 h 656354"/>
                    <a:gd name="connsiteX2-261" fmla="*/ 410712 w 660897"/>
                    <a:gd name="connsiteY2-262" fmla="*/ 17553 h 656354"/>
                    <a:gd name="connsiteX3-263" fmla="*/ 659670 w 660897"/>
                    <a:gd name="connsiteY3-264" fmla="*/ 339831 h 656354"/>
                    <a:gd name="connsiteX4-265" fmla="*/ 331423 w 660897"/>
                    <a:gd name="connsiteY4-266" fmla="*/ 656354 h 656354"/>
                    <a:gd name="connsiteX5-267" fmla="*/ 3176 w 660897"/>
                    <a:gd name="connsiteY5-268" fmla="*/ 339831 h 656354"/>
                    <a:gd name="connsiteX6-269" fmla="*/ 62645 w 660897"/>
                    <a:gd name="connsiteY6-270" fmla="*/ 136915 h 656354"/>
                    <a:gd name="connsiteX0-271" fmla="*/ 253837 w 660406"/>
                    <a:gd name="connsiteY0-272" fmla="*/ 41070 h 651949"/>
                    <a:gd name="connsiteX1-273" fmla="*/ 161329 w 660406"/>
                    <a:gd name="connsiteY1-274" fmla="*/ 63024 h 651949"/>
                    <a:gd name="connsiteX2-275" fmla="*/ 410712 w 660406"/>
                    <a:gd name="connsiteY2-276" fmla="*/ 13148 h 651949"/>
                    <a:gd name="connsiteX3-277" fmla="*/ 659670 w 660406"/>
                    <a:gd name="connsiteY3-278" fmla="*/ 335426 h 651949"/>
                    <a:gd name="connsiteX4-279" fmla="*/ 331423 w 660406"/>
                    <a:gd name="connsiteY4-280" fmla="*/ 651949 h 651949"/>
                    <a:gd name="connsiteX5-281" fmla="*/ 3176 w 660406"/>
                    <a:gd name="connsiteY5-282" fmla="*/ 335426 h 651949"/>
                    <a:gd name="connsiteX6-283" fmla="*/ 62645 w 660406"/>
                    <a:gd name="connsiteY6-284" fmla="*/ 132510 h 651949"/>
                    <a:gd name="connsiteX0-285" fmla="*/ 161329 w 660406"/>
                    <a:gd name="connsiteY0-286" fmla="*/ 63024 h 651949"/>
                    <a:gd name="connsiteX1-287" fmla="*/ 410712 w 660406"/>
                    <a:gd name="connsiteY1-288" fmla="*/ 13148 h 651949"/>
                    <a:gd name="connsiteX2-289" fmla="*/ 659670 w 660406"/>
                    <a:gd name="connsiteY2-290" fmla="*/ 335426 h 651949"/>
                    <a:gd name="connsiteX3-291" fmla="*/ 331423 w 660406"/>
                    <a:gd name="connsiteY3-292" fmla="*/ 651949 h 651949"/>
                    <a:gd name="connsiteX4-293" fmla="*/ 3176 w 660406"/>
                    <a:gd name="connsiteY4-294" fmla="*/ 335426 h 651949"/>
                    <a:gd name="connsiteX5-295" fmla="*/ 62645 w 660406"/>
                    <a:gd name="connsiteY5-296" fmla="*/ 132510 h 651949"/>
                    <a:gd name="connsiteX0-297" fmla="*/ 128078 w 660207"/>
                    <a:gd name="connsiteY0-298" fmla="*/ 63024 h 651949"/>
                    <a:gd name="connsiteX1-299" fmla="*/ 410712 w 660207"/>
                    <a:gd name="connsiteY1-300" fmla="*/ 13148 h 651949"/>
                    <a:gd name="connsiteX2-301" fmla="*/ 659670 w 660207"/>
                    <a:gd name="connsiteY2-302" fmla="*/ 335426 h 651949"/>
                    <a:gd name="connsiteX3-303" fmla="*/ 331423 w 660207"/>
                    <a:gd name="connsiteY3-304" fmla="*/ 651949 h 651949"/>
                    <a:gd name="connsiteX4-305" fmla="*/ 3176 w 660207"/>
                    <a:gd name="connsiteY4-306" fmla="*/ 335426 h 651949"/>
                    <a:gd name="connsiteX5-307" fmla="*/ 62645 w 660207"/>
                    <a:gd name="connsiteY5-308" fmla="*/ 132510 h 651949"/>
                    <a:gd name="connsiteX0-309" fmla="*/ 128078 w 660438"/>
                    <a:gd name="connsiteY0-310" fmla="*/ 60888 h 649813"/>
                    <a:gd name="connsiteX1-311" fmla="*/ 410712 w 660438"/>
                    <a:gd name="connsiteY1-312" fmla="*/ 11012 h 649813"/>
                    <a:gd name="connsiteX2-313" fmla="*/ 659670 w 660438"/>
                    <a:gd name="connsiteY2-314" fmla="*/ 333290 h 649813"/>
                    <a:gd name="connsiteX3-315" fmla="*/ 331423 w 660438"/>
                    <a:gd name="connsiteY3-316" fmla="*/ 649813 h 649813"/>
                    <a:gd name="connsiteX4-317" fmla="*/ 3176 w 660438"/>
                    <a:gd name="connsiteY4-318" fmla="*/ 333290 h 649813"/>
                    <a:gd name="connsiteX5-319" fmla="*/ 62645 w 660438"/>
                    <a:gd name="connsiteY5-320" fmla="*/ 130374 h 649813"/>
                    <a:gd name="connsiteX0-321" fmla="*/ 128078 w 660438"/>
                    <a:gd name="connsiteY0-322" fmla="*/ 64927 h 653852"/>
                    <a:gd name="connsiteX1-323" fmla="*/ 410712 w 660438"/>
                    <a:gd name="connsiteY1-324" fmla="*/ 15051 h 653852"/>
                    <a:gd name="connsiteX2-325" fmla="*/ 659670 w 660438"/>
                    <a:gd name="connsiteY2-326" fmla="*/ 337329 h 653852"/>
                    <a:gd name="connsiteX3-327" fmla="*/ 331423 w 660438"/>
                    <a:gd name="connsiteY3-328" fmla="*/ 653852 h 653852"/>
                    <a:gd name="connsiteX4-329" fmla="*/ 3176 w 660438"/>
                    <a:gd name="connsiteY4-330" fmla="*/ 337329 h 653852"/>
                    <a:gd name="connsiteX5-331" fmla="*/ 62645 w 660438"/>
                    <a:gd name="connsiteY5-332" fmla="*/ 134413 h 653852"/>
                    <a:gd name="connsiteX0-333" fmla="*/ 128078 w 660438"/>
                    <a:gd name="connsiteY0-334" fmla="*/ 64927 h 653852"/>
                    <a:gd name="connsiteX1-335" fmla="*/ 410712 w 660438"/>
                    <a:gd name="connsiteY1-336" fmla="*/ 15051 h 653852"/>
                    <a:gd name="connsiteX2-337" fmla="*/ 659670 w 660438"/>
                    <a:gd name="connsiteY2-338" fmla="*/ 337329 h 653852"/>
                    <a:gd name="connsiteX3-339" fmla="*/ 331423 w 660438"/>
                    <a:gd name="connsiteY3-340" fmla="*/ 653852 h 653852"/>
                    <a:gd name="connsiteX4-341" fmla="*/ 3176 w 660438"/>
                    <a:gd name="connsiteY4-342" fmla="*/ 337329 h 653852"/>
                    <a:gd name="connsiteX5-343" fmla="*/ 62645 w 660438"/>
                    <a:gd name="connsiteY5-344" fmla="*/ 134413 h 653852"/>
                    <a:gd name="connsiteX6-345" fmla="*/ 128078 w 660438"/>
                    <a:gd name="connsiteY6-346" fmla="*/ 64927 h 653852"/>
                    <a:gd name="connsiteX0-347" fmla="*/ 252136 w 660153"/>
                    <a:gd name="connsiteY0-348" fmla="*/ 22792 h 698557"/>
                    <a:gd name="connsiteX1-349" fmla="*/ 410712 w 660153"/>
                    <a:gd name="connsiteY1-350" fmla="*/ 59756 h 698557"/>
                    <a:gd name="connsiteX2-351" fmla="*/ 659670 w 660153"/>
                    <a:gd name="connsiteY2-352" fmla="*/ 382034 h 698557"/>
                    <a:gd name="connsiteX3-353" fmla="*/ 331423 w 660153"/>
                    <a:gd name="connsiteY3-354" fmla="*/ 698557 h 698557"/>
                    <a:gd name="connsiteX4-355" fmla="*/ 3176 w 660153"/>
                    <a:gd name="connsiteY4-356" fmla="*/ 382034 h 698557"/>
                    <a:gd name="connsiteX5-357" fmla="*/ 62645 w 660153"/>
                    <a:gd name="connsiteY5-358" fmla="*/ 179118 h 698557"/>
                    <a:gd name="connsiteX6-359" fmla="*/ 252136 w 660153"/>
                    <a:gd name="connsiteY6-360" fmla="*/ 22792 h 698557"/>
                    <a:gd name="connsiteX0-361" fmla="*/ 62645 w 660153"/>
                    <a:gd name="connsiteY0-362" fmla="*/ 119362 h 638801"/>
                    <a:gd name="connsiteX1-363" fmla="*/ 410712 w 660153"/>
                    <a:gd name="connsiteY1-364" fmla="*/ 0 h 638801"/>
                    <a:gd name="connsiteX2-365" fmla="*/ 659670 w 660153"/>
                    <a:gd name="connsiteY2-366" fmla="*/ 322278 h 638801"/>
                    <a:gd name="connsiteX3-367" fmla="*/ 331423 w 660153"/>
                    <a:gd name="connsiteY3-368" fmla="*/ 638801 h 638801"/>
                    <a:gd name="connsiteX4-369" fmla="*/ 3176 w 660153"/>
                    <a:gd name="connsiteY4-370" fmla="*/ 322278 h 638801"/>
                    <a:gd name="connsiteX5-371" fmla="*/ 62645 w 660153"/>
                    <a:gd name="connsiteY5-372" fmla="*/ 119362 h 638801"/>
                    <a:gd name="connsiteX0-373" fmla="*/ 62645 w 684431"/>
                    <a:gd name="connsiteY0-374" fmla="*/ 57333 h 576772"/>
                    <a:gd name="connsiteX1-375" fmla="*/ 615409 w 684431"/>
                    <a:gd name="connsiteY1-376" fmla="*/ 0 h 576772"/>
                    <a:gd name="connsiteX2-377" fmla="*/ 659670 w 684431"/>
                    <a:gd name="connsiteY2-378" fmla="*/ 260249 h 576772"/>
                    <a:gd name="connsiteX3-379" fmla="*/ 331423 w 684431"/>
                    <a:gd name="connsiteY3-380" fmla="*/ 576772 h 576772"/>
                    <a:gd name="connsiteX4-381" fmla="*/ 3176 w 684431"/>
                    <a:gd name="connsiteY4-382" fmla="*/ 260249 h 576772"/>
                    <a:gd name="connsiteX5-383" fmla="*/ 62645 w 684431"/>
                    <a:gd name="connsiteY5-384" fmla="*/ 57333 h 576772"/>
                    <a:gd name="connsiteX0-385" fmla="*/ 62645 w 697568"/>
                    <a:gd name="connsiteY0-386" fmla="*/ 80203 h 611576"/>
                    <a:gd name="connsiteX1-387" fmla="*/ 615409 w 697568"/>
                    <a:gd name="connsiteY1-388" fmla="*/ 22870 h 611576"/>
                    <a:gd name="connsiteX2-389" fmla="*/ 665873 w 697568"/>
                    <a:gd name="connsiteY2-390" fmla="*/ 494018 h 611576"/>
                    <a:gd name="connsiteX3-391" fmla="*/ 331423 w 697568"/>
                    <a:gd name="connsiteY3-392" fmla="*/ 599642 h 611576"/>
                    <a:gd name="connsiteX4-393" fmla="*/ 3176 w 697568"/>
                    <a:gd name="connsiteY4-394" fmla="*/ 283119 h 611576"/>
                    <a:gd name="connsiteX5-395" fmla="*/ 62645 w 697568"/>
                    <a:gd name="connsiteY5-396" fmla="*/ 80203 h 611576"/>
                    <a:gd name="connsiteX0-397" fmla="*/ 62645 w 721268"/>
                    <a:gd name="connsiteY0-398" fmla="*/ 80203 h 500519"/>
                    <a:gd name="connsiteX1-399" fmla="*/ 615409 w 721268"/>
                    <a:gd name="connsiteY1-400" fmla="*/ 22870 h 500519"/>
                    <a:gd name="connsiteX2-401" fmla="*/ 665873 w 721268"/>
                    <a:gd name="connsiteY2-402" fmla="*/ 494018 h 500519"/>
                    <a:gd name="connsiteX3-403" fmla="*/ 3176 w 721268"/>
                    <a:gd name="connsiteY3-404" fmla="*/ 283119 h 500519"/>
                    <a:gd name="connsiteX4-405" fmla="*/ 62645 w 721268"/>
                    <a:gd name="connsiteY4-406" fmla="*/ 80203 h 500519"/>
                    <a:gd name="connsiteX0-407" fmla="*/ 26672 w 681225"/>
                    <a:gd name="connsiteY0-408" fmla="*/ 80203 h 543014"/>
                    <a:gd name="connsiteX1-409" fmla="*/ 579436 w 681225"/>
                    <a:gd name="connsiteY1-410" fmla="*/ 22870 h 543014"/>
                    <a:gd name="connsiteX2-411" fmla="*/ 629900 w 681225"/>
                    <a:gd name="connsiteY2-412" fmla="*/ 494018 h 543014"/>
                    <a:gd name="connsiteX3-413" fmla="*/ 23029 w 681225"/>
                    <a:gd name="connsiteY3-414" fmla="*/ 481613 h 543014"/>
                    <a:gd name="connsiteX4-415" fmla="*/ 26672 w 681225"/>
                    <a:gd name="connsiteY4-416" fmla="*/ 80203 h 543014"/>
                    <a:gd name="connsiteX0-417" fmla="*/ 26672 w 681225"/>
                    <a:gd name="connsiteY0-418" fmla="*/ 89749 h 552560"/>
                    <a:gd name="connsiteX1-419" fmla="*/ 579436 w 681225"/>
                    <a:gd name="connsiteY1-420" fmla="*/ 32416 h 552560"/>
                    <a:gd name="connsiteX2-421" fmla="*/ 629900 w 681225"/>
                    <a:gd name="connsiteY2-422" fmla="*/ 503564 h 552560"/>
                    <a:gd name="connsiteX3-423" fmla="*/ 23029 w 681225"/>
                    <a:gd name="connsiteY3-424" fmla="*/ 491159 h 552560"/>
                    <a:gd name="connsiteX4-425" fmla="*/ 26672 w 681225"/>
                    <a:gd name="connsiteY4-426" fmla="*/ 89749 h 552560"/>
                    <a:gd name="connsiteX0-427" fmla="*/ 29374 w 683927"/>
                    <a:gd name="connsiteY0-428" fmla="*/ 94156 h 556967"/>
                    <a:gd name="connsiteX1-429" fmla="*/ 582138 w 683927"/>
                    <a:gd name="connsiteY1-430" fmla="*/ 36823 h 556967"/>
                    <a:gd name="connsiteX2-431" fmla="*/ 632602 w 683927"/>
                    <a:gd name="connsiteY2-432" fmla="*/ 507971 h 556967"/>
                    <a:gd name="connsiteX3-433" fmla="*/ 25731 w 683927"/>
                    <a:gd name="connsiteY3-434" fmla="*/ 495566 h 556967"/>
                    <a:gd name="connsiteX4-435" fmla="*/ 29374 w 683927"/>
                    <a:gd name="connsiteY4-436" fmla="*/ 94156 h 556967"/>
                    <a:gd name="connsiteX0-437" fmla="*/ 46803 w 712301"/>
                    <a:gd name="connsiteY0-438" fmla="*/ 71704 h 532822"/>
                    <a:gd name="connsiteX1-439" fmla="*/ 624379 w 712301"/>
                    <a:gd name="connsiteY1-440" fmla="*/ 39182 h 532822"/>
                    <a:gd name="connsiteX2-441" fmla="*/ 650031 w 712301"/>
                    <a:gd name="connsiteY2-442" fmla="*/ 485519 h 532822"/>
                    <a:gd name="connsiteX3-443" fmla="*/ 43160 w 712301"/>
                    <a:gd name="connsiteY3-444" fmla="*/ 473114 h 532822"/>
                    <a:gd name="connsiteX4-445" fmla="*/ 46803 w 712301"/>
                    <a:gd name="connsiteY4-446" fmla="*/ 71704 h 532822"/>
                    <a:gd name="connsiteX0-447" fmla="*/ 46803 w 697972"/>
                    <a:gd name="connsiteY0-448" fmla="*/ 58429 h 519547"/>
                    <a:gd name="connsiteX1-449" fmla="*/ 624379 w 697972"/>
                    <a:gd name="connsiteY1-450" fmla="*/ 25907 h 519547"/>
                    <a:gd name="connsiteX2-451" fmla="*/ 650031 w 697972"/>
                    <a:gd name="connsiteY2-452" fmla="*/ 472244 h 519547"/>
                    <a:gd name="connsiteX3-453" fmla="*/ 43160 w 697972"/>
                    <a:gd name="connsiteY3-454" fmla="*/ 459839 h 519547"/>
                    <a:gd name="connsiteX4-455" fmla="*/ 46803 w 697972"/>
                    <a:gd name="connsiteY4-456" fmla="*/ 58429 h 519547"/>
                    <a:gd name="connsiteX0-457" fmla="*/ 46803 w 697972"/>
                    <a:gd name="connsiteY0-458" fmla="*/ 58429 h 538344"/>
                    <a:gd name="connsiteX1-459" fmla="*/ 624379 w 697972"/>
                    <a:gd name="connsiteY1-460" fmla="*/ 25907 h 538344"/>
                    <a:gd name="connsiteX2-461" fmla="*/ 650031 w 697972"/>
                    <a:gd name="connsiteY2-462" fmla="*/ 472244 h 538344"/>
                    <a:gd name="connsiteX3-463" fmla="*/ 43160 w 697972"/>
                    <a:gd name="connsiteY3-464" fmla="*/ 459839 h 538344"/>
                    <a:gd name="connsiteX4-465" fmla="*/ 46803 w 697972"/>
                    <a:gd name="connsiteY4-466" fmla="*/ 58429 h 538344"/>
                    <a:gd name="connsiteX0-467" fmla="*/ 53628 w 704797"/>
                    <a:gd name="connsiteY0-468" fmla="*/ 58429 h 522084"/>
                    <a:gd name="connsiteX1-469" fmla="*/ 631204 w 704797"/>
                    <a:gd name="connsiteY1-470" fmla="*/ 25907 h 522084"/>
                    <a:gd name="connsiteX2-471" fmla="*/ 656856 w 704797"/>
                    <a:gd name="connsiteY2-472" fmla="*/ 472244 h 522084"/>
                    <a:gd name="connsiteX3-473" fmla="*/ 49985 w 704797"/>
                    <a:gd name="connsiteY3-474" fmla="*/ 459839 h 522084"/>
                    <a:gd name="connsiteX4-475" fmla="*/ 53628 w 704797"/>
                    <a:gd name="connsiteY4-476" fmla="*/ 58429 h 522084"/>
                    <a:gd name="connsiteX0-477" fmla="*/ 53628 w 695352"/>
                    <a:gd name="connsiteY0-478" fmla="*/ 44808 h 508463"/>
                    <a:gd name="connsiteX1-479" fmla="*/ 631204 w 695352"/>
                    <a:gd name="connsiteY1-480" fmla="*/ 12286 h 508463"/>
                    <a:gd name="connsiteX2-481" fmla="*/ 656856 w 695352"/>
                    <a:gd name="connsiteY2-482" fmla="*/ 458623 h 508463"/>
                    <a:gd name="connsiteX3-483" fmla="*/ 49985 w 695352"/>
                    <a:gd name="connsiteY3-484" fmla="*/ 446218 h 508463"/>
                    <a:gd name="connsiteX4-485" fmla="*/ 53628 w 695352"/>
                    <a:gd name="connsiteY4-486" fmla="*/ 44808 h 508463"/>
                    <a:gd name="connsiteX0-487" fmla="*/ 27233 w 668957"/>
                    <a:gd name="connsiteY0-488" fmla="*/ 33309 h 496964"/>
                    <a:gd name="connsiteX1-489" fmla="*/ 604809 w 668957"/>
                    <a:gd name="connsiteY1-490" fmla="*/ 787 h 496964"/>
                    <a:gd name="connsiteX2-491" fmla="*/ 630461 w 668957"/>
                    <a:gd name="connsiteY2-492" fmla="*/ 447124 h 496964"/>
                    <a:gd name="connsiteX3-493" fmla="*/ 23590 w 668957"/>
                    <a:gd name="connsiteY3-494" fmla="*/ 434719 h 496964"/>
                    <a:gd name="connsiteX4-495" fmla="*/ 27233 w 668957"/>
                    <a:gd name="connsiteY4-496" fmla="*/ 33309 h 496964"/>
                    <a:gd name="connsiteX0-497" fmla="*/ 56383 w 708074"/>
                    <a:gd name="connsiteY0-498" fmla="*/ 44807 h 508462"/>
                    <a:gd name="connsiteX1-499" fmla="*/ 672500 w 708074"/>
                    <a:gd name="connsiteY1-500" fmla="*/ 12285 h 508462"/>
                    <a:gd name="connsiteX2-501" fmla="*/ 659611 w 708074"/>
                    <a:gd name="connsiteY2-502" fmla="*/ 458622 h 508462"/>
                    <a:gd name="connsiteX3-503" fmla="*/ 52740 w 708074"/>
                    <a:gd name="connsiteY3-504" fmla="*/ 446217 h 508462"/>
                    <a:gd name="connsiteX4-505" fmla="*/ 56383 w 708074"/>
                    <a:gd name="connsiteY4-506" fmla="*/ 44807 h 508462"/>
                    <a:gd name="connsiteX0-507" fmla="*/ 29466 w 681157"/>
                    <a:gd name="connsiteY0-508" fmla="*/ 33309 h 496964"/>
                    <a:gd name="connsiteX1-509" fmla="*/ 645583 w 681157"/>
                    <a:gd name="connsiteY1-510" fmla="*/ 787 h 496964"/>
                    <a:gd name="connsiteX2-511" fmla="*/ 632694 w 681157"/>
                    <a:gd name="connsiteY2-512" fmla="*/ 447124 h 496964"/>
                    <a:gd name="connsiteX3-513" fmla="*/ 25823 w 681157"/>
                    <a:gd name="connsiteY3-514" fmla="*/ 434719 h 496964"/>
                    <a:gd name="connsiteX4-515" fmla="*/ 29466 w 681157"/>
                    <a:gd name="connsiteY4-516" fmla="*/ 33309 h 496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1157" h="496964">
                      <a:moveTo>
                        <a:pt x="29466" y="33309"/>
                      </a:moveTo>
                      <a:cubicBezTo>
                        <a:pt x="66687" y="6579"/>
                        <a:pt x="638715" y="-2974"/>
                        <a:pt x="645583" y="787"/>
                      </a:cubicBezTo>
                      <a:cubicBezTo>
                        <a:pt x="652451" y="4548"/>
                        <a:pt x="729564" y="374802"/>
                        <a:pt x="632694" y="447124"/>
                      </a:cubicBezTo>
                      <a:cubicBezTo>
                        <a:pt x="535824" y="519446"/>
                        <a:pt x="62180" y="511123"/>
                        <a:pt x="25823" y="434719"/>
                      </a:cubicBezTo>
                      <a:cubicBezTo>
                        <a:pt x="-10534" y="358315"/>
                        <a:pt x="-7755" y="60039"/>
                        <a:pt x="29466" y="33309"/>
                      </a:cubicBezTo>
                      <a:close/>
                    </a:path>
                  </a:pathLst>
                </a:custGeom>
                <a:noFill/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2" name="组合 61"/>
                <p:cNvGrpSpPr/>
                <p:nvPr/>
              </p:nvGrpSpPr>
              <p:grpSpPr>
                <a:xfrm>
                  <a:off x="5869765" y="4949067"/>
                  <a:ext cx="1440000" cy="728759"/>
                  <a:chOff x="5869765" y="4949067"/>
                  <a:chExt cx="1440000" cy="728759"/>
                </a:xfrm>
              </p:grpSpPr>
              <p:sp>
                <p:nvSpPr>
                  <p:cNvPr id="63" name="任意多边形 62"/>
                  <p:cNvSpPr/>
                  <p:nvPr/>
                </p:nvSpPr>
                <p:spPr>
                  <a:xfrm>
                    <a:off x="5987407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任意多边形 63"/>
                  <p:cNvSpPr/>
                  <p:nvPr/>
                </p:nvSpPr>
                <p:spPr>
                  <a:xfrm>
                    <a:off x="6511686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7189844" y="4949067"/>
                    <a:ext cx="11723" cy="633046"/>
                  </a:xfrm>
                  <a:custGeom>
                    <a:avLst/>
                    <a:gdLst>
                      <a:gd name="connsiteX0" fmla="*/ 0 w 11723"/>
                      <a:gd name="connsiteY0" fmla="*/ 633046 h 633046"/>
                      <a:gd name="connsiteX1" fmla="*/ 11723 w 11723"/>
                      <a:gd name="connsiteY1" fmla="*/ 246184 h 633046"/>
                      <a:gd name="connsiteX2" fmla="*/ 0 w 11723"/>
                      <a:gd name="connsiteY2" fmla="*/ 0 h 63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723" h="633046">
                        <a:moveTo>
                          <a:pt x="0" y="633046"/>
                        </a:moveTo>
                        <a:cubicBezTo>
                          <a:pt x="5861" y="492369"/>
                          <a:pt x="11723" y="351692"/>
                          <a:pt x="11723" y="246184"/>
                        </a:cubicBezTo>
                        <a:cubicBezTo>
                          <a:pt x="11723" y="140676"/>
                          <a:pt x="5861" y="70338"/>
                          <a:pt x="0" y="0"/>
                        </a:cubicBezTo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椭圆 31"/>
                  <p:cNvSpPr/>
                  <p:nvPr/>
                </p:nvSpPr>
                <p:spPr>
                  <a:xfrm>
                    <a:off x="5869765" y="5486403"/>
                    <a:ext cx="1440000" cy="191423"/>
                  </a:xfrm>
                  <a:custGeom>
                    <a:avLst/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95220 w 721339"/>
                      <a:gd name="connsiteY0-478" fmla="*/ 66938 h 536957"/>
                      <a:gd name="connsiteX1-479" fmla="*/ 635419 w 721339"/>
                      <a:gd name="connsiteY1-480" fmla="*/ 42846 h 536957"/>
                      <a:gd name="connsiteX2-481" fmla="*/ 661071 w 721339"/>
                      <a:gd name="connsiteY2-482" fmla="*/ 489183 h 536957"/>
                      <a:gd name="connsiteX3-483" fmla="*/ 54200 w 721339"/>
                      <a:gd name="connsiteY3-484" fmla="*/ 476778 h 536957"/>
                      <a:gd name="connsiteX4-485" fmla="*/ 95220 w 721339"/>
                      <a:gd name="connsiteY4-486" fmla="*/ 66938 h 536957"/>
                      <a:gd name="connsiteX0-487" fmla="*/ 97719 w 723838"/>
                      <a:gd name="connsiteY0-488" fmla="*/ 55834 h 525853"/>
                      <a:gd name="connsiteX1-489" fmla="*/ 637918 w 723838"/>
                      <a:gd name="connsiteY1-490" fmla="*/ 31742 h 525853"/>
                      <a:gd name="connsiteX2-491" fmla="*/ 663570 w 723838"/>
                      <a:gd name="connsiteY2-492" fmla="*/ 478079 h 525853"/>
                      <a:gd name="connsiteX3-493" fmla="*/ 56699 w 723838"/>
                      <a:gd name="connsiteY3-494" fmla="*/ 465674 h 525853"/>
                      <a:gd name="connsiteX4-495" fmla="*/ 97719 w 723838"/>
                      <a:gd name="connsiteY4-496" fmla="*/ 55834 h 52585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723838" h="525853">
                        <a:moveTo>
                          <a:pt x="97719" y="55834"/>
                        </a:moveTo>
                        <a:cubicBezTo>
                          <a:pt x="203084" y="25657"/>
                          <a:pt x="543610" y="-38632"/>
                          <a:pt x="637918" y="31742"/>
                        </a:cubicBezTo>
                        <a:cubicBezTo>
                          <a:pt x="732226" y="102116"/>
                          <a:pt x="760440" y="405757"/>
                          <a:pt x="663570" y="478079"/>
                        </a:cubicBezTo>
                        <a:cubicBezTo>
                          <a:pt x="566700" y="550401"/>
                          <a:pt x="151007" y="536048"/>
                          <a:pt x="56699" y="465674"/>
                        </a:cubicBezTo>
                        <a:cubicBezTo>
                          <a:pt x="-37609" y="395300"/>
                          <a:pt x="-7646" y="86011"/>
                          <a:pt x="97719" y="558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任意多边形 57"/>
              <p:cNvSpPr/>
              <p:nvPr/>
            </p:nvSpPr>
            <p:spPr>
              <a:xfrm>
                <a:off x="6543419" y="636428"/>
                <a:ext cx="628025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flipH="1">
                <a:off x="7423457" y="593252"/>
                <a:ext cx="169750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445802" h="3141785">
                    <a:moveTo>
                      <a:pt x="445802" y="3141785"/>
                    </a:moveTo>
                    <a:cubicBezTo>
                      <a:pt x="-132537" y="2094523"/>
                      <a:pt x="-148167" y="1234831"/>
                      <a:pt x="398909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flipH="1">
                <a:off x="7723941" y="636427"/>
                <a:ext cx="661847" cy="3839318"/>
              </a:xfrm>
              <a:custGeom>
                <a:avLst/>
                <a:gdLst>
                  <a:gd name="connsiteX0" fmla="*/ 46893 w 46893"/>
                  <a:gd name="connsiteY0" fmla="*/ 3141785 h 3141785"/>
                  <a:gd name="connsiteX1" fmla="*/ 0 w 46893"/>
                  <a:gd name="connsiteY1" fmla="*/ 0 h 3141785"/>
                  <a:gd name="connsiteX0-1" fmla="*/ 281675 w 281675"/>
                  <a:gd name="connsiteY0-2" fmla="*/ 3141785 h 3141785"/>
                  <a:gd name="connsiteX1-3" fmla="*/ 234782 w 281675"/>
                  <a:gd name="connsiteY1-4" fmla="*/ 0 h 3141785"/>
                  <a:gd name="connsiteX0-5" fmla="*/ 445802 w 445802"/>
                  <a:gd name="connsiteY0-6" fmla="*/ 3141785 h 3141785"/>
                  <a:gd name="connsiteX1-7" fmla="*/ 398909 w 445802"/>
                  <a:gd name="connsiteY1-8" fmla="*/ 0 h 3141785"/>
                  <a:gd name="connsiteX0-9" fmla="*/ 396664 w 450611"/>
                  <a:gd name="connsiteY0-10" fmla="*/ 3141785 h 3141785"/>
                  <a:gd name="connsiteX1-11" fmla="*/ 450611 w 450611"/>
                  <a:gd name="connsiteY1-12" fmla="*/ 0 h 3141785"/>
                  <a:gd name="connsiteX0-13" fmla="*/ 333668 w 387615"/>
                  <a:gd name="connsiteY0-14" fmla="*/ 3141785 h 3141785"/>
                  <a:gd name="connsiteX1-15" fmla="*/ 387615 w 387615"/>
                  <a:gd name="connsiteY1-16" fmla="*/ 0 h 3141785"/>
                  <a:gd name="connsiteX0-17" fmla="*/ 299672 w 353619"/>
                  <a:gd name="connsiteY0-18" fmla="*/ 3141785 h 3141785"/>
                  <a:gd name="connsiteX1-19" fmla="*/ 353619 w 353619"/>
                  <a:gd name="connsiteY1-20" fmla="*/ 0 h 3141785"/>
                  <a:gd name="connsiteX0-21" fmla="*/ 301871 w 355818"/>
                  <a:gd name="connsiteY0-22" fmla="*/ 3141785 h 3141785"/>
                  <a:gd name="connsiteX1-23" fmla="*/ 355818 w 355818"/>
                  <a:gd name="connsiteY1-24" fmla="*/ 0 h 3141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55818" h="3141785">
                    <a:moveTo>
                      <a:pt x="301871" y="3141785"/>
                    </a:moveTo>
                    <a:cubicBezTo>
                      <a:pt x="-24369" y="2246924"/>
                      <a:pt x="-191258" y="1234831"/>
                      <a:pt x="355818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952999" y="1877831"/>
              <a:ext cx="631109" cy="2697283"/>
              <a:chOff x="2952999" y="1877831"/>
              <a:chExt cx="631109" cy="2697283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975858" y="1990649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011921" y="2196768"/>
                <a:ext cx="287989" cy="21248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3004487" y="2309429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3020919" y="2543011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3066116" y="2785097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3001348" y="2990770"/>
                <a:ext cx="539322" cy="37718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011921" y="3226766"/>
                <a:ext cx="572187" cy="389363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011922" y="3633136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001348" y="385212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2975858" y="4082565"/>
                <a:ext cx="397136" cy="29198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011921" y="4389735"/>
                <a:ext cx="246917" cy="18537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2952999" y="1877831"/>
                <a:ext cx="141335" cy="9172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91893" y="1894156"/>
              <a:ext cx="623309" cy="3133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09204" y="2060575"/>
              <a:ext cx="645050" cy="35550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727594" y="2288197"/>
              <a:ext cx="663760" cy="38979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67742" y="2604779"/>
              <a:ext cx="560023" cy="37974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91879" y="2872753"/>
              <a:ext cx="539322" cy="37718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798492" y="3158830"/>
              <a:ext cx="405055" cy="30607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926119" y="3492843"/>
              <a:ext cx="265537" cy="17893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026197" y="3656085"/>
              <a:ext cx="243491" cy="17848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103101" y="3848900"/>
              <a:ext cx="182303" cy="14243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285404" y="4086250"/>
              <a:ext cx="154457" cy="13376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22225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30192" y="559468"/>
            <a:ext cx="226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a title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10226507" y="662465"/>
            <a:ext cx="1000241" cy="465670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6553973" y="2166091"/>
            <a:ext cx="1166813" cy="577851"/>
            <a:chOff x="7239000" y="2012949"/>
            <a:chExt cx="1166813" cy="577851"/>
          </a:xfrm>
        </p:grpSpPr>
        <p:sp>
          <p:nvSpPr>
            <p:cNvPr id="110" name="矩形 109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112"/>
          <p:cNvGrpSpPr/>
          <p:nvPr/>
        </p:nvGrpSpPr>
        <p:grpSpPr>
          <a:xfrm>
            <a:off x="6553973" y="3231646"/>
            <a:ext cx="1166813" cy="577851"/>
            <a:chOff x="7239000" y="2012949"/>
            <a:chExt cx="1166813" cy="577851"/>
          </a:xfrm>
        </p:grpSpPr>
        <p:sp>
          <p:nvSpPr>
            <p:cNvPr id="114" name="矩形 113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5" name="直接连接符 114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组合 116"/>
          <p:cNvGrpSpPr/>
          <p:nvPr/>
        </p:nvGrpSpPr>
        <p:grpSpPr>
          <a:xfrm>
            <a:off x="6553973" y="4321635"/>
            <a:ext cx="1166813" cy="577851"/>
            <a:chOff x="7239000" y="2012949"/>
            <a:chExt cx="1166813" cy="577851"/>
          </a:xfrm>
        </p:grpSpPr>
        <p:sp>
          <p:nvSpPr>
            <p:cNvPr id="118" name="矩形 117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6553973" y="5387190"/>
            <a:ext cx="1166813" cy="577851"/>
            <a:chOff x="7239000" y="2012949"/>
            <a:chExt cx="1166813" cy="577851"/>
          </a:xfrm>
        </p:grpSpPr>
        <p:sp>
          <p:nvSpPr>
            <p:cNvPr id="122" name="矩形 121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540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3" name="直接连接符 122"/>
            <p:cNvCxnSpPr/>
            <p:nvPr/>
          </p:nvCxnSpPr>
          <p:spPr>
            <a:xfrm>
              <a:off x="8318498" y="2485157"/>
              <a:ext cx="0" cy="105643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54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文本框 124"/>
          <p:cNvSpPr txBox="1"/>
          <p:nvPr/>
        </p:nvSpPr>
        <p:spPr>
          <a:xfrm>
            <a:off x="6638601" y="2187204"/>
            <a:ext cx="108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step1</a:t>
            </a:r>
            <a:endParaRPr lang="zh-CN" altLang="en-US" sz="20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638601" y="3290281"/>
            <a:ext cx="108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step2</a:t>
            </a:r>
            <a:endParaRPr lang="zh-CN" altLang="en-US" sz="20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595667" y="4371753"/>
            <a:ext cx="108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step3</a:t>
            </a:r>
            <a:endParaRPr lang="zh-CN" altLang="en-US" sz="20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6638600" y="5406600"/>
            <a:ext cx="108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step4</a:t>
            </a:r>
            <a:endParaRPr lang="zh-CN" altLang="en-US" sz="2000" b="1" dirty="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7805413" y="2062164"/>
            <a:ext cx="392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7805413" y="3190611"/>
            <a:ext cx="392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7817972" y="4282789"/>
            <a:ext cx="392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7805413" y="5343116"/>
            <a:ext cx="392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</a:rPr>
              <a:t>Please add text here, the language to be concise, express to be clear.</a:t>
            </a:r>
          </a:p>
        </p:txBody>
      </p:sp>
      <p:grpSp>
        <p:nvGrpSpPr>
          <p:cNvPr id="133" name="组合 132"/>
          <p:cNvGrpSpPr/>
          <p:nvPr/>
        </p:nvGrpSpPr>
        <p:grpSpPr>
          <a:xfrm>
            <a:off x="2217084" y="2214312"/>
            <a:ext cx="2475168" cy="3415283"/>
            <a:chOff x="1413107" y="1041560"/>
            <a:chExt cx="3428652" cy="4730919"/>
          </a:xfrm>
        </p:grpSpPr>
        <p:sp>
          <p:nvSpPr>
            <p:cNvPr id="134" name="任意多边形 133"/>
            <p:cNvSpPr/>
            <p:nvPr/>
          </p:nvSpPr>
          <p:spPr>
            <a:xfrm>
              <a:off x="1413107" y="1041560"/>
              <a:ext cx="3428652" cy="3178746"/>
            </a:xfrm>
            <a:custGeom>
              <a:avLst/>
              <a:gdLst>
                <a:gd name="connsiteX0" fmla="*/ 1699290 w 3469620"/>
                <a:gd name="connsiteY0" fmla="*/ 63 h 3177017"/>
                <a:gd name="connsiteX1" fmla="*/ 3469474 w 3469620"/>
                <a:gd name="connsiteY1" fmla="*/ 1852310 h 3177017"/>
                <a:gd name="connsiteX2" fmla="*/ 2601967 w 3469620"/>
                <a:gd name="connsiteY2" fmla="*/ 3165294 h 3177017"/>
                <a:gd name="connsiteX3" fmla="*/ 1124859 w 3469620"/>
                <a:gd name="connsiteY3" fmla="*/ 3177017 h 3177017"/>
                <a:gd name="connsiteX4" fmla="*/ 11167 w 3469620"/>
                <a:gd name="connsiteY4" fmla="*/ 1899201 h 3177017"/>
                <a:gd name="connsiteX5" fmla="*/ 1699290 w 3469620"/>
                <a:gd name="connsiteY5" fmla="*/ 63 h 3177017"/>
                <a:gd name="connsiteX0-1" fmla="*/ 1699290 w 3469620"/>
                <a:gd name="connsiteY0-2" fmla="*/ 63 h 3177017"/>
                <a:gd name="connsiteX1-3" fmla="*/ 3469474 w 3469620"/>
                <a:gd name="connsiteY1-4" fmla="*/ 1852310 h 3177017"/>
                <a:gd name="connsiteX2-5" fmla="*/ 2601967 w 3469620"/>
                <a:gd name="connsiteY2-6" fmla="*/ 3165294 h 3177017"/>
                <a:gd name="connsiteX3-7" fmla="*/ 1124859 w 3469620"/>
                <a:gd name="connsiteY3-8" fmla="*/ 3177017 h 3177017"/>
                <a:gd name="connsiteX4-9" fmla="*/ 11167 w 3469620"/>
                <a:gd name="connsiteY4-10" fmla="*/ 1899201 h 3177017"/>
                <a:gd name="connsiteX5-11" fmla="*/ 1699290 w 3469620"/>
                <a:gd name="connsiteY5-12" fmla="*/ 63 h 3177017"/>
                <a:gd name="connsiteX0-13" fmla="*/ 1699290 w 3469620"/>
                <a:gd name="connsiteY0-14" fmla="*/ 63 h 3177017"/>
                <a:gd name="connsiteX1-15" fmla="*/ 3469474 w 3469620"/>
                <a:gd name="connsiteY1-16" fmla="*/ 1852310 h 3177017"/>
                <a:gd name="connsiteX2-17" fmla="*/ 2601967 w 3469620"/>
                <a:gd name="connsiteY2-18" fmla="*/ 3165294 h 3177017"/>
                <a:gd name="connsiteX3-19" fmla="*/ 1124859 w 3469620"/>
                <a:gd name="connsiteY3-20" fmla="*/ 3177017 h 3177017"/>
                <a:gd name="connsiteX4-21" fmla="*/ 11167 w 3469620"/>
                <a:gd name="connsiteY4-22" fmla="*/ 1899201 h 3177017"/>
                <a:gd name="connsiteX5-23" fmla="*/ 1699290 w 3469620"/>
                <a:gd name="connsiteY5-24" fmla="*/ 63 h 3177017"/>
                <a:gd name="connsiteX0-25" fmla="*/ 1699290 w 3469620"/>
                <a:gd name="connsiteY0-26" fmla="*/ 63 h 3177017"/>
                <a:gd name="connsiteX1-27" fmla="*/ 3469474 w 3469620"/>
                <a:gd name="connsiteY1-28" fmla="*/ 1852310 h 3177017"/>
                <a:gd name="connsiteX2-29" fmla="*/ 2601967 w 3469620"/>
                <a:gd name="connsiteY2-30" fmla="*/ 3165294 h 3177017"/>
                <a:gd name="connsiteX3-31" fmla="*/ 1124859 w 3469620"/>
                <a:gd name="connsiteY3-32" fmla="*/ 3177017 h 3177017"/>
                <a:gd name="connsiteX4-33" fmla="*/ 11167 w 3469620"/>
                <a:gd name="connsiteY4-34" fmla="*/ 1899201 h 3177017"/>
                <a:gd name="connsiteX5-35" fmla="*/ 1699290 w 3469620"/>
                <a:gd name="connsiteY5-36" fmla="*/ 63 h 3177017"/>
                <a:gd name="connsiteX0-37" fmla="*/ 1699290 w 3469620"/>
                <a:gd name="connsiteY0-38" fmla="*/ 63 h 3177017"/>
                <a:gd name="connsiteX1-39" fmla="*/ 3469474 w 3469620"/>
                <a:gd name="connsiteY1-40" fmla="*/ 1852310 h 3177017"/>
                <a:gd name="connsiteX2-41" fmla="*/ 2601967 w 3469620"/>
                <a:gd name="connsiteY2-42" fmla="*/ 3165294 h 3177017"/>
                <a:gd name="connsiteX3-43" fmla="*/ 1124859 w 3469620"/>
                <a:gd name="connsiteY3-44" fmla="*/ 3177017 h 3177017"/>
                <a:gd name="connsiteX4-45" fmla="*/ 11167 w 3469620"/>
                <a:gd name="connsiteY4-46" fmla="*/ 1899201 h 3177017"/>
                <a:gd name="connsiteX5-47" fmla="*/ 1699290 w 3469620"/>
                <a:gd name="connsiteY5-48" fmla="*/ 63 h 3177017"/>
                <a:gd name="connsiteX0-49" fmla="*/ 1694323 w 3464653"/>
                <a:gd name="connsiteY0-50" fmla="*/ 63 h 3177017"/>
                <a:gd name="connsiteX1-51" fmla="*/ 3464507 w 3464653"/>
                <a:gd name="connsiteY1-52" fmla="*/ 1852310 h 3177017"/>
                <a:gd name="connsiteX2-53" fmla="*/ 2597000 w 3464653"/>
                <a:gd name="connsiteY2-54" fmla="*/ 3165294 h 3177017"/>
                <a:gd name="connsiteX3-55" fmla="*/ 1119892 w 3464653"/>
                <a:gd name="connsiteY3-56" fmla="*/ 3177017 h 3177017"/>
                <a:gd name="connsiteX4-57" fmla="*/ 6200 w 3464653"/>
                <a:gd name="connsiteY4-58" fmla="*/ 1899201 h 3177017"/>
                <a:gd name="connsiteX5-59" fmla="*/ 1694323 w 3464653"/>
                <a:gd name="connsiteY5-60" fmla="*/ 63 h 3177017"/>
                <a:gd name="connsiteX0-61" fmla="*/ 1693073 w 3428206"/>
                <a:gd name="connsiteY0-62" fmla="*/ 628 h 3177582"/>
                <a:gd name="connsiteX1-63" fmla="*/ 3428088 w 3428206"/>
                <a:gd name="connsiteY1-64" fmla="*/ 1759090 h 3177582"/>
                <a:gd name="connsiteX2-65" fmla="*/ 2595750 w 3428206"/>
                <a:gd name="connsiteY2-66" fmla="*/ 3165859 h 3177582"/>
                <a:gd name="connsiteX3-67" fmla="*/ 1118642 w 3428206"/>
                <a:gd name="connsiteY3-68" fmla="*/ 3177582 h 3177582"/>
                <a:gd name="connsiteX4-69" fmla="*/ 4950 w 3428206"/>
                <a:gd name="connsiteY4-70" fmla="*/ 1899766 h 3177582"/>
                <a:gd name="connsiteX5-71" fmla="*/ 1693073 w 3428206"/>
                <a:gd name="connsiteY5-72" fmla="*/ 628 h 3177582"/>
                <a:gd name="connsiteX0-73" fmla="*/ 1694500 w 3429671"/>
                <a:gd name="connsiteY0-74" fmla="*/ 117 h 3177071"/>
                <a:gd name="connsiteX1-75" fmla="*/ 3429515 w 3429671"/>
                <a:gd name="connsiteY1-76" fmla="*/ 1758579 h 3177071"/>
                <a:gd name="connsiteX2-77" fmla="*/ 2597177 w 3429671"/>
                <a:gd name="connsiteY2-78" fmla="*/ 3165348 h 3177071"/>
                <a:gd name="connsiteX3-79" fmla="*/ 1120069 w 3429671"/>
                <a:gd name="connsiteY3-80" fmla="*/ 3177071 h 3177071"/>
                <a:gd name="connsiteX4-81" fmla="*/ 6377 w 3429671"/>
                <a:gd name="connsiteY4-82" fmla="*/ 1899255 h 3177071"/>
                <a:gd name="connsiteX5-83" fmla="*/ 1694500 w 3429671"/>
                <a:gd name="connsiteY5-84" fmla="*/ 117 h 3177071"/>
                <a:gd name="connsiteX0-85" fmla="*/ 1694806 w 3429986"/>
                <a:gd name="connsiteY0-86" fmla="*/ 162 h 3177116"/>
                <a:gd name="connsiteX1-87" fmla="*/ 3429821 w 3429986"/>
                <a:gd name="connsiteY1-88" fmla="*/ 1758624 h 3177116"/>
                <a:gd name="connsiteX2-89" fmla="*/ 2597483 w 3429986"/>
                <a:gd name="connsiteY2-90" fmla="*/ 3165393 h 3177116"/>
                <a:gd name="connsiteX3-91" fmla="*/ 1120375 w 3429986"/>
                <a:gd name="connsiteY3-92" fmla="*/ 3177116 h 3177116"/>
                <a:gd name="connsiteX4-93" fmla="*/ 6683 w 3429986"/>
                <a:gd name="connsiteY4-94" fmla="*/ 1899300 h 3177116"/>
                <a:gd name="connsiteX5-95" fmla="*/ 1694806 w 3429986"/>
                <a:gd name="connsiteY5-96" fmla="*/ 162 h 3177116"/>
                <a:gd name="connsiteX0-97" fmla="*/ 1693073 w 3428206"/>
                <a:gd name="connsiteY0-98" fmla="*/ 3527 h 3180481"/>
                <a:gd name="connsiteX1-99" fmla="*/ 3428088 w 3428206"/>
                <a:gd name="connsiteY1-100" fmla="*/ 1597866 h 3180481"/>
                <a:gd name="connsiteX2-101" fmla="*/ 2595750 w 3428206"/>
                <a:gd name="connsiteY2-102" fmla="*/ 3168758 h 3180481"/>
                <a:gd name="connsiteX3-103" fmla="*/ 1118642 w 3428206"/>
                <a:gd name="connsiteY3-104" fmla="*/ 3180481 h 3180481"/>
                <a:gd name="connsiteX4-105" fmla="*/ 4950 w 3428206"/>
                <a:gd name="connsiteY4-106" fmla="*/ 1902665 h 3180481"/>
                <a:gd name="connsiteX5-107" fmla="*/ 1693073 w 3428206"/>
                <a:gd name="connsiteY5-108" fmla="*/ 3527 h 3180481"/>
                <a:gd name="connsiteX0-109" fmla="*/ 1693073 w 3428206"/>
                <a:gd name="connsiteY0-110" fmla="*/ 835 h 3177789"/>
                <a:gd name="connsiteX1-111" fmla="*/ 3428088 w 3428206"/>
                <a:gd name="connsiteY1-112" fmla="*/ 1595174 h 3177789"/>
                <a:gd name="connsiteX2-113" fmla="*/ 2595750 w 3428206"/>
                <a:gd name="connsiteY2-114" fmla="*/ 3166066 h 3177789"/>
                <a:gd name="connsiteX3-115" fmla="*/ 1118642 w 3428206"/>
                <a:gd name="connsiteY3-116" fmla="*/ 3177789 h 3177789"/>
                <a:gd name="connsiteX4-117" fmla="*/ 4950 w 3428206"/>
                <a:gd name="connsiteY4-118" fmla="*/ 1735850 h 3177789"/>
                <a:gd name="connsiteX5-119" fmla="*/ 1693073 w 3428206"/>
                <a:gd name="connsiteY5-120" fmla="*/ 835 h 3177789"/>
                <a:gd name="connsiteX0-121" fmla="*/ 1693508 w 3428652"/>
                <a:gd name="connsiteY0-122" fmla="*/ 1792 h 3178746"/>
                <a:gd name="connsiteX1-123" fmla="*/ 3428523 w 3428652"/>
                <a:gd name="connsiteY1-124" fmla="*/ 1596131 h 3178746"/>
                <a:gd name="connsiteX2-125" fmla="*/ 2596185 w 3428652"/>
                <a:gd name="connsiteY2-126" fmla="*/ 3167023 h 3178746"/>
                <a:gd name="connsiteX3-127" fmla="*/ 1119077 w 3428652"/>
                <a:gd name="connsiteY3-128" fmla="*/ 3178746 h 3178746"/>
                <a:gd name="connsiteX4-129" fmla="*/ 5385 w 3428652"/>
                <a:gd name="connsiteY4-130" fmla="*/ 1736807 h 3178746"/>
                <a:gd name="connsiteX5-131" fmla="*/ 1693508 w 3428652"/>
                <a:gd name="connsiteY5-132" fmla="*/ 1792 h 3178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28652" h="3178746">
                  <a:moveTo>
                    <a:pt x="1693508" y="1792"/>
                  </a:moveTo>
                  <a:cubicBezTo>
                    <a:pt x="2369539" y="-33378"/>
                    <a:pt x="3442200" y="447270"/>
                    <a:pt x="3428523" y="1596131"/>
                  </a:cubicBezTo>
                  <a:cubicBezTo>
                    <a:pt x="3414846" y="2744992"/>
                    <a:pt x="2998678" y="2995084"/>
                    <a:pt x="2596185" y="3167023"/>
                  </a:cubicBezTo>
                  <a:lnTo>
                    <a:pt x="1119077" y="3178746"/>
                  </a:lnTo>
                  <a:cubicBezTo>
                    <a:pt x="587630" y="3000947"/>
                    <a:pt x="97216" y="2770392"/>
                    <a:pt x="5385" y="1736807"/>
                  </a:cubicBezTo>
                  <a:cubicBezTo>
                    <a:pt x="-86446" y="703222"/>
                    <a:pt x="1017477" y="36962"/>
                    <a:pt x="1693508" y="1792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31"/>
            <p:cNvSpPr/>
            <p:nvPr/>
          </p:nvSpPr>
          <p:spPr>
            <a:xfrm>
              <a:off x="2484881" y="4853354"/>
              <a:ext cx="1450294" cy="9191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53628 w 695352"/>
                <a:gd name="connsiteY0-478" fmla="*/ 44808 h 508463"/>
                <a:gd name="connsiteX1-479" fmla="*/ 631204 w 695352"/>
                <a:gd name="connsiteY1-480" fmla="*/ 12286 h 508463"/>
                <a:gd name="connsiteX2-481" fmla="*/ 656856 w 695352"/>
                <a:gd name="connsiteY2-482" fmla="*/ 458623 h 508463"/>
                <a:gd name="connsiteX3-483" fmla="*/ 49985 w 695352"/>
                <a:gd name="connsiteY3-484" fmla="*/ 446218 h 508463"/>
                <a:gd name="connsiteX4-485" fmla="*/ 53628 w 695352"/>
                <a:gd name="connsiteY4-486" fmla="*/ 44808 h 508463"/>
                <a:gd name="connsiteX0-487" fmla="*/ 27233 w 668957"/>
                <a:gd name="connsiteY0-488" fmla="*/ 33309 h 496964"/>
                <a:gd name="connsiteX1-489" fmla="*/ 604809 w 668957"/>
                <a:gd name="connsiteY1-490" fmla="*/ 787 h 496964"/>
                <a:gd name="connsiteX2-491" fmla="*/ 630461 w 668957"/>
                <a:gd name="connsiteY2-492" fmla="*/ 447124 h 496964"/>
                <a:gd name="connsiteX3-493" fmla="*/ 23590 w 668957"/>
                <a:gd name="connsiteY3-494" fmla="*/ 434719 h 496964"/>
                <a:gd name="connsiteX4-495" fmla="*/ 27233 w 668957"/>
                <a:gd name="connsiteY4-496" fmla="*/ 33309 h 496964"/>
                <a:gd name="connsiteX0-497" fmla="*/ 56383 w 708074"/>
                <a:gd name="connsiteY0-498" fmla="*/ 44807 h 508462"/>
                <a:gd name="connsiteX1-499" fmla="*/ 672500 w 708074"/>
                <a:gd name="connsiteY1-500" fmla="*/ 12285 h 508462"/>
                <a:gd name="connsiteX2-501" fmla="*/ 659611 w 708074"/>
                <a:gd name="connsiteY2-502" fmla="*/ 458622 h 508462"/>
                <a:gd name="connsiteX3-503" fmla="*/ 52740 w 708074"/>
                <a:gd name="connsiteY3-504" fmla="*/ 446217 h 508462"/>
                <a:gd name="connsiteX4-505" fmla="*/ 56383 w 708074"/>
                <a:gd name="connsiteY4-506" fmla="*/ 44807 h 508462"/>
                <a:gd name="connsiteX0-507" fmla="*/ 29466 w 681157"/>
                <a:gd name="connsiteY0-508" fmla="*/ 33309 h 496964"/>
                <a:gd name="connsiteX1-509" fmla="*/ 645583 w 681157"/>
                <a:gd name="connsiteY1-510" fmla="*/ 787 h 496964"/>
                <a:gd name="connsiteX2-511" fmla="*/ 632694 w 681157"/>
                <a:gd name="connsiteY2-512" fmla="*/ 447124 h 496964"/>
                <a:gd name="connsiteX3-513" fmla="*/ 25823 w 681157"/>
                <a:gd name="connsiteY3-514" fmla="*/ 434719 h 496964"/>
                <a:gd name="connsiteX4-515" fmla="*/ 29466 w 681157"/>
                <a:gd name="connsiteY4-516" fmla="*/ 33309 h 4969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1157" h="496964">
                  <a:moveTo>
                    <a:pt x="29466" y="33309"/>
                  </a:moveTo>
                  <a:cubicBezTo>
                    <a:pt x="66687" y="6579"/>
                    <a:pt x="638715" y="-2974"/>
                    <a:pt x="645583" y="787"/>
                  </a:cubicBezTo>
                  <a:cubicBezTo>
                    <a:pt x="652451" y="4548"/>
                    <a:pt x="729564" y="374802"/>
                    <a:pt x="632694" y="447124"/>
                  </a:cubicBezTo>
                  <a:cubicBezTo>
                    <a:pt x="535824" y="519446"/>
                    <a:pt x="62180" y="511123"/>
                    <a:pt x="25823" y="434719"/>
                  </a:cubicBezTo>
                  <a:cubicBezTo>
                    <a:pt x="-10534" y="358315"/>
                    <a:pt x="-7755" y="60039"/>
                    <a:pt x="29466" y="33309"/>
                  </a:cubicBez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2602523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任意多边形 136"/>
            <p:cNvSpPr/>
            <p:nvPr/>
          </p:nvSpPr>
          <p:spPr>
            <a:xfrm>
              <a:off x="3126802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3804960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31"/>
            <p:cNvSpPr/>
            <p:nvPr/>
          </p:nvSpPr>
          <p:spPr>
            <a:xfrm>
              <a:off x="2484881" y="4757644"/>
              <a:ext cx="1440000" cy="1914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95220 w 721339"/>
                <a:gd name="connsiteY0-478" fmla="*/ 66938 h 536957"/>
                <a:gd name="connsiteX1-479" fmla="*/ 635419 w 721339"/>
                <a:gd name="connsiteY1-480" fmla="*/ 42846 h 536957"/>
                <a:gd name="connsiteX2-481" fmla="*/ 661071 w 721339"/>
                <a:gd name="connsiteY2-482" fmla="*/ 489183 h 536957"/>
                <a:gd name="connsiteX3-483" fmla="*/ 54200 w 721339"/>
                <a:gd name="connsiteY3-484" fmla="*/ 476778 h 536957"/>
                <a:gd name="connsiteX4-485" fmla="*/ 95220 w 721339"/>
                <a:gd name="connsiteY4-486" fmla="*/ 66938 h 536957"/>
                <a:gd name="connsiteX0-487" fmla="*/ 97719 w 723838"/>
                <a:gd name="connsiteY0-488" fmla="*/ 55834 h 525853"/>
                <a:gd name="connsiteX1-489" fmla="*/ 637918 w 723838"/>
                <a:gd name="connsiteY1-490" fmla="*/ 31742 h 525853"/>
                <a:gd name="connsiteX2-491" fmla="*/ 663570 w 723838"/>
                <a:gd name="connsiteY2-492" fmla="*/ 478079 h 525853"/>
                <a:gd name="connsiteX3-493" fmla="*/ 56699 w 723838"/>
                <a:gd name="connsiteY3-494" fmla="*/ 465674 h 525853"/>
                <a:gd name="connsiteX4-495" fmla="*/ 97719 w 723838"/>
                <a:gd name="connsiteY4-496" fmla="*/ 55834 h 525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838" h="525853">
                  <a:moveTo>
                    <a:pt x="97719" y="55834"/>
                  </a:moveTo>
                  <a:cubicBezTo>
                    <a:pt x="203084" y="25657"/>
                    <a:pt x="543610" y="-38632"/>
                    <a:pt x="637918" y="31742"/>
                  </a:cubicBezTo>
                  <a:cubicBezTo>
                    <a:pt x="732226" y="102116"/>
                    <a:pt x="760440" y="405757"/>
                    <a:pt x="663570" y="478079"/>
                  </a:cubicBezTo>
                  <a:cubicBezTo>
                    <a:pt x="566700" y="550401"/>
                    <a:pt x="151007" y="536048"/>
                    <a:pt x="56699" y="465674"/>
                  </a:cubicBezTo>
                  <a:cubicBezTo>
                    <a:pt x="-37609" y="395300"/>
                    <a:pt x="-7646" y="86011"/>
                    <a:pt x="97719" y="55834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1417831" y="4768693"/>
            <a:ext cx="983956" cy="394757"/>
            <a:chOff x="1372329" y="5446987"/>
            <a:chExt cx="1761315" cy="706794"/>
          </a:xfrm>
        </p:grpSpPr>
        <p:sp>
          <p:nvSpPr>
            <p:cNvPr id="142" name="任意多边形 141"/>
            <p:cNvSpPr/>
            <p:nvPr/>
          </p:nvSpPr>
          <p:spPr>
            <a:xfrm flipH="1">
              <a:off x="1372329" y="544698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 flipH="1">
              <a:off x="2363622" y="5762723"/>
              <a:ext cx="770022" cy="391058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2353733" y="3438693"/>
            <a:ext cx="3000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Flow chart</a:t>
            </a:r>
          </a:p>
        </p:txBody>
      </p:sp>
      <p:grpSp>
        <p:nvGrpSpPr>
          <p:cNvPr id="250" name="组合 249"/>
          <p:cNvGrpSpPr/>
          <p:nvPr/>
        </p:nvGrpSpPr>
        <p:grpSpPr>
          <a:xfrm flipH="1">
            <a:off x="3431267" y="2765893"/>
            <a:ext cx="422520" cy="611158"/>
            <a:chOff x="5844088" y="2600655"/>
            <a:chExt cx="385904" cy="611158"/>
          </a:xfrm>
        </p:grpSpPr>
        <p:grpSp>
          <p:nvGrpSpPr>
            <p:cNvPr id="251" name="组合 250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253" name="任意多边形 252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任意多边形 253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任意多边形 254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2" name="任意多边形 251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1221</Words>
  <Application>Microsoft Office PowerPoint</Application>
  <PresentationFormat>宽屏</PresentationFormat>
  <Paragraphs>204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方正静蕾简体</vt:lpstr>
      <vt:lpstr>华文细黑</vt:lpstr>
      <vt:lpstr>微软雅黑</vt:lpstr>
      <vt:lpstr>新蒂下午茶基本版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宇 之灵</cp:lastModifiedBy>
  <cp:revision>25</cp:revision>
  <dcterms:created xsi:type="dcterms:W3CDTF">2016-02-14T05:50:00Z</dcterms:created>
  <dcterms:modified xsi:type="dcterms:W3CDTF">2020-02-08T04:39:54Z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