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32"/>
  </p:notesMasterIdLst>
  <p:sldIdLst>
    <p:sldId id="256" r:id="rId4"/>
    <p:sldId id="257" r:id="rId5"/>
    <p:sldId id="258" r:id="rId6"/>
    <p:sldId id="262" r:id="rId7"/>
    <p:sldId id="263" r:id="rId8"/>
    <p:sldId id="264" r:id="rId9"/>
    <p:sldId id="265" r:id="rId10"/>
    <p:sldId id="266" r:id="rId11"/>
    <p:sldId id="259" r:id="rId12"/>
    <p:sldId id="275" r:id="rId13"/>
    <p:sldId id="267" r:id="rId14"/>
    <p:sldId id="268" r:id="rId15"/>
    <p:sldId id="269" r:id="rId16"/>
    <p:sldId id="286" r:id="rId17"/>
    <p:sldId id="260" r:id="rId18"/>
    <p:sldId id="271" r:id="rId19"/>
    <p:sldId id="272" r:id="rId20"/>
    <p:sldId id="279" r:id="rId21"/>
    <p:sldId id="273" r:id="rId22"/>
    <p:sldId id="274" r:id="rId23"/>
    <p:sldId id="261" r:id="rId24"/>
    <p:sldId id="276" r:id="rId25"/>
    <p:sldId id="277" r:id="rId26"/>
    <p:sldId id="278" r:id="rId27"/>
    <p:sldId id="280" r:id="rId28"/>
    <p:sldId id="281" r:id="rId29"/>
    <p:sldId id="282" r:id="rId30"/>
    <p:sldId id="291" r:id="rId3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624"/>
    <a:srgbClr val="3CBDDC"/>
    <a:srgbClr val="1CBB9F"/>
    <a:srgbClr val="FBA41F"/>
    <a:srgbClr val="E74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93BFBE40-668A-4488-9D42-0C0CE99BF4FD}" type="datetimeFigureOut">
              <a:rPr lang="zh-CN" altLang="en-US"/>
              <a:pPr>
                <a:defRPr/>
              </a:pPr>
              <a:t>2020/2/27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88A3ADE-E4B6-4E76-9E28-1F859F75CA7E}" type="slidenum">
              <a:rPr lang="zh-CN" altLang="en-US"/>
              <a:pPr/>
              <a:t>‹#›</a:t>
            </a:fld>
            <a:endParaRPr lang="zh-CN" altLang="en-US"/>
          </a:p>
        </p:txBody>
      </p:sp>
    </p:spTree>
    <p:extLst>
      <p:ext uri="{BB962C8B-B14F-4D97-AF65-F5344CB8AC3E}">
        <p14:creationId xmlns:p14="http://schemas.microsoft.com/office/powerpoint/2010/main" val="28554091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fld id="{CFFDDA99-B9E6-49F8-884C-81132C434673}" type="slidenum">
              <a:rPr lang="zh-CN" altLang="en-US">
                <a:solidFill>
                  <a:srgbClr val="000000"/>
                </a:solidFill>
              </a:rPr>
              <a:pPr/>
              <a:t>14</a:t>
            </a:fld>
            <a:endParaRPr lang="zh-CN" altLang="en-US">
              <a:solidFill>
                <a:srgbClr val="000000"/>
              </a:solidFill>
            </a:endParaRPr>
          </a:p>
        </p:txBody>
      </p:sp>
    </p:spTree>
    <p:extLst>
      <p:ext uri="{BB962C8B-B14F-4D97-AF65-F5344CB8AC3E}">
        <p14:creationId xmlns:p14="http://schemas.microsoft.com/office/powerpoint/2010/main" val="414805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1BB1C42-859B-497D-A78C-AB0670D8CA89}"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C1277D0-E7CC-4A18-ABB0-E9E1F6FC0F1D}" type="slidenum">
              <a:rPr lang="zh-CN" altLang="en-US"/>
              <a:pPr/>
              <a:t>‹#›</a:t>
            </a:fld>
            <a:endParaRPr lang="zh-CN" altLang="en-US"/>
          </a:p>
        </p:txBody>
      </p:sp>
    </p:spTree>
    <p:extLst>
      <p:ext uri="{BB962C8B-B14F-4D97-AF65-F5344CB8AC3E}">
        <p14:creationId xmlns:p14="http://schemas.microsoft.com/office/powerpoint/2010/main" val="178477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9353B10-063D-4D27-86C3-0D8FF32E2CA2}"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3305A59-289B-4E57-A270-CB155C16CD49}" type="slidenum">
              <a:rPr lang="zh-CN" altLang="en-US"/>
              <a:pPr/>
              <a:t>‹#›</a:t>
            </a:fld>
            <a:endParaRPr lang="zh-CN" altLang="en-US"/>
          </a:p>
        </p:txBody>
      </p:sp>
    </p:spTree>
    <p:extLst>
      <p:ext uri="{BB962C8B-B14F-4D97-AF65-F5344CB8AC3E}">
        <p14:creationId xmlns:p14="http://schemas.microsoft.com/office/powerpoint/2010/main" val="2338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32EF411-6D2E-4DD8-92D4-6EFC4E2AC82E}"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72AB54E-2B7E-46A7-AC1C-352D490CCB4B}" type="slidenum">
              <a:rPr lang="zh-CN" altLang="en-US"/>
              <a:pPr/>
              <a:t>‹#›</a:t>
            </a:fld>
            <a:endParaRPr lang="zh-CN" altLang="en-US"/>
          </a:p>
        </p:txBody>
      </p:sp>
    </p:spTree>
    <p:extLst>
      <p:ext uri="{BB962C8B-B14F-4D97-AF65-F5344CB8AC3E}">
        <p14:creationId xmlns:p14="http://schemas.microsoft.com/office/powerpoint/2010/main" val="184608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9896CDA-C9A7-42E7-9737-5CF088A445B3}"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1254CA8-49B9-49E4-98DE-92F85F97DBB3}" type="slidenum">
              <a:rPr lang="zh-CN" altLang="en-US"/>
              <a:pPr/>
              <a:t>‹#›</a:t>
            </a:fld>
            <a:endParaRPr lang="zh-CN" altLang="en-US"/>
          </a:p>
        </p:txBody>
      </p:sp>
    </p:spTree>
    <p:extLst>
      <p:ext uri="{BB962C8B-B14F-4D97-AF65-F5344CB8AC3E}">
        <p14:creationId xmlns:p14="http://schemas.microsoft.com/office/powerpoint/2010/main" val="281528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7BC76FC-487A-4458-9D75-522A0C6385BF}"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2CA173A-12BD-4B57-920D-883847E4667F}" type="slidenum">
              <a:rPr lang="zh-CN" altLang="en-US"/>
              <a:pPr/>
              <a:t>‹#›</a:t>
            </a:fld>
            <a:endParaRPr lang="zh-CN" altLang="en-US"/>
          </a:p>
        </p:txBody>
      </p:sp>
    </p:spTree>
    <p:extLst>
      <p:ext uri="{BB962C8B-B14F-4D97-AF65-F5344CB8AC3E}">
        <p14:creationId xmlns:p14="http://schemas.microsoft.com/office/powerpoint/2010/main" val="195224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05F0804-88B2-4846-9451-AE9749E9061C}"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26AC575-BF09-4001-A6D9-4516DCFF8856}" type="slidenum">
              <a:rPr lang="zh-CN" altLang="en-US"/>
              <a:pPr/>
              <a:t>‹#›</a:t>
            </a:fld>
            <a:endParaRPr lang="zh-CN" altLang="en-US"/>
          </a:p>
        </p:txBody>
      </p:sp>
    </p:spTree>
    <p:extLst>
      <p:ext uri="{BB962C8B-B14F-4D97-AF65-F5344CB8AC3E}">
        <p14:creationId xmlns:p14="http://schemas.microsoft.com/office/powerpoint/2010/main" val="198154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129217CE-26A7-4959-9C1C-DF23E675B1AD}" type="datetimeFigureOut">
              <a:rPr lang="zh-CN" altLang="en-US"/>
              <a:pPr>
                <a:defRPr/>
              </a:pPr>
              <a:t>2020/2/27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78C332F-93A0-422E-A1F5-4DE2F0DC098B}" type="slidenum">
              <a:rPr lang="zh-CN" altLang="en-US"/>
              <a:pPr/>
              <a:t>‹#›</a:t>
            </a:fld>
            <a:endParaRPr lang="zh-CN" altLang="en-US"/>
          </a:p>
        </p:txBody>
      </p:sp>
    </p:spTree>
    <p:extLst>
      <p:ext uri="{BB962C8B-B14F-4D97-AF65-F5344CB8AC3E}">
        <p14:creationId xmlns:p14="http://schemas.microsoft.com/office/powerpoint/2010/main" val="2194891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D94A76B-C379-45A5-8DC8-496B210F2537}" type="datetimeFigureOut">
              <a:rPr lang="zh-CN" altLang="en-US"/>
              <a:pPr>
                <a:defRPr/>
              </a:pPr>
              <a:t>2020/2/27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9141E12-6EDB-4877-B691-EE3837DF8908}" type="slidenum">
              <a:rPr lang="zh-CN" altLang="en-US"/>
              <a:pPr/>
              <a:t>‹#›</a:t>
            </a:fld>
            <a:endParaRPr lang="zh-CN" altLang="en-US"/>
          </a:p>
        </p:txBody>
      </p:sp>
    </p:spTree>
    <p:extLst>
      <p:ext uri="{BB962C8B-B14F-4D97-AF65-F5344CB8AC3E}">
        <p14:creationId xmlns:p14="http://schemas.microsoft.com/office/powerpoint/2010/main" val="28930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3CC547F-38E3-451E-A421-2AC5C6000685}" type="datetimeFigureOut">
              <a:rPr lang="zh-CN" altLang="en-US"/>
              <a:pPr>
                <a:defRPr/>
              </a:pPr>
              <a:t>2020/2/27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29EAE2C-A78E-4C38-A22D-E895B345EF8B}" type="slidenum">
              <a:rPr lang="zh-CN" altLang="en-US"/>
              <a:pPr/>
              <a:t>‹#›</a:t>
            </a:fld>
            <a:endParaRPr lang="zh-CN" altLang="en-US"/>
          </a:p>
        </p:txBody>
      </p:sp>
    </p:spTree>
    <p:extLst>
      <p:ext uri="{BB962C8B-B14F-4D97-AF65-F5344CB8AC3E}">
        <p14:creationId xmlns:p14="http://schemas.microsoft.com/office/powerpoint/2010/main" val="3886624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9BC1824-E942-4D33-A1E0-F30C0A487961}" type="datetimeFigureOut">
              <a:rPr lang="zh-CN" altLang="en-US"/>
              <a:pPr>
                <a:defRPr/>
              </a:pPr>
              <a:t>2020/2/27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4F7F428-91D6-44A3-A186-68552EC82953}" type="slidenum">
              <a:rPr lang="zh-CN" altLang="en-US"/>
              <a:pPr/>
              <a:t>‹#›</a:t>
            </a:fld>
            <a:endParaRPr lang="zh-CN" altLang="en-US"/>
          </a:p>
        </p:txBody>
      </p:sp>
    </p:spTree>
    <p:extLst>
      <p:ext uri="{BB962C8B-B14F-4D97-AF65-F5344CB8AC3E}">
        <p14:creationId xmlns:p14="http://schemas.microsoft.com/office/powerpoint/2010/main" val="764672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04C18D5-FFA0-4F2D-8E29-A4E1EFCFC027}" type="datetimeFigureOut">
              <a:rPr lang="zh-CN" altLang="en-US"/>
              <a:pPr>
                <a:defRPr/>
              </a:pPr>
              <a:t>2020/2/27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105B79D-3252-4D8A-850C-DDEC12CEEAE3}" type="slidenum">
              <a:rPr lang="zh-CN" altLang="en-US"/>
              <a:pPr/>
              <a:t>‹#›</a:t>
            </a:fld>
            <a:endParaRPr lang="zh-CN" altLang="en-US"/>
          </a:p>
        </p:txBody>
      </p:sp>
    </p:spTree>
    <p:extLst>
      <p:ext uri="{BB962C8B-B14F-4D97-AF65-F5344CB8AC3E}">
        <p14:creationId xmlns:p14="http://schemas.microsoft.com/office/powerpoint/2010/main" val="381955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90C2790-B787-4D0B-8ADD-F3D812E69F04}"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24DCEE5-5B18-41EA-A046-73B5A3FC7830}" type="slidenum">
              <a:rPr lang="zh-CN" altLang="en-US"/>
              <a:pPr/>
              <a:t>‹#›</a:t>
            </a:fld>
            <a:endParaRPr lang="zh-CN" altLang="en-US"/>
          </a:p>
        </p:txBody>
      </p:sp>
    </p:spTree>
    <p:extLst>
      <p:ext uri="{BB962C8B-B14F-4D97-AF65-F5344CB8AC3E}">
        <p14:creationId xmlns:p14="http://schemas.microsoft.com/office/powerpoint/2010/main" val="92732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590D89-4FA5-494E-96E3-F9A36E3E526C}" type="datetimeFigureOut">
              <a:rPr lang="zh-CN" altLang="en-US"/>
              <a:pPr>
                <a:defRPr/>
              </a:pPr>
              <a:t>2020/2/27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7876187-30FF-43A3-898A-C4D6F43D948D}" type="slidenum">
              <a:rPr lang="zh-CN" altLang="en-US"/>
              <a:pPr/>
              <a:t>‹#›</a:t>
            </a:fld>
            <a:endParaRPr lang="zh-CN" altLang="en-US"/>
          </a:p>
        </p:txBody>
      </p:sp>
    </p:spTree>
    <p:extLst>
      <p:ext uri="{BB962C8B-B14F-4D97-AF65-F5344CB8AC3E}">
        <p14:creationId xmlns:p14="http://schemas.microsoft.com/office/powerpoint/2010/main" val="397736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6ED3328-1AC2-4BF9-B85B-4E3A38D874D1}"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318940D-C411-4E35-BC21-4196118FE33E}" type="slidenum">
              <a:rPr lang="zh-CN" altLang="en-US"/>
              <a:pPr/>
              <a:t>‹#›</a:t>
            </a:fld>
            <a:endParaRPr lang="zh-CN" altLang="en-US"/>
          </a:p>
        </p:txBody>
      </p:sp>
    </p:spTree>
    <p:extLst>
      <p:ext uri="{BB962C8B-B14F-4D97-AF65-F5344CB8AC3E}">
        <p14:creationId xmlns:p14="http://schemas.microsoft.com/office/powerpoint/2010/main" val="3611338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9CA9B4D-6F1A-49A6-B741-D5D1B06B8463}"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51B95BC-09A8-4564-8FCC-EFD873C4BE7E}" type="slidenum">
              <a:rPr lang="zh-CN" altLang="en-US"/>
              <a:pPr/>
              <a:t>‹#›</a:t>
            </a:fld>
            <a:endParaRPr lang="zh-CN" altLang="en-US"/>
          </a:p>
        </p:txBody>
      </p:sp>
    </p:spTree>
    <p:extLst>
      <p:ext uri="{BB962C8B-B14F-4D97-AF65-F5344CB8AC3E}">
        <p14:creationId xmlns:p14="http://schemas.microsoft.com/office/powerpoint/2010/main" val="807444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786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757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49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0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14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ea typeface="+mn-ea"/>
              </a:defRPr>
            </a:lvl1pPr>
          </a:lstStyle>
          <a:p>
            <a:pPr>
              <a:defRPr/>
            </a:pPr>
            <a:fld id="{7E9250BC-4DC1-41B7-8D8D-19030EEED2FC}" type="datetimeFigureOut">
              <a:rPr lang="zh-CN" altLang="en-US"/>
              <a:pPr>
                <a:defRPr/>
              </a:pPr>
              <a:t>2020/2/27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B5DED25C-AFF6-4B1A-8A24-5CE15B22B8E4}" type="slidenum">
              <a:rPr lang="zh-CN" altLang="en-US"/>
              <a:pPr/>
              <a:t>‹#›</a:t>
            </a:fld>
            <a:endParaRPr lang="zh-CN" altLang="en-US"/>
          </a:p>
        </p:txBody>
      </p:sp>
    </p:spTree>
    <p:extLst>
      <p:ext uri="{BB962C8B-B14F-4D97-AF65-F5344CB8AC3E}">
        <p14:creationId xmlns:p14="http://schemas.microsoft.com/office/powerpoint/2010/main" val="3354763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ea typeface="+mn-ea"/>
              </a:defRPr>
            </a:lvl1pPr>
          </a:lstStyle>
          <a:p>
            <a:pPr>
              <a:defRPr/>
            </a:pPr>
            <a:fld id="{C1FD9AFE-C3AF-416E-ACA6-AE6B9354B1BE}" type="datetimeFigureOut">
              <a:rPr lang="zh-CN" altLang="en-US"/>
              <a:pPr>
                <a:defRPr/>
              </a:pPr>
              <a:t>2020/2/27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C20E16ED-8347-45CE-A4C4-64CF9CF78B61}" type="slidenum">
              <a:rPr lang="zh-CN" altLang="en-US"/>
              <a:pPr/>
              <a:t>‹#›</a:t>
            </a:fld>
            <a:endParaRPr lang="zh-CN" altLang="en-US"/>
          </a:p>
        </p:txBody>
      </p:sp>
    </p:spTree>
    <p:extLst>
      <p:ext uri="{BB962C8B-B14F-4D97-AF65-F5344CB8AC3E}">
        <p14:creationId xmlns:p14="http://schemas.microsoft.com/office/powerpoint/2010/main" val="30468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3D3A9E4-CF79-43FC-BC2F-06986517A858}" type="datetimeFigureOut">
              <a:rPr lang="zh-CN" altLang="en-US"/>
              <a:pPr>
                <a:defRPr/>
              </a:pPr>
              <a:t>2020/2/27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3D4B00A-3F20-4355-A0BB-5FCF4E61BCC2}" type="slidenum">
              <a:rPr lang="zh-CN" altLang="en-US"/>
              <a:pPr/>
              <a:t>‹#›</a:t>
            </a:fld>
            <a:endParaRPr lang="zh-CN" altLang="en-US"/>
          </a:p>
        </p:txBody>
      </p:sp>
    </p:spTree>
    <p:extLst>
      <p:ext uri="{BB962C8B-B14F-4D97-AF65-F5344CB8AC3E}">
        <p14:creationId xmlns:p14="http://schemas.microsoft.com/office/powerpoint/2010/main" val="568766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ea typeface="+mn-ea"/>
              </a:defRPr>
            </a:lvl1pPr>
          </a:lstStyle>
          <a:p>
            <a:pPr>
              <a:defRPr/>
            </a:pPr>
            <a:fld id="{7B305DCA-490C-4E8A-9499-275AD39CA840}" type="datetimeFigureOut">
              <a:rPr lang="zh-CN" altLang="en-US"/>
              <a:pPr>
                <a:defRPr/>
              </a:pPr>
              <a:t>2020/2/27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DF7E1EB0-7244-4280-9CD3-8DF487AB29E8}" type="slidenum">
              <a:rPr lang="zh-CN" altLang="en-US"/>
              <a:pPr/>
              <a:t>‹#›</a:t>
            </a:fld>
            <a:endParaRPr lang="zh-CN" altLang="en-US"/>
          </a:p>
        </p:txBody>
      </p:sp>
    </p:spTree>
    <p:extLst>
      <p:ext uri="{BB962C8B-B14F-4D97-AF65-F5344CB8AC3E}">
        <p14:creationId xmlns:p14="http://schemas.microsoft.com/office/powerpoint/2010/main" val="2373829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041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36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Imag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5488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Pad Mock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8844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B01E41FD-A26D-41F6-8A54-2CDAC48F9EB4}" type="datetimeFigureOut">
              <a:rPr lang="zh-CN" altLang="en-US"/>
              <a:pPr>
                <a:defRPr/>
              </a:pPr>
              <a:t>2020/2/27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23AAA86-2171-48E6-99CA-2DEB94868A43}" type="slidenum">
              <a:rPr lang="zh-CN" altLang="en-US"/>
              <a:pPr/>
              <a:t>‹#›</a:t>
            </a:fld>
            <a:endParaRPr lang="zh-CN" altLang="en-US"/>
          </a:p>
        </p:txBody>
      </p:sp>
    </p:spTree>
    <p:extLst>
      <p:ext uri="{BB962C8B-B14F-4D97-AF65-F5344CB8AC3E}">
        <p14:creationId xmlns:p14="http://schemas.microsoft.com/office/powerpoint/2010/main" val="52277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91959785-EB5C-4559-8BFB-390691BD3778}" type="datetimeFigureOut">
              <a:rPr lang="zh-CN" altLang="en-US"/>
              <a:pPr>
                <a:defRPr/>
              </a:pPr>
              <a:t>2020/2/27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F34D74B-D2CA-4699-B644-C0E910FF1C38}" type="slidenum">
              <a:rPr lang="zh-CN" altLang="en-US"/>
              <a:pPr/>
              <a:t>‹#›</a:t>
            </a:fld>
            <a:endParaRPr lang="zh-CN" altLang="en-US"/>
          </a:p>
        </p:txBody>
      </p:sp>
    </p:spTree>
    <p:extLst>
      <p:ext uri="{BB962C8B-B14F-4D97-AF65-F5344CB8AC3E}">
        <p14:creationId xmlns:p14="http://schemas.microsoft.com/office/powerpoint/2010/main" val="194552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5497092-D77B-4EA1-BD84-ACDB662A0F18}" type="datetimeFigureOut">
              <a:rPr lang="zh-CN" altLang="en-US"/>
              <a:pPr>
                <a:defRPr/>
              </a:pPr>
              <a:t>2020/2/27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5370F6F2-09A0-4AAF-96F3-2FFBF8A9F2C3}" type="slidenum">
              <a:rPr lang="zh-CN" altLang="en-US"/>
              <a:pPr/>
              <a:t>‹#›</a:t>
            </a:fld>
            <a:endParaRPr lang="zh-CN" altLang="en-US"/>
          </a:p>
        </p:txBody>
      </p:sp>
    </p:spTree>
    <p:extLst>
      <p:ext uri="{BB962C8B-B14F-4D97-AF65-F5344CB8AC3E}">
        <p14:creationId xmlns:p14="http://schemas.microsoft.com/office/powerpoint/2010/main" val="193024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6298174-3DCB-4D44-A2A5-FE9230DE52C7}" type="datetimeFigureOut">
              <a:rPr lang="zh-CN" altLang="en-US"/>
              <a:pPr>
                <a:defRPr/>
              </a:pPr>
              <a:t>2020/2/27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6578CB2-0245-4C47-800D-5868EAC0674C}" type="slidenum">
              <a:rPr lang="zh-CN" altLang="en-US"/>
              <a:pPr/>
              <a:t>‹#›</a:t>
            </a:fld>
            <a:endParaRPr lang="zh-CN" altLang="en-US"/>
          </a:p>
        </p:txBody>
      </p:sp>
    </p:spTree>
    <p:extLst>
      <p:ext uri="{BB962C8B-B14F-4D97-AF65-F5344CB8AC3E}">
        <p14:creationId xmlns:p14="http://schemas.microsoft.com/office/powerpoint/2010/main" val="267469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8B2B283-1E91-483D-A97A-552117D4CC9C}" type="datetimeFigureOut">
              <a:rPr lang="zh-CN" altLang="en-US"/>
              <a:pPr>
                <a:defRPr/>
              </a:pPr>
              <a:t>2020/2/27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A3CB695-5D96-4D75-B13D-91D23A6F18DA}" type="slidenum">
              <a:rPr lang="zh-CN" altLang="en-US"/>
              <a:pPr/>
              <a:t>‹#›</a:t>
            </a:fld>
            <a:endParaRPr lang="zh-CN" altLang="en-US"/>
          </a:p>
        </p:txBody>
      </p:sp>
    </p:spTree>
    <p:extLst>
      <p:ext uri="{BB962C8B-B14F-4D97-AF65-F5344CB8AC3E}">
        <p14:creationId xmlns:p14="http://schemas.microsoft.com/office/powerpoint/2010/main" val="205328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A2A2CF-E3C7-4AA3-B323-65F6D79D9425}" type="datetimeFigureOut">
              <a:rPr lang="zh-CN" altLang="en-US"/>
              <a:pPr>
                <a:defRPr/>
              </a:pPr>
              <a:t>2020/2/27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39EE009-E2E2-42B1-95F9-159C80CC2161}" type="slidenum">
              <a:rPr lang="zh-CN" altLang="en-US"/>
              <a:pPr/>
              <a:t>‹#›</a:t>
            </a:fld>
            <a:endParaRPr lang="zh-CN" altLang="en-US"/>
          </a:p>
        </p:txBody>
      </p:sp>
    </p:spTree>
    <p:extLst>
      <p:ext uri="{BB962C8B-B14F-4D97-AF65-F5344CB8AC3E}">
        <p14:creationId xmlns:p14="http://schemas.microsoft.com/office/powerpoint/2010/main" val="24475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77247F10-EFB6-4EC1-BEFD-83FF8BA43AFF}" type="datetimeFigureOut">
              <a:rPr lang="zh-CN" altLang="en-US"/>
              <a:pPr>
                <a:defRPr/>
              </a:pPr>
              <a:t>2020/2/27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ECC2044-97C6-47DD-B12E-12BC8EA7F08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ea typeface="+mn-ea"/>
              </a:defRPr>
            </a:lvl1pPr>
          </a:lstStyle>
          <a:p>
            <a:pPr>
              <a:defRPr/>
            </a:pPr>
            <a:fld id="{3A489879-7892-4166-8FDA-209B759EBBB8}" type="datetimeFigureOut">
              <a:rPr lang="zh-CN" altLang="en-US"/>
              <a:pPr>
                <a:defRPr/>
              </a:pPr>
              <a:t>2020/2/27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4BF01E5-28F3-4D90-82F6-4C08DBBE275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gGrid">
          <a:fgClr>
            <a:srgbClr val="F2F2F2"/>
          </a:fgClr>
          <a:bgClr>
            <a:srgbClr val="F7F7F7"/>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58" r:id="rId6"/>
    <p:sldLayoutId id="2147483759" r:id="rId7"/>
    <p:sldLayoutId id="2147483760" r:id="rId8"/>
    <p:sldLayoutId id="2147483741" r:id="rId9"/>
    <p:sldLayoutId id="2147483742" r:id="rId10"/>
    <p:sldLayoutId id="2147483743" r:id="rId11"/>
    <p:sldLayoutId id="2147483744" r:id="rId12"/>
    <p:sldLayoutId id="2147483745"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1624"/>
        </a:solidFill>
        <a:effectLst/>
      </p:bgPr>
    </p:bg>
    <p:spTree>
      <p:nvGrpSpPr>
        <p:cNvPr id="1" name=""/>
        <p:cNvGrpSpPr/>
        <p:nvPr/>
      </p:nvGrpSpPr>
      <p:grpSpPr>
        <a:xfrm>
          <a:off x="0" y="0"/>
          <a:ext cx="0" cy="0"/>
          <a:chOff x="0" y="0"/>
          <a:chExt cx="0" cy="0"/>
        </a:xfrm>
      </p:grpSpPr>
      <p:pic>
        <p:nvPicPr>
          <p:cNvPr id="20482"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组合 933"/>
          <p:cNvGrpSpPr>
            <a:grpSpLocks/>
          </p:cNvGrpSpPr>
          <p:nvPr/>
        </p:nvGrpSpPr>
        <p:grpSpPr bwMode="auto">
          <a:xfrm>
            <a:off x="1905000" y="4906963"/>
            <a:ext cx="1979613" cy="1771650"/>
            <a:chOff x="5383213" y="3433763"/>
            <a:chExt cx="3008313" cy="2692400"/>
          </a:xfrm>
        </p:grpSpPr>
        <p:grpSp>
          <p:nvGrpSpPr>
            <p:cNvPr id="20593" name="Group 205"/>
            <p:cNvGrpSpPr>
              <a:grpSpLocks/>
            </p:cNvGrpSpPr>
            <p:nvPr/>
          </p:nvGrpSpPr>
          <p:grpSpPr bwMode="auto">
            <a:xfrm>
              <a:off x="5694363" y="3752851"/>
              <a:ext cx="2630488" cy="2105025"/>
              <a:chOff x="3587" y="2364"/>
              <a:chExt cx="1657" cy="1326"/>
            </a:xfrm>
          </p:grpSpPr>
          <p:sp>
            <p:nvSpPr>
              <p:cNvPr id="20795" name="Oval 5"/>
              <p:cNvSpPr>
                <a:spLocks noChangeArrowheads="1"/>
              </p:cNvSpPr>
              <p:nvPr/>
            </p:nvSpPr>
            <p:spPr bwMode="auto">
              <a:xfrm>
                <a:off x="3804" y="2416"/>
                <a:ext cx="1136" cy="1135"/>
              </a:xfrm>
              <a:prstGeom prst="ellipse">
                <a:avLst/>
              </a:prstGeom>
              <a:solidFill>
                <a:srgbClr val="5BDE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96" name="Freeform 6"/>
              <p:cNvSpPr>
                <a:spLocks/>
              </p:cNvSpPr>
              <p:nvPr/>
            </p:nvSpPr>
            <p:spPr bwMode="auto">
              <a:xfrm>
                <a:off x="4771" y="2693"/>
                <a:ext cx="23" cy="3"/>
              </a:xfrm>
              <a:custGeom>
                <a:avLst/>
                <a:gdLst>
                  <a:gd name="T0" fmla="*/ 18 w 14"/>
                  <a:gd name="T1" fmla="*/ 0 h 2"/>
                  <a:gd name="T2" fmla="*/ 0 w 14"/>
                  <a:gd name="T3" fmla="*/ 2 h 2"/>
                  <a:gd name="T4" fmla="*/ 0 w 14"/>
                  <a:gd name="T5" fmla="*/ 2 h 2"/>
                  <a:gd name="T6" fmla="*/ 15 w 14"/>
                  <a:gd name="T7" fmla="*/ 2 h 2"/>
                  <a:gd name="T8" fmla="*/ 18 w 1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
                    <a:moveTo>
                      <a:pt x="11" y="0"/>
                    </a:moveTo>
                    <a:cubicBezTo>
                      <a:pt x="7" y="0"/>
                      <a:pt x="4" y="1"/>
                      <a:pt x="0" y="1"/>
                    </a:cubicBezTo>
                    <a:cubicBezTo>
                      <a:pt x="0" y="1"/>
                      <a:pt x="0" y="1"/>
                      <a:pt x="0" y="1"/>
                    </a:cubicBezTo>
                    <a:cubicBezTo>
                      <a:pt x="3" y="2"/>
                      <a:pt x="6" y="1"/>
                      <a:pt x="9" y="1"/>
                    </a:cubicBezTo>
                    <a:cubicBezTo>
                      <a:pt x="12" y="0"/>
                      <a:pt x="14" y="0"/>
                      <a:pt x="11" y="0"/>
                    </a:cubicBezTo>
                  </a:path>
                </a:pathLst>
              </a:custGeom>
              <a:solidFill>
                <a:srgbClr val="FDC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97" name="Freeform 7"/>
              <p:cNvSpPr>
                <a:spLocks/>
              </p:cNvSpPr>
              <p:nvPr/>
            </p:nvSpPr>
            <p:spPr bwMode="auto">
              <a:xfrm>
                <a:off x="3878" y="2529"/>
                <a:ext cx="1052" cy="701"/>
              </a:xfrm>
              <a:custGeom>
                <a:avLst/>
                <a:gdLst>
                  <a:gd name="T0" fmla="*/ 995 w 649"/>
                  <a:gd name="T1" fmla="*/ 189 h 433"/>
                  <a:gd name="T2" fmla="*/ 947 w 649"/>
                  <a:gd name="T3" fmla="*/ 183 h 433"/>
                  <a:gd name="T4" fmla="*/ 901 w 649"/>
                  <a:gd name="T5" fmla="*/ 168 h 433"/>
                  <a:gd name="T6" fmla="*/ 893 w 649"/>
                  <a:gd name="T7" fmla="*/ 165 h 433"/>
                  <a:gd name="T8" fmla="*/ 893 w 649"/>
                  <a:gd name="T9" fmla="*/ 165 h 433"/>
                  <a:gd name="T10" fmla="*/ 799 w 649"/>
                  <a:gd name="T11" fmla="*/ 164 h 433"/>
                  <a:gd name="T12" fmla="*/ 682 w 649"/>
                  <a:gd name="T13" fmla="*/ 100 h 433"/>
                  <a:gd name="T14" fmla="*/ 656 w 649"/>
                  <a:gd name="T15" fmla="*/ 63 h 433"/>
                  <a:gd name="T16" fmla="*/ 553 w 649"/>
                  <a:gd name="T17" fmla="*/ 62 h 433"/>
                  <a:gd name="T18" fmla="*/ 556 w 649"/>
                  <a:gd name="T19" fmla="*/ 40 h 433"/>
                  <a:gd name="T20" fmla="*/ 559 w 649"/>
                  <a:gd name="T21" fmla="*/ 18 h 433"/>
                  <a:gd name="T22" fmla="*/ 546 w 649"/>
                  <a:gd name="T23" fmla="*/ 10 h 433"/>
                  <a:gd name="T24" fmla="*/ 532 w 649"/>
                  <a:gd name="T25" fmla="*/ 0 h 433"/>
                  <a:gd name="T26" fmla="*/ 464 w 649"/>
                  <a:gd name="T27" fmla="*/ 21 h 433"/>
                  <a:gd name="T28" fmla="*/ 332 w 649"/>
                  <a:gd name="T29" fmla="*/ 60 h 433"/>
                  <a:gd name="T30" fmla="*/ 250 w 649"/>
                  <a:gd name="T31" fmla="*/ 105 h 433"/>
                  <a:gd name="T32" fmla="*/ 170 w 649"/>
                  <a:gd name="T33" fmla="*/ 176 h 433"/>
                  <a:gd name="T34" fmla="*/ 58 w 649"/>
                  <a:gd name="T35" fmla="*/ 253 h 433"/>
                  <a:gd name="T36" fmla="*/ 15 w 649"/>
                  <a:gd name="T37" fmla="*/ 319 h 433"/>
                  <a:gd name="T38" fmla="*/ 58 w 649"/>
                  <a:gd name="T39" fmla="*/ 379 h 433"/>
                  <a:gd name="T40" fmla="*/ 78 w 649"/>
                  <a:gd name="T41" fmla="*/ 440 h 433"/>
                  <a:gd name="T42" fmla="*/ 79 w 649"/>
                  <a:gd name="T43" fmla="*/ 468 h 433"/>
                  <a:gd name="T44" fmla="*/ 79 w 649"/>
                  <a:gd name="T45" fmla="*/ 474 h 433"/>
                  <a:gd name="T46" fmla="*/ 84 w 649"/>
                  <a:gd name="T47" fmla="*/ 489 h 433"/>
                  <a:gd name="T48" fmla="*/ 84 w 649"/>
                  <a:gd name="T49" fmla="*/ 492 h 433"/>
                  <a:gd name="T50" fmla="*/ 97 w 649"/>
                  <a:gd name="T51" fmla="*/ 513 h 433"/>
                  <a:gd name="T52" fmla="*/ 128 w 649"/>
                  <a:gd name="T53" fmla="*/ 550 h 433"/>
                  <a:gd name="T54" fmla="*/ 198 w 649"/>
                  <a:gd name="T55" fmla="*/ 635 h 433"/>
                  <a:gd name="T56" fmla="*/ 232 w 649"/>
                  <a:gd name="T57" fmla="*/ 675 h 433"/>
                  <a:gd name="T58" fmla="*/ 246 w 649"/>
                  <a:gd name="T59" fmla="*/ 690 h 433"/>
                  <a:gd name="T60" fmla="*/ 248 w 649"/>
                  <a:gd name="T61" fmla="*/ 691 h 433"/>
                  <a:gd name="T62" fmla="*/ 258 w 649"/>
                  <a:gd name="T63" fmla="*/ 695 h 433"/>
                  <a:gd name="T64" fmla="*/ 261 w 649"/>
                  <a:gd name="T65" fmla="*/ 696 h 433"/>
                  <a:gd name="T66" fmla="*/ 285 w 649"/>
                  <a:gd name="T67" fmla="*/ 695 h 433"/>
                  <a:gd name="T68" fmla="*/ 295 w 649"/>
                  <a:gd name="T69" fmla="*/ 693 h 433"/>
                  <a:gd name="T70" fmla="*/ 298 w 649"/>
                  <a:gd name="T71" fmla="*/ 693 h 433"/>
                  <a:gd name="T72" fmla="*/ 355 w 649"/>
                  <a:gd name="T73" fmla="*/ 685 h 433"/>
                  <a:gd name="T74" fmla="*/ 528 w 649"/>
                  <a:gd name="T75" fmla="*/ 701 h 433"/>
                  <a:gd name="T76" fmla="*/ 528 w 649"/>
                  <a:gd name="T77" fmla="*/ 701 h 433"/>
                  <a:gd name="T78" fmla="*/ 528 w 649"/>
                  <a:gd name="T79" fmla="*/ 701 h 433"/>
                  <a:gd name="T80" fmla="*/ 587 w 649"/>
                  <a:gd name="T81" fmla="*/ 654 h 433"/>
                  <a:gd name="T82" fmla="*/ 755 w 649"/>
                  <a:gd name="T83" fmla="*/ 627 h 433"/>
                  <a:gd name="T84" fmla="*/ 796 w 649"/>
                  <a:gd name="T85" fmla="*/ 627 h 433"/>
                  <a:gd name="T86" fmla="*/ 820 w 649"/>
                  <a:gd name="T87" fmla="*/ 627 h 433"/>
                  <a:gd name="T88" fmla="*/ 830 w 649"/>
                  <a:gd name="T89" fmla="*/ 623 h 433"/>
                  <a:gd name="T90" fmla="*/ 833 w 649"/>
                  <a:gd name="T91" fmla="*/ 622 h 433"/>
                  <a:gd name="T92" fmla="*/ 838 w 649"/>
                  <a:gd name="T93" fmla="*/ 618 h 433"/>
                  <a:gd name="T94" fmla="*/ 840 w 649"/>
                  <a:gd name="T95" fmla="*/ 618 h 433"/>
                  <a:gd name="T96" fmla="*/ 841 w 649"/>
                  <a:gd name="T97" fmla="*/ 617 h 433"/>
                  <a:gd name="T98" fmla="*/ 851 w 649"/>
                  <a:gd name="T99" fmla="*/ 605 h 433"/>
                  <a:gd name="T100" fmla="*/ 853 w 649"/>
                  <a:gd name="T101" fmla="*/ 604 h 433"/>
                  <a:gd name="T102" fmla="*/ 862 w 649"/>
                  <a:gd name="T103" fmla="*/ 588 h 433"/>
                  <a:gd name="T104" fmla="*/ 866 w 649"/>
                  <a:gd name="T105" fmla="*/ 581 h 433"/>
                  <a:gd name="T106" fmla="*/ 872 w 649"/>
                  <a:gd name="T107" fmla="*/ 565 h 433"/>
                  <a:gd name="T108" fmla="*/ 882 w 649"/>
                  <a:gd name="T109" fmla="*/ 533 h 433"/>
                  <a:gd name="T110" fmla="*/ 916 w 649"/>
                  <a:gd name="T111" fmla="*/ 448 h 433"/>
                  <a:gd name="T112" fmla="*/ 1052 w 649"/>
                  <a:gd name="T113" fmla="*/ 346 h 433"/>
                  <a:gd name="T114" fmla="*/ 995 w 649"/>
                  <a:gd name="T115" fmla="*/ 189 h 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9" h="433">
                    <a:moveTo>
                      <a:pt x="614" y="117"/>
                    </a:moveTo>
                    <a:cubicBezTo>
                      <a:pt x="604" y="116"/>
                      <a:pt x="594" y="115"/>
                      <a:pt x="584" y="113"/>
                    </a:cubicBezTo>
                    <a:cubicBezTo>
                      <a:pt x="575" y="111"/>
                      <a:pt x="566" y="108"/>
                      <a:pt x="556" y="104"/>
                    </a:cubicBezTo>
                    <a:cubicBezTo>
                      <a:pt x="556" y="104"/>
                      <a:pt x="554" y="103"/>
                      <a:pt x="551" y="102"/>
                    </a:cubicBezTo>
                    <a:cubicBezTo>
                      <a:pt x="551" y="102"/>
                      <a:pt x="551" y="102"/>
                      <a:pt x="551" y="102"/>
                    </a:cubicBezTo>
                    <a:cubicBezTo>
                      <a:pt x="531" y="105"/>
                      <a:pt x="514" y="106"/>
                      <a:pt x="493" y="101"/>
                    </a:cubicBezTo>
                    <a:cubicBezTo>
                      <a:pt x="466" y="93"/>
                      <a:pt x="443" y="80"/>
                      <a:pt x="421" y="62"/>
                    </a:cubicBezTo>
                    <a:cubicBezTo>
                      <a:pt x="413" y="56"/>
                      <a:pt x="408" y="48"/>
                      <a:pt x="405" y="39"/>
                    </a:cubicBezTo>
                    <a:cubicBezTo>
                      <a:pt x="383" y="37"/>
                      <a:pt x="362" y="37"/>
                      <a:pt x="341" y="38"/>
                    </a:cubicBezTo>
                    <a:cubicBezTo>
                      <a:pt x="334" y="38"/>
                      <a:pt x="339" y="31"/>
                      <a:pt x="343" y="25"/>
                    </a:cubicBezTo>
                    <a:cubicBezTo>
                      <a:pt x="347" y="18"/>
                      <a:pt x="352" y="11"/>
                      <a:pt x="345" y="11"/>
                    </a:cubicBezTo>
                    <a:cubicBezTo>
                      <a:pt x="343" y="12"/>
                      <a:pt x="340" y="9"/>
                      <a:pt x="337" y="6"/>
                    </a:cubicBezTo>
                    <a:cubicBezTo>
                      <a:pt x="334" y="3"/>
                      <a:pt x="331" y="0"/>
                      <a:pt x="328" y="0"/>
                    </a:cubicBezTo>
                    <a:cubicBezTo>
                      <a:pt x="329" y="0"/>
                      <a:pt x="289" y="12"/>
                      <a:pt x="286" y="13"/>
                    </a:cubicBezTo>
                    <a:cubicBezTo>
                      <a:pt x="261" y="18"/>
                      <a:pt x="229" y="28"/>
                      <a:pt x="205" y="37"/>
                    </a:cubicBezTo>
                    <a:cubicBezTo>
                      <a:pt x="203" y="39"/>
                      <a:pt x="156" y="63"/>
                      <a:pt x="154" y="65"/>
                    </a:cubicBezTo>
                    <a:cubicBezTo>
                      <a:pt x="135" y="81"/>
                      <a:pt x="123" y="93"/>
                      <a:pt x="105" y="109"/>
                    </a:cubicBezTo>
                    <a:cubicBezTo>
                      <a:pt x="83" y="127"/>
                      <a:pt x="57" y="137"/>
                      <a:pt x="36" y="156"/>
                    </a:cubicBezTo>
                    <a:cubicBezTo>
                      <a:pt x="31" y="161"/>
                      <a:pt x="15" y="193"/>
                      <a:pt x="9" y="197"/>
                    </a:cubicBezTo>
                    <a:cubicBezTo>
                      <a:pt x="0" y="211"/>
                      <a:pt x="48" y="222"/>
                      <a:pt x="36" y="234"/>
                    </a:cubicBezTo>
                    <a:cubicBezTo>
                      <a:pt x="44" y="245"/>
                      <a:pt x="48" y="258"/>
                      <a:pt x="48" y="272"/>
                    </a:cubicBezTo>
                    <a:cubicBezTo>
                      <a:pt x="48" y="277"/>
                      <a:pt x="48" y="283"/>
                      <a:pt x="49" y="289"/>
                    </a:cubicBezTo>
                    <a:cubicBezTo>
                      <a:pt x="49" y="290"/>
                      <a:pt x="49" y="292"/>
                      <a:pt x="49" y="293"/>
                    </a:cubicBezTo>
                    <a:cubicBezTo>
                      <a:pt x="50" y="296"/>
                      <a:pt x="51" y="299"/>
                      <a:pt x="52" y="302"/>
                    </a:cubicBezTo>
                    <a:cubicBezTo>
                      <a:pt x="52" y="303"/>
                      <a:pt x="52" y="303"/>
                      <a:pt x="52" y="304"/>
                    </a:cubicBezTo>
                    <a:cubicBezTo>
                      <a:pt x="55" y="309"/>
                      <a:pt x="60" y="317"/>
                      <a:pt x="60" y="317"/>
                    </a:cubicBezTo>
                    <a:cubicBezTo>
                      <a:pt x="66" y="325"/>
                      <a:pt x="73" y="332"/>
                      <a:pt x="79" y="340"/>
                    </a:cubicBezTo>
                    <a:cubicBezTo>
                      <a:pt x="93" y="357"/>
                      <a:pt x="107" y="375"/>
                      <a:pt x="122" y="392"/>
                    </a:cubicBezTo>
                    <a:cubicBezTo>
                      <a:pt x="129" y="401"/>
                      <a:pt x="136" y="409"/>
                      <a:pt x="143" y="417"/>
                    </a:cubicBezTo>
                    <a:cubicBezTo>
                      <a:pt x="146" y="420"/>
                      <a:pt x="149" y="423"/>
                      <a:pt x="152" y="426"/>
                    </a:cubicBezTo>
                    <a:cubicBezTo>
                      <a:pt x="152" y="426"/>
                      <a:pt x="152" y="427"/>
                      <a:pt x="153" y="427"/>
                    </a:cubicBezTo>
                    <a:cubicBezTo>
                      <a:pt x="154" y="428"/>
                      <a:pt x="157" y="429"/>
                      <a:pt x="159" y="429"/>
                    </a:cubicBezTo>
                    <a:cubicBezTo>
                      <a:pt x="160" y="430"/>
                      <a:pt x="160" y="430"/>
                      <a:pt x="161" y="430"/>
                    </a:cubicBezTo>
                    <a:cubicBezTo>
                      <a:pt x="166" y="430"/>
                      <a:pt x="174" y="429"/>
                      <a:pt x="176" y="429"/>
                    </a:cubicBezTo>
                    <a:cubicBezTo>
                      <a:pt x="178" y="429"/>
                      <a:pt x="180" y="429"/>
                      <a:pt x="182" y="428"/>
                    </a:cubicBezTo>
                    <a:cubicBezTo>
                      <a:pt x="183" y="428"/>
                      <a:pt x="184" y="428"/>
                      <a:pt x="184" y="428"/>
                    </a:cubicBezTo>
                    <a:cubicBezTo>
                      <a:pt x="196" y="426"/>
                      <a:pt x="207" y="425"/>
                      <a:pt x="219" y="423"/>
                    </a:cubicBezTo>
                    <a:cubicBezTo>
                      <a:pt x="255" y="419"/>
                      <a:pt x="291" y="424"/>
                      <a:pt x="326" y="433"/>
                    </a:cubicBezTo>
                    <a:cubicBezTo>
                      <a:pt x="326" y="433"/>
                      <a:pt x="326" y="433"/>
                      <a:pt x="326" y="433"/>
                    </a:cubicBezTo>
                    <a:cubicBezTo>
                      <a:pt x="325" y="432"/>
                      <a:pt x="324" y="432"/>
                      <a:pt x="326" y="433"/>
                    </a:cubicBezTo>
                    <a:cubicBezTo>
                      <a:pt x="336" y="422"/>
                      <a:pt x="352" y="410"/>
                      <a:pt x="362" y="404"/>
                    </a:cubicBezTo>
                    <a:cubicBezTo>
                      <a:pt x="393" y="385"/>
                      <a:pt x="430" y="386"/>
                      <a:pt x="466" y="387"/>
                    </a:cubicBezTo>
                    <a:cubicBezTo>
                      <a:pt x="474" y="387"/>
                      <a:pt x="483" y="387"/>
                      <a:pt x="491" y="387"/>
                    </a:cubicBezTo>
                    <a:cubicBezTo>
                      <a:pt x="496" y="387"/>
                      <a:pt x="501" y="387"/>
                      <a:pt x="506" y="387"/>
                    </a:cubicBezTo>
                    <a:cubicBezTo>
                      <a:pt x="507" y="386"/>
                      <a:pt x="509" y="386"/>
                      <a:pt x="512" y="385"/>
                    </a:cubicBezTo>
                    <a:cubicBezTo>
                      <a:pt x="513" y="385"/>
                      <a:pt x="514" y="384"/>
                      <a:pt x="514" y="384"/>
                    </a:cubicBezTo>
                    <a:cubicBezTo>
                      <a:pt x="516" y="383"/>
                      <a:pt x="517" y="382"/>
                      <a:pt x="517" y="382"/>
                    </a:cubicBezTo>
                    <a:cubicBezTo>
                      <a:pt x="518" y="382"/>
                      <a:pt x="518" y="382"/>
                      <a:pt x="518" y="382"/>
                    </a:cubicBezTo>
                    <a:cubicBezTo>
                      <a:pt x="519" y="381"/>
                      <a:pt x="519" y="381"/>
                      <a:pt x="519" y="381"/>
                    </a:cubicBezTo>
                    <a:cubicBezTo>
                      <a:pt x="521" y="379"/>
                      <a:pt x="523" y="376"/>
                      <a:pt x="525" y="374"/>
                    </a:cubicBezTo>
                    <a:cubicBezTo>
                      <a:pt x="525" y="374"/>
                      <a:pt x="526" y="373"/>
                      <a:pt x="526" y="373"/>
                    </a:cubicBezTo>
                    <a:cubicBezTo>
                      <a:pt x="528" y="369"/>
                      <a:pt x="530" y="366"/>
                      <a:pt x="532" y="363"/>
                    </a:cubicBezTo>
                    <a:cubicBezTo>
                      <a:pt x="534" y="360"/>
                      <a:pt x="539" y="344"/>
                      <a:pt x="534" y="359"/>
                    </a:cubicBezTo>
                    <a:cubicBezTo>
                      <a:pt x="535" y="356"/>
                      <a:pt x="537" y="352"/>
                      <a:pt x="538" y="349"/>
                    </a:cubicBezTo>
                    <a:cubicBezTo>
                      <a:pt x="540" y="342"/>
                      <a:pt x="542" y="335"/>
                      <a:pt x="544" y="329"/>
                    </a:cubicBezTo>
                    <a:cubicBezTo>
                      <a:pt x="549" y="311"/>
                      <a:pt x="555" y="293"/>
                      <a:pt x="565" y="277"/>
                    </a:cubicBezTo>
                    <a:cubicBezTo>
                      <a:pt x="585" y="245"/>
                      <a:pt x="615" y="228"/>
                      <a:pt x="649" y="214"/>
                    </a:cubicBezTo>
                    <a:cubicBezTo>
                      <a:pt x="642" y="179"/>
                      <a:pt x="630" y="147"/>
                      <a:pt x="614" y="117"/>
                    </a:cubicBezTo>
                  </a:path>
                </a:pathLst>
              </a:custGeom>
              <a:solidFill>
                <a:srgbClr val="A0E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98" name="Freeform 8"/>
              <p:cNvSpPr>
                <a:spLocks noEditPoints="1"/>
              </p:cNvSpPr>
              <p:nvPr/>
            </p:nvSpPr>
            <p:spPr bwMode="auto">
              <a:xfrm>
                <a:off x="3797" y="2409"/>
                <a:ext cx="1149" cy="1148"/>
              </a:xfrm>
              <a:custGeom>
                <a:avLst/>
                <a:gdLst>
                  <a:gd name="T0" fmla="*/ 0 w 709"/>
                  <a:gd name="T1" fmla="*/ 573 h 709"/>
                  <a:gd name="T2" fmla="*/ 1149 w 709"/>
                  <a:gd name="T3" fmla="*/ 573 h 709"/>
                  <a:gd name="T4" fmla="*/ 274 w 709"/>
                  <a:gd name="T5" fmla="*/ 489 h 709"/>
                  <a:gd name="T6" fmla="*/ 204 w 709"/>
                  <a:gd name="T7" fmla="*/ 471 h 709"/>
                  <a:gd name="T8" fmla="*/ 160 w 709"/>
                  <a:gd name="T9" fmla="*/ 340 h 709"/>
                  <a:gd name="T10" fmla="*/ 162 w 709"/>
                  <a:gd name="T11" fmla="*/ 209 h 709"/>
                  <a:gd name="T12" fmla="*/ 668 w 709"/>
                  <a:gd name="T13" fmla="*/ 32 h 709"/>
                  <a:gd name="T14" fmla="*/ 626 w 709"/>
                  <a:gd name="T15" fmla="*/ 78 h 709"/>
                  <a:gd name="T16" fmla="*/ 561 w 709"/>
                  <a:gd name="T17" fmla="*/ 104 h 709"/>
                  <a:gd name="T18" fmla="*/ 532 w 709"/>
                  <a:gd name="T19" fmla="*/ 254 h 709"/>
                  <a:gd name="T20" fmla="*/ 421 w 709"/>
                  <a:gd name="T21" fmla="*/ 382 h 709"/>
                  <a:gd name="T22" fmla="*/ 319 w 709"/>
                  <a:gd name="T23" fmla="*/ 397 h 709"/>
                  <a:gd name="T24" fmla="*/ 402 w 709"/>
                  <a:gd name="T25" fmla="*/ 471 h 709"/>
                  <a:gd name="T26" fmla="*/ 410 w 709"/>
                  <a:gd name="T27" fmla="*/ 546 h 709"/>
                  <a:gd name="T28" fmla="*/ 366 w 709"/>
                  <a:gd name="T29" fmla="*/ 534 h 709"/>
                  <a:gd name="T30" fmla="*/ 585 w 709"/>
                  <a:gd name="T31" fmla="*/ 460 h 709"/>
                  <a:gd name="T32" fmla="*/ 606 w 709"/>
                  <a:gd name="T33" fmla="*/ 453 h 709"/>
                  <a:gd name="T34" fmla="*/ 498 w 709"/>
                  <a:gd name="T35" fmla="*/ 445 h 709"/>
                  <a:gd name="T36" fmla="*/ 451 w 709"/>
                  <a:gd name="T37" fmla="*/ 445 h 709"/>
                  <a:gd name="T38" fmla="*/ 509 w 709"/>
                  <a:gd name="T39" fmla="*/ 426 h 709"/>
                  <a:gd name="T40" fmla="*/ 883 w 709"/>
                  <a:gd name="T41" fmla="*/ 687 h 709"/>
                  <a:gd name="T42" fmla="*/ 805 w 709"/>
                  <a:gd name="T43" fmla="*/ 860 h 709"/>
                  <a:gd name="T44" fmla="*/ 677 w 709"/>
                  <a:gd name="T45" fmla="*/ 952 h 709"/>
                  <a:gd name="T46" fmla="*/ 566 w 709"/>
                  <a:gd name="T47" fmla="*/ 1054 h 709"/>
                  <a:gd name="T48" fmla="*/ 483 w 709"/>
                  <a:gd name="T49" fmla="*/ 1002 h 709"/>
                  <a:gd name="T50" fmla="*/ 494 w 709"/>
                  <a:gd name="T51" fmla="*/ 821 h 709"/>
                  <a:gd name="T52" fmla="*/ 421 w 709"/>
                  <a:gd name="T53" fmla="*/ 630 h 709"/>
                  <a:gd name="T54" fmla="*/ 478 w 709"/>
                  <a:gd name="T55" fmla="*/ 508 h 709"/>
                  <a:gd name="T56" fmla="*/ 583 w 709"/>
                  <a:gd name="T57" fmla="*/ 504 h 709"/>
                  <a:gd name="T58" fmla="*/ 762 w 709"/>
                  <a:gd name="T59" fmla="*/ 580 h 709"/>
                  <a:gd name="T60" fmla="*/ 883 w 709"/>
                  <a:gd name="T61" fmla="*/ 687 h 709"/>
                  <a:gd name="T62" fmla="*/ 1052 w 709"/>
                  <a:gd name="T63" fmla="*/ 562 h 709"/>
                  <a:gd name="T64" fmla="*/ 972 w 709"/>
                  <a:gd name="T65" fmla="*/ 424 h 709"/>
                  <a:gd name="T66" fmla="*/ 922 w 709"/>
                  <a:gd name="T67" fmla="*/ 275 h 709"/>
                  <a:gd name="T68" fmla="*/ 930 w 709"/>
                  <a:gd name="T69" fmla="*/ 154 h 709"/>
                  <a:gd name="T70" fmla="*/ 1110 w 709"/>
                  <a:gd name="T71" fmla="*/ 703 h 7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9" h="709">
                    <a:moveTo>
                      <a:pt x="354" y="0"/>
                    </a:moveTo>
                    <a:cubicBezTo>
                      <a:pt x="159" y="0"/>
                      <a:pt x="0" y="159"/>
                      <a:pt x="0" y="354"/>
                    </a:cubicBezTo>
                    <a:cubicBezTo>
                      <a:pt x="0" y="550"/>
                      <a:pt x="159" y="709"/>
                      <a:pt x="354" y="709"/>
                    </a:cubicBezTo>
                    <a:cubicBezTo>
                      <a:pt x="550" y="709"/>
                      <a:pt x="709" y="550"/>
                      <a:pt x="709" y="354"/>
                    </a:cubicBezTo>
                    <a:cubicBezTo>
                      <a:pt x="709" y="159"/>
                      <a:pt x="550" y="0"/>
                      <a:pt x="354" y="0"/>
                    </a:cubicBezTo>
                    <a:moveTo>
                      <a:pt x="169" y="302"/>
                    </a:moveTo>
                    <a:cubicBezTo>
                      <a:pt x="150" y="291"/>
                      <a:pt x="135" y="292"/>
                      <a:pt x="131" y="290"/>
                    </a:cubicBezTo>
                    <a:cubicBezTo>
                      <a:pt x="130" y="290"/>
                      <a:pt x="128" y="291"/>
                      <a:pt x="126" y="291"/>
                    </a:cubicBezTo>
                    <a:cubicBezTo>
                      <a:pt x="121" y="294"/>
                      <a:pt x="113" y="296"/>
                      <a:pt x="113" y="268"/>
                    </a:cubicBezTo>
                    <a:cubicBezTo>
                      <a:pt x="112" y="231"/>
                      <a:pt x="115" y="232"/>
                      <a:pt x="99" y="210"/>
                    </a:cubicBezTo>
                    <a:cubicBezTo>
                      <a:pt x="83" y="188"/>
                      <a:pt x="69" y="203"/>
                      <a:pt x="81" y="176"/>
                    </a:cubicBezTo>
                    <a:cubicBezTo>
                      <a:pt x="88" y="160"/>
                      <a:pt x="95" y="143"/>
                      <a:pt x="100" y="129"/>
                    </a:cubicBezTo>
                    <a:cubicBezTo>
                      <a:pt x="162" y="59"/>
                      <a:pt x="253" y="15"/>
                      <a:pt x="354" y="15"/>
                    </a:cubicBezTo>
                    <a:cubicBezTo>
                      <a:pt x="374" y="15"/>
                      <a:pt x="394" y="17"/>
                      <a:pt x="412" y="20"/>
                    </a:cubicBezTo>
                    <a:cubicBezTo>
                      <a:pt x="413" y="26"/>
                      <a:pt x="412" y="32"/>
                      <a:pt x="409" y="35"/>
                    </a:cubicBezTo>
                    <a:cubicBezTo>
                      <a:pt x="404" y="41"/>
                      <a:pt x="401" y="63"/>
                      <a:pt x="386" y="48"/>
                    </a:cubicBezTo>
                    <a:cubicBezTo>
                      <a:pt x="372" y="33"/>
                      <a:pt x="354" y="22"/>
                      <a:pt x="347" y="30"/>
                    </a:cubicBezTo>
                    <a:cubicBezTo>
                      <a:pt x="340" y="38"/>
                      <a:pt x="342" y="48"/>
                      <a:pt x="346" y="64"/>
                    </a:cubicBezTo>
                    <a:cubicBezTo>
                      <a:pt x="350" y="80"/>
                      <a:pt x="384" y="95"/>
                      <a:pt x="377" y="113"/>
                    </a:cubicBezTo>
                    <a:cubicBezTo>
                      <a:pt x="370" y="131"/>
                      <a:pt x="346" y="134"/>
                      <a:pt x="328" y="157"/>
                    </a:cubicBezTo>
                    <a:cubicBezTo>
                      <a:pt x="309" y="180"/>
                      <a:pt x="282" y="202"/>
                      <a:pt x="280" y="219"/>
                    </a:cubicBezTo>
                    <a:cubicBezTo>
                      <a:pt x="279" y="235"/>
                      <a:pt x="273" y="240"/>
                      <a:pt x="260" y="236"/>
                    </a:cubicBezTo>
                    <a:cubicBezTo>
                      <a:pt x="247" y="232"/>
                      <a:pt x="232" y="221"/>
                      <a:pt x="221" y="228"/>
                    </a:cubicBezTo>
                    <a:cubicBezTo>
                      <a:pt x="209" y="235"/>
                      <a:pt x="200" y="233"/>
                      <a:pt x="197" y="245"/>
                    </a:cubicBezTo>
                    <a:cubicBezTo>
                      <a:pt x="193" y="256"/>
                      <a:pt x="191" y="247"/>
                      <a:pt x="213" y="260"/>
                    </a:cubicBezTo>
                    <a:cubicBezTo>
                      <a:pt x="235" y="274"/>
                      <a:pt x="238" y="276"/>
                      <a:pt x="248" y="291"/>
                    </a:cubicBezTo>
                    <a:cubicBezTo>
                      <a:pt x="259" y="306"/>
                      <a:pt x="268" y="302"/>
                      <a:pt x="265" y="314"/>
                    </a:cubicBezTo>
                    <a:cubicBezTo>
                      <a:pt x="262" y="327"/>
                      <a:pt x="257" y="337"/>
                      <a:pt x="253" y="337"/>
                    </a:cubicBezTo>
                    <a:cubicBezTo>
                      <a:pt x="252" y="337"/>
                      <a:pt x="252" y="337"/>
                      <a:pt x="252" y="338"/>
                    </a:cubicBezTo>
                    <a:cubicBezTo>
                      <a:pt x="252" y="340"/>
                      <a:pt x="251" y="341"/>
                      <a:pt x="226" y="330"/>
                    </a:cubicBezTo>
                    <a:cubicBezTo>
                      <a:pt x="191" y="315"/>
                      <a:pt x="188" y="313"/>
                      <a:pt x="169" y="302"/>
                    </a:cubicBezTo>
                    <a:moveTo>
                      <a:pt x="361" y="284"/>
                    </a:moveTo>
                    <a:cubicBezTo>
                      <a:pt x="353" y="283"/>
                      <a:pt x="343" y="277"/>
                      <a:pt x="345" y="271"/>
                    </a:cubicBezTo>
                    <a:cubicBezTo>
                      <a:pt x="348" y="260"/>
                      <a:pt x="371" y="273"/>
                      <a:pt x="374" y="280"/>
                    </a:cubicBezTo>
                    <a:cubicBezTo>
                      <a:pt x="377" y="286"/>
                      <a:pt x="368" y="285"/>
                      <a:pt x="361" y="284"/>
                    </a:cubicBezTo>
                    <a:moveTo>
                      <a:pt x="307" y="275"/>
                    </a:moveTo>
                    <a:cubicBezTo>
                      <a:pt x="303" y="275"/>
                      <a:pt x="300" y="276"/>
                      <a:pt x="297" y="276"/>
                    </a:cubicBezTo>
                    <a:cubicBezTo>
                      <a:pt x="292" y="277"/>
                      <a:pt x="286" y="277"/>
                      <a:pt x="278" y="275"/>
                    </a:cubicBezTo>
                    <a:cubicBezTo>
                      <a:pt x="264" y="272"/>
                      <a:pt x="261" y="248"/>
                      <a:pt x="271" y="257"/>
                    </a:cubicBezTo>
                    <a:cubicBezTo>
                      <a:pt x="273" y="260"/>
                      <a:pt x="292" y="262"/>
                      <a:pt x="314" y="263"/>
                    </a:cubicBezTo>
                    <a:cubicBezTo>
                      <a:pt x="337" y="264"/>
                      <a:pt x="314" y="276"/>
                      <a:pt x="307" y="275"/>
                    </a:cubicBezTo>
                    <a:moveTo>
                      <a:pt x="545" y="424"/>
                    </a:moveTo>
                    <a:cubicBezTo>
                      <a:pt x="545" y="430"/>
                      <a:pt x="526" y="464"/>
                      <a:pt x="518" y="480"/>
                    </a:cubicBezTo>
                    <a:cubicBezTo>
                      <a:pt x="511" y="495"/>
                      <a:pt x="508" y="522"/>
                      <a:pt x="497" y="531"/>
                    </a:cubicBezTo>
                    <a:cubicBezTo>
                      <a:pt x="486" y="540"/>
                      <a:pt x="488" y="539"/>
                      <a:pt x="471" y="544"/>
                    </a:cubicBezTo>
                    <a:cubicBezTo>
                      <a:pt x="454" y="549"/>
                      <a:pt x="440" y="564"/>
                      <a:pt x="418" y="588"/>
                    </a:cubicBezTo>
                    <a:cubicBezTo>
                      <a:pt x="396" y="612"/>
                      <a:pt x="394" y="606"/>
                      <a:pt x="383" y="610"/>
                    </a:cubicBezTo>
                    <a:cubicBezTo>
                      <a:pt x="372" y="613"/>
                      <a:pt x="364" y="638"/>
                      <a:pt x="349" y="651"/>
                    </a:cubicBezTo>
                    <a:cubicBezTo>
                      <a:pt x="334" y="664"/>
                      <a:pt x="335" y="674"/>
                      <a:pt x="324" y="671"/>
                    </a:cubicBezTo>
                    <a:cubicBezTo>
                      <a:pt x="314" y="668"/>
                      <a:pt x="296" y="654"/>
                      <a:pt x="298" y="619"/>
                    </a:cubicBezTo>
                    <a:cubicBezTo>
                      <a:pt x="299" y="585"/>
                      <a:pt x="316" y="570"/>
                      <a:pt x="315" y="549"/>
                    </a:cubicBezTo>
                    <a:cubicBezTo>
                      <a:pt x="313" y="528"/>
                      <a:pt x="316" y="522"/>
                      <a:pt x="305" y="507"/>
                    </a:cubicBezTo>
                    <a:cubicBezTo>
                      <a:pt x="294" y="491"/>
                      <a:pt x="255" y="460"/>
                      <a:pt x="244" y="443"/>
                    </a:cubicBezTo>
                    <a:cubicBezTo>
                      <a:pt x="234" y="425"/>
                      <a:pt x="250" y="407"/>
                      <a:pt x="260" y="389"/>
                    </a:cubicBezTo>
                    <a:cubicBezTo>
                      <a:pt x="270" y="370"/>
                      <a:pt x="260" y="357"/>
                      <a:pt x="275" y="338"/>
                    </a:cubicBezTo>
                    <a:cubicBezTo>
                      <a:pt x="290" y="319"/>
                      <a:pt x="282" y="326"/>
                      <a:pt x="295" y="314"/>
                    </a:cubicBezTo>
                    <a:cubicBezTo>
                      <a:pt x="307" y="303"/>
                      <a:pt x="315" y="312"/>
                      <a:pt x="328" y="314"/>
                    </a:cubicBezTo>
                    <a:cubicBezTo>
                      <a:pt x="328" y="314"/>
                      <a:pt x="356" y="303"/>
                      <a:pt x="360" y="311"/>
                    </a:cubicBezTo>
                    <a:cubicBezTo>
                      <a:pt x="363" y="319"/>
                      <a:pt x="391" y="327"/>
                      <a:pt x="409" y="327"/>
                    </a:cubicBezTo>
                    <a:cubicBezTo>
                      <a:pt x="426" y="327"/>
                      <a:pt x="443" y="328"/>
                      <a:pt x="470" y="358"/>
                    </a:cubicBezTo>
                    <a:cubicBezTo>
                      <a:pt x="497" y="387"/>
                      <a:pt x="503" y="379"/>
                      <a:pt x="526" y="392"/>
                    </a:cubicBezTo>
                    <a:cubicBezTo>
                      <a:pt x="549" y="405"/>
                      <a:pt x="545" y="418"/>
                      <a:pt x="545" y="424"/>
                    </a:cubicBezTo>
                    <a:moveTo>
                      <a:pt x="673" y="397"/>
                    </a:moveTo>
                    <a:cubicBezTo>
                      <a:pt x="665" y="370"/>
                      <a:pt x="664" y="373"/>
                      <a:pt x="649" y="347"/>
                    </a:cubicBezTo>
                    <a:cubicBezTo>
                      <a:pt x="635" y="321"/>
                      <a:pt x="624" y="328"/>
                      <a:pt x="617" y="308"/>
                    </a:cubicBezTo>
                    <a:cubicBezTo>
                      <a:pt x="610" y="289"/>
                      <a:pt x="600" y="286"/>
                      <a:pt x="600" y="262"/>
                    </a:cubicBezTo>
                    <a:cubicBezTo>
                      <a:pt x="600" y="238"/>
                      <a:pt x="597" y="235"/>
                      <a:pt x="598" y="214"/>
                    </a:cubicBezTo>
                    <a:cubicBezTo>
                      <a:pt x="599" y="193"/>
                      <a:pt x="589" y="193"/>
                      <a:pt x="569" y="170"/>
                    </a:cubicBezTo>
                    <a:cubicBezTo>
                      <a:pt x="550" y="146"/>
                      <a:pt x="567" y="149"/>
                      <a:pt x="570" y="136"/>
                    </a:cubicBezTo>
                    <a:cubicBezTo>
                      <a:pt x="572" y="124"/>
                      <a:pt x="570" y="113"/>
                      <a:pt x="574" y="95"/>
                    </a:cubicBezTo>
                    <a:cubicBezTo>
                      <a:pt x="647" y="158"/>
                      <a:pt x="694" y="251"/>
                      <a:pt x="694" y="354"/>
                    </a:cubicBezTo>
                    <a:cubicBezTo>
                      <a:pt x="694" y="382"/>
                      <a:pt x="691" y="408"/>
                      <a:pt x="685" y="434"/>
                    </a:cubicBezTo>
                    <a:cubicBezTo>
                      <a:pt x="680" y="427"/>
                      <a:pt x="677" y="415"/>
                      <a:pt x="673" y="397"/>
                    </a:cubicBezTo>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99" name="Freeform 9"/>
              <p:cNvSpPr>
                <a:spLocks noEditPoints="1"/>
              </p:cNvSpPr>
              <p:nvPr/>
            </p:nvSpPr>
            <p:spPr bwMode="auto">
              <a:xfrm>
                <a:off x="4373" y="2433"/>
                <a:ext cx="280" cy="1022"/>
              </a:xfrm>
              <a:custGeom>
                <a:avLst/>
                <a:gdLst>
                  <a:gd name="T0" fmla="*/ 227 w 173"/>
                  <a:gd name="T1" fmla="*/ 722 h 631"/>
                  <a:gd name="T2" fmla="*/ 92 w 173"/>
                  <a:gd name="T3" fmla="*/ 750 h 631"/>
                  <a:gd name="T4" fmla="*/ 78 w 173"/>
                  <a:gd name="T5" fmla="*/ 760 h 631"/>
                  <a:gd name="T6" fmla="*/ 34 w 173"/>
                  <a:gd name="T7" fmla="*/ 797 h 631"/>
                  <a:gd name="T8" fmla="*/ 32 w 173"/>
                  <a:gd name="T9" fmla="*/ 797 h 631"/>
                  <a:gd name="T10" fmla="*/ 32 w 173"/>
                  <a:gd name="T11" fmla="*/ 797 h 631"/>
                  <a:gd name="T12" fmla="*/ 34 w 173"/>
                  <a:gd name="T13" fmla="*/ 797 h 631"/>
                  <a:gd name="T14" fmla="*/ 34 w 173"/>
                  <a:gd name="T15" fmla="*/ 797 h 631"/>
                  <a:gd name="T16" fmla="*/ 34 w 173"/>
                  <a:gd name="T17" fmla="*/ 797 h 631"/>
                  <a:gd name="T18" fmla="*/ 34 w 173"/>
                  <a:gd name="T19" fmla="*/ 797 h 631"/>
                  <a:gd name="T20" fmla="*/ 34 w 173"/>
                  <a:gd name="T21" fmla="*/ 797 h 631"/>
                  <a:gd name="T22" fmla="*/ 0 w 173"/>
                  <a:gd name="T23" fmla="*/ 789 h 631"/>
                  <a:gd name="T24" fmla="*/ 0 w 173"/>
                  <a:gd name="T25" fmla="*/ 789 h 631"/>
                  <a:gd name="T26" fmla="*/ 0 w 173"/>
                  <a:gd name="T27" fmla="*/ 789 h 631"/>
                  <a:gd name="T28" fmla="*/ 0 w 173"/>
                  <a:gd name="T29" fmla="*/ 1022 h 631"/>
                  <a:gd name="T30" fmla="*/ 0 w 173"/>
                  <a:gd name="T31" fmla="*/ 1022 h 631"/>
                  <a:gd name="T32" fmla="*/ 0 w 173"/>
                  <a:gd name="T33" fmla="*/ 1020 h 631"/>
                  <a:gd name="T34" fmla="*/ 45 w 173"/>
                  <a:gd name="T35" fmla="*/ 964 h 631"/>
                  <a:gd name="T36" fmla="*/ 91 w 173"/>
                  <a:gd name="T37" fmla="*/ 939 h 631"/>
                  <a:gd name="T38" fmla="*/ 92 w 173"/>
                  <a:gd name="T39" fmla="*/ 939 h 631"/>
                  <a:gd name="T40" fmla="*/ 92 w 173"/>
                  <a:gd name="T41" fmla="*/ 938 h 631"/>
                  <a:gd name="T42" fmla="*/ 94 w 173"/>
                  <a:gd name="T43" fmla="*/ 938 h 631"/>
                  <a:gd name="T44" fmla="*/ 95 w 173"/>
                  <a:gd name="T45" fmla="*/ 936 h 631"/>
                  <a:gd name="T46" fmla="*/ 95 w 173"/>
                  <a:gd name="T47" fmla="*/ 936 h 631"/>
                  <a:gd name="T48" fmla="*/ 95 w 173"/>
                  <a:gd name="T49" fmla="*/ 936 h 631"/>
                  <a:gd name="T50" fmla="*/ 95 w 173"/>
                  <a:gd name="T51" fmla="*/ 935 h 631"/>
                  <a:gd name="T52" fmla="*/ 95 w 173"/>
                  <a:gd name="T53" fmla="*/ 935 h 631"/>
                  <a:gd name="T54" fmla="*/ 99 w 173"/>
                  <a:gd name="T55" fmla="*/ 931 h 631"/>
                  <a:gd name="T56" fmla="*/ 102 w 173"/>
                  <a:gd name="T57" fmla="*/ 928 h 631"/>
                  <a:gd name="T58" fmla="*/ 102 w 173"/>
                  <a:gd name="T59" fmla="*/ 928 h 631"/>
                  <a:gd name="T60" fmla="*/ 188 w 173"/>
                  <a:gd name="T61" fmla="*/ 858 h 631"/>
                  <a:gd name="T62" fmla="*/ 188 w 173"/>
                  <a:gd name="T63" fmla="*/ 857 h 631"/>
                  <a:gd name="T64" fmla="*/ 189 w 173"/>
                  <a:gd name="T65" fmla="*/ 857 h 631"/>
                  <a:gd name="T66" fmla="*/ 220 w 173"/>
                  <a:gd name="T67" fmla="*/ 844 h 631"/>
                  <a:gd name="T68" fmla="*/ 230 w 173"/>
                  <a:gd name="T69" fmla="*/ 836 h 631"/>
                  <a:gd name="T70" fmla="*/ 241 w 173"/>
                  <a:gd name="T71" fmla="*/ 820 h 631"/>
                  <a:gd name="T72" fmla="*/ 264 w 173"/>
                  <a:gd name="T73" fmla="*/ 753 h 631"/>
                  <a:gd name="T74" fmla="*/ 264 w 173"/>
                  <a:gd name="T75" fmla="*/ 753 h 631"/>
                  <a:gd name="T76" fmla="*/ 280 w 173"/>
                  <a:gd name="T77" fmla="*/ 722 h 631"/>
                  <a:gd name="T78" fmla="*/ 261 w 173"/>
                  <a:gd name="T79" fmla="*/ 722 h 631"/>
                  <a:gd name="T80" fmla="*/ 231 w 173"/>
                  <a:gd name="T81" fmla="*/ 722 h 631"/>
                  <a:gd name="T82" fmla="*/ 227 w 173"/>
                  <a:gd name="T83" fmla="*/ 722 h 631"/>
                  <a:gd name="T84" fmla="*/ 0 w 173"/>
                  <a:gd name="T85" fmla="*/ 100 h 631"/>
                  <a:gd name="T86" fmla="*/ 0 w 173"/>
                  <a:gd name="T87" fmla="*/ 107 h 631"/>
                  <a:gd name="T88" fmla="*/ 5 w 173"/>
                  <a:gd name="T89" fmla="*/ 105 h 631"/>
                  <a:gd name="T90" fmla="*/ 0 w 173"/>
                  <a:gd name="T91" fmla="*/ 100 h 631"/>
                  <a:gd name="T92" fmla="*/ 0 w 173"/>
                  <a:gd name="T93" fmla="*/ 0 h 631"/>
                  <a:gd name="T94" fmla="*/ 0 w 173"/>
                  <a:gd name="T95" fmla="*/ 21 h 631"/>
                  <a:gd name="T96" fmla="*/ 47 w 173"/>
                  <a:gd name="T97" fmla="*/ 50 h 631"/>
                  <a:gd name="T98" fmla="*/ 50 w 173"/>
                  <a:gd name="T99" fmla="*/ 53 h 631"/>
                  <a:gd name="T100" fmla="*/ 65 w 173"/>
                  <a:gd name="T101" fmla="*/ 62 h 631"/>
                  <a:gd name="T102" fmla="*/ 86 w 173"/>
                  <a:gd name="T103" fmla="*/ 36 h 631"/>
                  <a:gd name="T104" fmla="*/ 87 w 173"/>
                  <a:gd name="T105" fmla="*/ 32 h 631"/>
                  <a:gd name="T106" fmla="*/ 92 w 173"/>
                  <a:gd name="T107" fmla="*/ 8 h 631"/>
                  <a:gd name="T108" fmla="*/ 0 w 173"/>
                  <a:gd name="T109" fmla="*/ 0 h 631"/>
                  <a:gd name="T110" fmla="*/ 0 w 173"/>
                  <a:gd name="T111" fmla="*/ 0 h 631"/>
                  <a:gd name="T112" fmla="*/ 0 w 173"/>
                  <a:gd name="T113" fmla="*/ 0 h 6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3" h="631">
                    <a:moveTo>
                      <a:pt x="140" y="446"/>
                    </a:moveTo>
                    <a:cubicBezTo>
                      <a:pt x="111" y="446"/>
                      <a:pt x="82" y="448"/>
                      <a:pt x="57" y="463"/>
                    </a:cubicBezTo>
                    <a:cubicBezTo>
                      <a:pt x="54" y="465"/>
                      <a:pt x="51" y="466"/>
                      <a:pt x="48" y="469"/>
                    </a:cubicBezTo>
                    <a:cubicBezTo>
                      <a:pt x="39" y="475"/>
                      <a:pt x="28" y="484"/>
                      <a:pt x="21" y="492"/>
                    </a:cubicBezTo>
                    <a:cubicBezTo>
                      <a:pt x="20" y="492"/>
                      <a:pt x="20" y="492"/>
                      <a:pt x="20" y="492"/>
                    </a:cubicBezTo>
                    <a:cubicBezTo>
                      <a:pt x="20" y="492"/>
                      <a:pt x="20" y="492"/>
                      <a:pt x="20" y="492"/>
                    </a:cubicBezTo>
                    <a:cubicBezTo>
                      <a:pt x="20" y="492"/>
                      <a:pt x="21" y="492"/>
                      <a:pt x="21" y="492"/>
                    </a:cubicBezTo>
                    <a:cubicBezTo>
                      <a:pt x="21" y="492"/>
                      <a:pt x="21" y="492"/>
                      <a:pt x="21" y="492"/>
                    </a:cubicBezTo>
                    <a:cubicBezTo>
                      <a:pt x="21" y="492"/>
                      <a:pt x="21" y="492"/>
                      <a:pt x="21" y="492"/>
                    </a:cubicBezTo>
                    <a:cubicBezTo>
                      <a:pt x="21" y="492"/>
                      <a:pt x="21" y="492"/>
                      <a:pt x="21" y="492"/>
                    </a:cubicBezTo>
                    <a:cubicBezTo>
                      <a:pt x="21" y="492"/>
                      <a:pt x="21" y="492"/>
                      <a:pt x="21" y="492"/>
                    </a:cubicBezTo>
                    <a:cubicBezTo>
                      <a:pt x="14" y="491"/>
                      <a:pt x="7" y="489"/>
                      <a:pt x="0" y="487"/>
                    </a:cubicBezTo>
                    <a:cubicBezTo>
                      <a:pt x="0" y="487"/>
                      <a:pt x="0" y="487"/>
                      <a:pt x="0" y="487"/>
                    </a:cubicBezTo>
                    <a:cubicBezTo>
                      <a:pt x="0" y="487"/>
                      <a:pt x="0" y="487"/>
                      <a:pt x="0" y="487"/>
                    </a:cubicBezTo>
                    <a:cubicBezTo>
                      <a:pt x="0" y="631"/>
                      <a:pt x="0" y="631"/>
                      <a:pt x="0" y="631"/>
                    </a:cubicBezTo>
                    <a:cubicBezTo>
                      <a:pt x="0" y="631"/>
                      <a:pt x="0" y="631"/>
                      <a:pt x="0" y="631"/>
                    </a:cubicBezTo>
                    <a:cubicBezTo>
                      <a:pt x="0" y="630"/>
                      <a:pt x="0" y="630"/>
                      <a:pt x="0" y="630"/>
                    </a:cubicBezTo>
                    <a:cubicBezTo>
                      <a:pt x="11" y="617"/>
                      <a:pt x="19" y="597"/>
                      <a:pt x="28" y="595"/>
                    </a:cubicBezTo>
                    <a:cubicBezTo>
                      <a:pt x="38" y="592"/>
                      <a:pt x="41" y="596"/>
                      <a:pt x="56" y="580"/>
                    </a:cubicBezTo>
                    <a:cubicBezTo>
                      <a:pt x="57" y="580"/>
                      <a:pt x="57" y="580"/>
                      <a:pt x="57" y="580"/>
                    </a:cubicBezTo>
                    <a:cubicBezTo>
                      <a:pt x="57" y="579"/>
                      <a:pt x="57" y="579"/>
                      <a:pt x="57" y="579"/>
                    </a:cubicBezTo>
                    <a:cubicBezTo>
                      <a:pt x="57" y="579"/>
                      <a:pt x="58" y="579"/>
                      <a:pt x="58" y="579"/>
                    </a:cubicBezTo>
                    <a:cubicBezTo>
                      <a:pt x="58" y="579"/>
                      <a:pt x="58" y="578"/>
                      <a:pt x="59" y="578"/>
                    </a:cubicBezTo>
                    <a:cubicBezTo>
                      <a:pt x="59" y="578"/>
                      <a:pt x="59" y="578"/>
                      <a:pt x="59" y="578"/>
                    </a:cubicBezTo>
                    <a:cubicBezTo>
                      <a:pt x="59" y="578"/>
                      <a:pt x="59" y="578"/>
                      <a:pt x="59" y="578"/>
                    </a:cubicBezTo>
                    <a:cubicBezTo>
                      <a:pt x="59" y="578"/>
                      <a:pt x="59" y="577"/>
                      <a:pt x="59" y="577"/>
                    </a:cubicBezTo>
                    <a:cubicBezTo>
                      <a:pt x="59" y="577"/>
                      <a:pt x="59" y="577"/>
                      <a:pt x="59" y="577"/>
                    </a:cubicBezTo>
                    <a:cubicBezTo>
                      <a:pt x="60" y="577"/>
                      <a:pt x="61" y="576"/>
                      <a:pt x="61" y="575"/>
                    </a:cubicBezTo>
                    <a:cubicBezTo>
                      <a:pt x="62" y="575"/>
                      <a:pt x="62" y="574"/>
                      <a:pt x="63" y="573"/>
                    </a:cubicBezTo>
                    <a:cubicBezTo>
                      <a:pt x="63" y="573"/>
                      <a:pt x="63" y="573"/>
                      <a:pt x="63" y="573"/>
                    </a:cubicBezTo>
                    <a:cubicBezTo>
                      <a:pt x="85" y="550"/>
                      <a:pt x="99" y="535"/>
                      <a:pt x="116" y="530"/>
                    </a:cubicBezTo>
                    <a:cubicBezTo>
                      <a:pt x="116" y="530"/>
                      <a:pt x="116" y="529"/>
                      <a:pt x="116" y="529"/>
                    </a:cubicBezTo>
                    <a:cubicBezTo>
                      <a:pt x="117" y="529"/>
                      <a:pt x="117" y="529"/>
                      <a:pt x="117" y="529"/>
                    </a:cubicBezTo>
                    <a:cubicBezTo>
                      <a:pt x="129" y="526"/>
                      <a:pt x="131" y="525"/>
                      <a:pt x="136" y="521"/>
                    </a:cubicBezTo>
                    <a:cubicBezTo>
                      <a:pt x="137" y="520"/>
                      <a:pt x="139" y="518"/>
                      <a:pt x="142" y="516"/>
                    </a:cubicBezTo>
                    <a:cubicBezTo>
                      <a:pt x="145" y="514"/>
                      <a:pt x="147" y="510"/>
                      <a:pt x="149" y="506"/>
                    </a:cubicBezTo>
                    <a:cubicBezTo>
                      <a:pt x="155" y="494"/>
                      <a:pt x="157" y="477"/>
                      <a:pt x="163" y="465"/>
                    </a:cubicBezTo>
                    <a:cubicBezTo>
                      <a:pt x="163" y="465"/>
                      <a:pt x="163" y="465"/>
                      <a:pt x="163" y="465"/>
                    </a:cubicBezTo>
                    <a:cubicBezTo>
                      <a:pt x="166" y="460"/>
                      <a:pt x="169" y="453"/>
                      <a:pt x="173" y="446"/>
                    </a:cubicBezTo>
                    <a:cubicBezTo>
                      <a:pt x="169" y="446"/>
                      <a:pt x="165" y="446"/>
                      <a:pt x="161" y="446"/>
                    </a:cubicBezTo>
                    <a:cubicBezTo>
                      <a:pt x="155" y="446"/>
                      <a:pt x="149" y="446"/>
                      <a:pt x="143" y="446"/>
                    </a:cubicBezTo>
                    <a:cubicBezTo>
                      <a:pt x="142" y="446"/>
                      <a:pt x="141" y="446"/>
                      <a:pt x="140" y="446"/>
                    </a:cubicBezTo>
                    <a:moveTo>
                      <a:pt x="0" y="62"/>
                    </a:moveTo>
                    <a:cubicBezTo>
                      <a:pt x="0" y="66"/>
                      <a:pt x="0" y="66"/>
                      <a:pt x="0" y="66"/>
                    </a:cubicBezTo>
                    <a:cubicBezTo>
                      <a:pt x="1" y="66"/>
                      <a:pt x="2" y="66"/>
                      <a:pt x="3" y="65"/>
                    </a:cubicBezTo>
                    <a:cubicBezTo>
                      <a:pt x="2" y="64"/>
                      <a:pt x="1" y="63"/>
                      <a:pt x="0" y="62"/>
                    </a:cubicBezTo>
                    <a:moveTo>
                      <a:pt x="0" y="0"/>
                    </a:moveTo>
                    <a:cubicBezTo>
                      <a:pt x="0" y="13"/>
                      <a:pt x="0" y="13"/>
                      <a:pt x="0" y="13"/>
                    </a:cubicBezTo>
                    <a:cubicBezTo>
                      <a:pt x="8" y="13"/>
                      <a:pt x="19" y="21"/>
                      <a:pt x="29" y="31"/>
                    </a:cubicBezTo>
                    <a:cubicBezTo>
                      <a:pt x="30" y="31"/>
                      <a:pt x="31" y="32"/>
                      <a:pt x="31" y="33"/>
                    </a:cubicBezTo>
                    <a:cubicBezTo>
                      <a:pt x="35" y="37"/>
                      <a:pt x="38" y="38"/>
                      <a:pt x="40" y="38"/>
                    </a:cubicBezTo>
                    <a:cubicBezTo>
                      <a:pt x="47" y="38"/>
                      <a:pt x="50" y="27"/>
                      <a:pt x="53" y="22"/>
                    </a:cubicBezTo>
                    <a:cubicBezTo>
                      <a:pt x="53" y="21"/>
                      <a:pt x="54" y="21"/>
                      <a:pt x="54" y="20"/>
                    </a:cubicBezTo>
                    <a:cubicBezTo>
                      <a:pt x="57" y="17"/>
                      <a:pt x="58" y="11"/>
                      <a:pt x="57" y="5"/>
                    </a:cubicBezTo>
                    <a:cubicBezTo>
                      <a:pt x="39" y="2"/>
                      <a:pt x="19" y="0"/>
                      <a:pt x="0" y="0"/>
                    </a:cubicBezTo>
                    <a:cubicBezTo>
                      <a:pt x="0" y="0"/>
                      <a:pt x="0" y="0"/>
                      <a:pt x="0" y="0"/>
                    </a:cubicBezTo>
                    <a:cubicBezTo>
                      <a:pt x="0" y="0"/>
                      <a:pt x="0" y="0"/>
                      <a:pt x="0" y="0"/>
                    </a:cubicBezTo>
                  </a:path>
                </a:pathLst>
              </a:custGeom>
              <a:solidFill>
                <a:srgbClr val="20C1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0" name="Freeform 10"/>
              <p:cNvSpPr>
                <a:spLocks noEditPoints="1"/>
              </p:cNvSpPr>
              <p:nvPr/>
            </p:nvSpPr>
            <p:spPr bwMode="auto">
              <a:xfrm>
                <a:off x="4373" y="2539"/>
                <a:ext cx="280" cy="691"/>
              </a:xfrm>
              <a:custGeom>
                <a:avLst/>
                <a:gdLst>
                  <a:gd name="T0" fmla="*/ 34 w 173"/>
                  <a:gd name="T1" fmla="*/ 691 h 427"/>
                  <a:gd name="T2" fmla="*/ 34 w 173"/>
                  <a:gd name="T3" fmla="*/ 691 h 427"/>
                  <a:gd name="T4" fmla="*/ 34 w 173"/>
                  <a:gd name="T5" fmla="*/ 691 h 427"/>
                  <a:gd name="T6" fmla="*/ 34 w 173"/>
                  <a:gd name="T7" fmla="*/ 691 h 427"/>
                  <a:gd name="T8" fmla="*/ 34 w 173"/>
                  <a:gd name="T9" fmla="*/ 691 h 427"/>
                  <a:gd name="T10" fmla="*/ 34 w 173"/>
                  <a:gd name="T11" fmla="*/ 691 h 427"/>
                  <a:gd name="T12" fmla="*/ 78 w 173"/>
                  <a:gd name="T13" fmla="*/ 654 h 427"/>
                  <a:gd name="T14" fmla="*/ 34 w 173"/>
                  <a:gd name="T15" fmla="*/ 691 h 427"/>
                  <a:gd name="T16" fmla="*/ 32 w 173"/>
                  <a:gd name="T17" fmla="*/ 691 h 427"/>
                  <a:gd name="T18" fmla="*/ 32 w 173"/>
                  <a:gd name="T19" fmla="*/ 691 h 427"/>
                  <a:gd name="T20" fmla="*/ 32 w 173"/>
                  <a:gd name="T21" fmla="*/ 691 h 427"/>
                  <a:gd name="T22" fmla="*/ 34 w 173"/>
                  <a:gd name="T23" fmla="*/ 691 h 427"/>
                  <a:gd name="T24" fmla="*/ 78 w 173"/>
                  <a:gd name="T25" fmla="*/ 654 h 427"/>
                  <a:gd name="T26" fmla="*/ 231 w 173"/>
                  <a:gd name="T27" fmla="*/ 617 h 427"/>
                  <a:gd name="T28" fmla="*/ 261 w 173"/>
                  <a:gd name="T29" fmla="*/ 617 h 427"/>
                  <a:gd name="T30" fmla="*/ 280 w 173"/>
                  <a:gd name="T31" fmla="*/ 617 h 427"/>
                  <a:gd name="T32" fmla="*/ 280 w 173"/>
                  <a:gd name="T33" fmla="*/ 617 h 427"/>
                  <a:gd name="T34" fmla="*/ 261 w 173"/>
                  <a:gd name="T35" fmla="*/ 617 h 427"/>
                  <a:gd name="T36" fmla="*/ 231 w 173"/>
                  <a:gd name="T37" fmla="*/ 617 h 427"/>
                  <a:gd name="T38" fmla="*/ 5 w 173"/>
                  <a:gd name="T39" fmla="*/ 0 h 427"/>
                  <a:gd name="T40" fmla="*/ 0 w 173"/>
                  <a:gd name="T41" fmla="*/ 2 h 427"/>
                  <a:gd name="T42" fmla="*/ 0 w 173"/>
                  <a:gd name="T43" fmla="*/ 87 h 427"/>
                  <a:gd name="T44" fmla="*/ 0 w 173"/>
                  <a:gd name="T45" fmla="*/ 87 h 427"/>
                  <a:gd name="T46" fmla="*/ 0 w 173"/>
                  <a:gd name="T47" fmla="*/ 2 h 427"/>
                  <a:gd name="T48" fmla="*/ 5 w 173"/>
                  <a:gd name="T49" fmla="*/ 0 h 427"/>
                  <a:gd name="T50" fmla="*/ 5 w 173"/>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3" h="427">
                    <a:moveTo>
                      <a:pt x="21" y="427"/>
                    </a:moveTo>
                    <a:cubicBezTo>
                      <a:pt x="21" y="427"/>
                      <a:pt x="21" y="427"/>
                      <a:pt x="21" y="427"/>
                    </a:cubicBezTo>
                    <a:cubicBezTo>
                      <a:pt x="21" y="427"/>
                      <a:pt x="21" y="427"/>
                      <a:pt x="21" y="427"/>
                    </a:cubicBezTo>
                    <a:cubicBezTo>
                      <a:pt x="21" y="427"/>
                      <a:pt x="21" y="427"/>
                      <a:pt x="21" y="427"/>
                    </a:cubicBezTo>
                    <a:cubicBezTo>
                      <a:pt x="21" y="427"/>
                      <a:pt x="21" y="427"/>
                      <a:pt x="21" y="427"/>
                    </a:cubicBezTo>
                    <a:cubicBezTo>
                      <a:pt x="21" y="427"/>
                      <a:pt x="21" y="427"/>
                      <a:pt x="21" y="427"/>
                    </a:cubicBezTo>
                    <a:moveTo>
                      <a:pt x="48" y="404"/>
                    </a:moveTo>
                    <a:cubicBezTo>
                      <a:pt x="39" y="410"/>
                      <a:pt x="28" y="419"/>
                      <a:pt x="21" y="427"/>
                    </a:cubicBezTo>
                    <a:cubicBezTo>
                      <a:pt x="20" y="427"/>
                      <a:pt x="20" y="427"/>
                      <a:pt x="20" y="427"/>
                    </a:cubicBezTo>
                    <a:cubicBezTo>
                      <a:pt x="20" y="427"/>
                      <a:pt x="20" y="427"/>
                      <a:pt x="20" y="427"/>
                    </a:cubicBezTo>
                    <a:cubicBezTo>
                      <a:pt x="20" y="427"/>
                      <a:pt x="20" y="427"/>
                      <a:pt x="20" y="427"/>
                    </a:cubicBezTo>
                    <a:cubicBezTo>
                      <a:pt x="20" y="427"/>
                      <a:pt x="20" y="427"/>
                      <a:pt x="21" y="427"/>
                    </a:cubicBezTo>
                    <a:cubicBezTo>
                      <a:pt x="28" y="419"/>
                      <a:pt x="39" y="410"/>
                      <a:pt x="48" y="404"/>
                    </a:cubicBezTo>
                    <a:moveTo>
                      <a:pt x="143" y="381"/>
                    </a:moveTo>
                    <a:cubicBezTo>
                      <a:pt x="149" y="381"/>
                      <a:pt x="155" y="381"/>
                      <a:pt x="161" y="381"/>
                    </a:cubicBezTo>
                    <a:cubicBezTo>
                      <a:pt x="165" y="381"/>
                      <a:pt x="169" y="381"/>
                      <a:pt x="173" y="381"/>
                    </a:cubicBezTo>
                    <a:cubicBezTo>
                      <a:pt x="173" y="381"/>
                      <a:pt x="173" y="381"/>
                      <a:pt x="173" y="381"/>
                    </a:cubicBezTo>
                    <a:cubicBezTo>
                      <a:pt x="169" y="381"/>
                      <a:pt x="165" y="381"/>
                      <a:pt x="161" y="381"/>
                    </a:cubicBezTo>
                    <a:cubicBezTo>
                      <a:pt x="155" y="381"/>
                      <a:pt x="149" y="381"/>
                      <a:pt x="143" y="381"/>
                    </a:cubicBezTo>
                    <a:moveTo>
                      <a:pt x="3" y="0"/>
                    </a:moveTo>
                    <a:cubicBezTo>
                      <a:pt x="2" y="1"/>
                      <a:pt x="1" y="1"/>
                      <a:pt x="0" y="1"/>
                    </a:cubicBezTo>
                    <a:cubicBezTo>
                      <a:pt x="0" y="54"/>
                      <a:pt x="0" y="54"/>
                      <a:pt x="0" y="54"/>
                    </a:cubicBezTo>
                    <a:cubicBezTo>
                      <a:pt x="0" y="54"/>
                      <a:pt x="0" y="54"/>
                      <a:pt x="0" y="54"/>
                    </a:cubicBezTo>
                    <a:cubicBezTo>
                      <a:pt x="0" y="1"/>
                      <a:pt x="0" y="1"/>
                      <a:pt x="0" y="1"/>
                    </a:cubicBezTo>
                    <a:cubicBezTo>
                      <a:pt x="1" y="1"/>
                      <a:pt x="2" y="1"/>
                      <a:pt x="3" y="0"/>
                    </a:cubicBezTo>
                    <a:cubicBezTo>
                      <a:pt x="3" y="0"/>
                      <a:pt x="3" y="0"/>
                      <a:pt x="3"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1" name="Freeform 11"/>
              <p:cNvSpPr>
                <a:spLocks noEditPoints="1"/>
              </p:cNvSpPr>
              <p:nvPr/>
            </p:nvSpPr>
            <p:spPr bwMode="auto">
              <a:xfrm>
                <a:off x="4373" y="2416"/>
                <a:ext cx="264" cy="957"/>
              </a:xfrm>
              <a:custGeom>
                <a:avLst/>
                <a:gdLst>
                  <a:gd name="T0" fmla="*/ 92 w 163"/>
                  <a:gd name="T1" fmla="*/ 957 h 591"/>
                  <a:gd name="T2" fmla="*/ 91 w 163"/>
                  <a:gd name="T3" fmla="*/ 957 h 591"/>
                  <a:gd name="T4" fmla="*/ 92 w 163"/>
                  <a:gd name="T5" fmla="*/ 957 h 591"/>
                  <a:gd name="T6" fmla="*/ 94 w 163"/>
                  <a:gd name="T7" fmla="*/ 955 h 591"/>
                  <a:gd name="T8" fmla="*/ 92 w 163"/>
                  <a:gd name="T9" fmla="*/ 955 h 591"/>
                  <a:gd name="T10" fmla="*/ 94 w 163"/>
                  <a:gd name="T11" fmla="*/ 955 h 591"/>
                  <a:gd name="T12" fmla="*/ 96 w 163"/>
                  <a:gd name="T13" fmla="*/ 954 h 591"/>
                  <a:gd name="T14" fmla="*/ 96 w 163"/>
                  <a:gd name="T15" fmla="*/ 954 h 591"/>
                  <a:gd name="T16" fmla="*/ 96 w 163"/>
                  <a:gd name="T17" fmla="*/ 954 h 591"/>
                  <a:gd name="T18" fmla="*/ 96 w 163"/>
                  <a:gd name="T19" fmla="*/ 952 h 591"/>
                  <a:gd name="T20" fmla="*/ 96 w 163"/>
                  <a:gd name="T21" fmla="*/ 954 h 591"/>
                  <a:gd name="T22" fmla="*/ 96 w 163"/>
                  <a:gd name="T23" fmla="*/ 952 h 591"/>
                  <a:gd name="T24" fmla="*/ 99 w 163"/>
                  <a:gd name="T25" fmla="*/ 949 h 591"/>
                  <a:gd name="T26" fmla="*/ 96 w 163"/>
                  <a:gd name="T27" fmla="*/ 952 h 591"/>
                  <a:gd name="T28" fmla="*/ 99 w 163"/>
                  <a:gd name="T29" fmla="*/ 949 h 591"/>
                  <a:gd name="T30" fmla="*/ 188 w 163"/>
                  <a:gd name="T31" fmla="*/ 876 h 591"/>
                  <a:gd name="T32" fmla="*/ 102 w 163"/>
                  <a:gd name="T33" fmla="*/ 946 h 591"/>
                  <a:gd name="T34" fmla="*/ 188 w 163"/>
                  <a:gd name="T35" fmla="*/ 876 h 591"/>
                  <a:gd name="T36" fmla="*/ 220 w 163"/>
                  <a:gd name="T37" fmla="*/ 861 h 591"/>
                  <a:gd name="T38" fmla="*/ 189 w 163"/>
                  <a:gd name="T39" fmla="*/ 874 h 591"/>
                  <a:gd name="T40" fmla="*/ 220 w 163"/>
                  <a:gd name="T41" fmla="*/ 861 h 591"/>
                  <a:gd name="T42" fmla="*/ 264 w 163"/>
                  <a:gd name="T43" fmla="*/ 771 h 591"/>
                  <a:gd name="T44" fmla="*/ 241 w 163"/>
                  <a:gd name="T45" fmla="*/ 837 h 591"/>
                  <a:gd name="T46" fmla="*/ 264 w 163"/>
                  <a:gd name="T47" fmla="*/ 771 h 591"/>
                  <a:gd name="T48" fmla="*/ 86 w 163"/>
                  <a:gd name="T49" fmla="*/ 53 h 591"/>
                  <a:gd name="T50" fmla="*/ 65 w 163"/>
                  <a:gd name="T51" fmla="*/ 79 h 591"/>
                  <a:gd name="T52" fmla="*/ 65 w 163"/>
                  <a:gd name="T53" fmla="*/ 79 h 591"/>
                  <a:gd name="T54" fmla="*/ 86 w 163"/>
                  <a:gd name="T55" fmla="*/ 53 h 591"/>
                  <a:gd name="T56" fmla="*/ 0 w 163"/>
                  <a:gd name="T57" fmla="*/ 39 h 591"/>
                  <a:gd name="T58" fmla="*/ 0 w 163"/>
                  <a:gd name="T59" fmla="*/ 118 h 591"/>
                  <a:gd name="T60" fmla="*/ 5 w 163"/>
                  <a:gd name="T61" fmla="*/ 123 h 591"/>
                  <a:gd name="T62" fmla="*/ 5 w 163"/>
                  <a:gd name="T63" fmla="*/ 123 h 591"/>
                  <a:gd name="T64" fmla="*/ 5 w 163"/>
                  <a:gd name="T65" fmla="*/ 123 h 591"/>
                  <a:gd name="T66" fmla="*/ 0 w 163"/>
                  <a:gd name="T67" fmla="*/ 118 h 591"/>
                  <a:gd name="T68" fmla="*/ 0 w 163"/>
                  <a:gd name="T69" fmla="*/ 39 h 591"/>
                  <a:gd name="T70" fmla="*/ 47 w 163"/>
                  <a:gd name="T71" fmla="*/ 68 h 591"/>
                  <a:gd name="T72" fmla="*/ 0 w 163"/>
                  <a:gd name="T73" fmla="*/ 39 h 591"/>
                  <a:gd name="T74" fmla="*/ 0 w 163"/>
                  <a:gd name="T75" fmla="*/ 0 h 591"/>
                  <a:gd name="T76" fmla="*/ 0 w 163"/>
                  <a:gd name="T77" fmla="*/ 18 h 591"/>
                  <a:gd name="T78" fmla="*/ 0 w 163"/>
                  <a:gd name="T79" fmla="*/ 18 h 591"/>
                  <a:gd name="T80" fmla="*/ 0 w 163"/>
                  <a:gd name="T81" fmla="*/ 0 h 591"/>
                  <a:gd name="T82" fmla="*/ 0 w 163"/>
                  <a:gd name="T83" fmla="*/ 0 h 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3" h="591">
                    <a:moveTo>
                      <a:pt x="57" y="591"/>
                    </a:moveTo>
                    <a:cubicBezTo>
                      <a:pt x="57" y="591"/>
                      <a:pt x="57" y="591"/>
                      <a:pt x="56" y="591"/>
                    </a:cubicBezTo>
                    <a:cubicBezTo>
                      <a:pt x="57" y="591"/>
                      <a:pt x="57" y="591"/>
                      <a:pt x="57" y="591"/>
                    </a:cubicBezTo>
                    <a:moveTo>
                      <a:pt x="58" y="590"/>
                    </a:moveTo>
                    <a:cubicBezTo>
                      <a:pt x="58" y="590"/>
                      <a:pt x="57" y="590"/>
                      <a:pt x="57" y="590"/>
                    </a:cubicBezTo>
                    <a:cubicBezTo>
                      <a:pt x="57" y="590"/>
                      <a:pt x="58" y="590"/>
                      <a:pt x="58" y="590"/>
                    </a:cubicBezTo>
                    <a:moveTo>
                      <a:pt x="59" y="589"/>
                    </a:moveTo>
                    <a:cubicBezTo>
                      <a:pt x="59" y="589"/>
                      <a:pt x="59" y="589"/>
                      <a:pt x="59" y="589"/>
                    </a:cubicBezTo>
                    <a:cubicBezTo>
                      <a:pt x="59" y="589"/>
                      <a:pt x="59" y="589"/>
                      <a:pt x="59" y="589"/>
                    </a:cubicBezTo>
                    <a:moveTo>
                      <a:pt x="59" y="588"/>
                    </a:moveTo>
                    <a:cubicBezTo>
                      <a:pt x="59" y="588"/>
                      <a:pt x="59" y="589"/>
                      <a:pt x="59" y="589"/>
                    </a:cubicBezTo>
                    <a:cubicBezTo>
                      <a:pt x="59" y="589"/>
                      <a:pt x="59" y="588"/>
                      <a:pt x="59" y="588"/>
                    </a:cubicBezTo>
                    <a:moveTo>
                      <a:pt x="61" y="586"/>
                    </a:moveTo>
                    <a:cubicBezTo>
                      <a:pt x="61" y="587"/>
                      <a:pt x="60" y="588"/>
                      <a:pt x="59" y="588"/>
                    </a:cubicBezTo>
                    <a:cubicBezTo>
                      <a:pt x="60" y="588"/>
                      <a:pt x="61" y="587"/>
                      <a:pt x="61" y="586"/>
                    </a:cubicBezTo>
                    <a:moveTo>
                      <a:pt x="116" y="541"/>
                    </a:moveTo>
                    <a:cubicBezTo>
                      <a:pt x="99" y="546"/>
                      <a:pt x="85" y="561"/>
                      <a:pt x="63" y="584"/>
                    </a:cubicBezTo>
                    <a:cubicBezTo>
                      <a:pt x="85" y="561"/>
                      <a:pt x="99" y="546"/>
                      <a:pt x="116" y="541"/>
                    </a:cubicBezTo>
                    <a:moveTo>
                      <a:pt x="136" y="532"/>
                    </a:moveTo>
                    <a:cubicBezTo>
                      <a:pt x="131" y="536"/>
                      <a:pt x="129" y="537"/>
                      <a:pt x="117" y="540"/>
                    </a:cubicBezTo>
                    <a:cubicBezTo>
                      <a:pt x="129" y="537"/>
                      <a:pt x="131" y="536"/>
                      <a:pt x="136" y="532"/>
                    </a:cubicBezTo>
                    <a:moveTo>
                      <a:pt x="163" y="476"/>
                    </a:moveTo>
                    <a:cubicBezTo>
                      <a:pt x="157" y="488"/>
                      <a:pt x="155" y="505"/>
                      <a:pt x="149" y="517"/>
                    </a:cubicBezTo>
                    <a:cubicBezTo>
                      <a:pt x="155" y="505"/>
                      <a:pt x="157" y="488"/>
                      <a:pt x="163" y="476"/>
                    </a:cubicBezTo>
                    <a:moveTo>
                      <a:pt x="53" y="33"/>
                    </a:moveTo>
                    <a:cubicBezTo>
                      <a:pt x="50" y="38"/>
                      <a:pt x="47" y="49"/>
                      <a:pt x="40" y="49"/>
                    </a:cubicBezTo>
                    <a:cubicBezTo>
                      <a:pt x="40" y="49"/>
                      <a:pt x="40" y="49"/>
                      <a:pt x="40" y="49"/>
                    </a:cubicBezTo>
                    <a:cubicBezTo>
                      <a:pt x="47" y="49"/>
                      <a:pt x="50" y="38"/>
                      <a:pt x="53" y="33"/>
                    </a:cubicBezTo>
                    <a:moveTo>
                      <a:pt x="0" y="24"/>
                    </a:moveTo>
                    <a:cubicBezTo>
                      <a:pt x="0" y="73"/>
                      <a:pt x="0" y="73"/>
                      <a:pt x="0" y="73"/>
                    </a:cubicBezTo>
                    <a:cubicBezTo>
                      <a:pt x="1" y="74"/>
                      <a:pt x="2" y="75"/>
                      <a:pt x="3" y="76"/>
                    </a:cubicBezTo>
                    <a:cubicBezTo>
                      <a:pt x="3" y="76"/>
                      <a:pt x="3" y="76"/>
                      <a:pt x="3" y="76"/>
                    </a:cubicBezTo>
                    <a:cubicBezTo>
                      <a:pt x="3" y="76"/>
                      <a:pt x="3" y="76"/>
                      <a:pt x="3" y="76"/>
                    </a:cubicBezTo>
                    <a:cubicBezTo>
                      <a:pt x="2" y="75"/>
                      <a:pt x="1" y="74"/>
                      <a:pt x="0" y="73"/>
                    </a:cubicBezTo>
                    <a:cubicBezTo>
                      <a:pt x="0" y="24"/>
                      <a:pt x="0" y="24"/>
                      <a:pt x="0" y="24"/>
                    </a:cubicBezTo>
                    <a:cubicBezTo>
                      <a:pt x="8" y="24"/>
                      <a:pt x="19" y="32"/>
                      <a:pt x="29" y="42"/>
                    </a:cubicBezTo>
                    <a:cubicBezTo>
                      <a:pt x="19" y="32"/>
                      <a:pt x="8" y="24"/>
                      <a:pt x="0" y="24"/>
                    </a:cubicBezTo>
                    <a:moveTo>
                      <a:pt x="0" y="0"/>
                    </a:moveTo>
                    <a:cubicBezTo>
                      <a:pt x="0" y="11"/>
                      <a:pt x="0" y="11"/>
                      <a:pt x="0" y="11"/>
                    </a:cubicBezTo>
                    <a:cubicBezTo>
                      <a:pt x="0" y="11"/>
                      <a:pt x="0" y="11"/>
                      <a:pt x="0" y="11"/>
                    </a:cubicBezTo>
                    <a:cubicBezTo>
                      <a:pt x="0" y="0"/>
                      <a:pt x="0" y="0"/>
                      <a:pt x="0" y="0"/>
                    </a:cubicBezTo>
                    <a:cubicBezTo>
                      <a:pt x="0" y="0"/>
                      <a:pt x="0" y="0"/>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2" name="Freeform 12"/>
              <p:cNvSpPr>
                <a:spLocks/>
              </p:cNvSpPr>
              <p:nvPr/>
            </p:nvSpPr>
            <p:spPr bwMode="auto">
              <a:xfrm>
                <a:off x="4705" y="2563"/>
                <a:ext cx="147" cy="152"/>
              </a:xfrm>
              <a:custGeom>
                <a:avLst/>
                <a:gdLst>
                  <a:gd name="T0" fmla="*/ 23 w 91"/>
                  <a:gd name="T1" fmla="*/ 0 h 94"/>
                  <a:gd name="T2" fmla="*/ 21 w 91"/>
                  <a:gd name="T3" fmla="*/ 5 h 94"/>
                  <a:gd name="T4" fmla="*/ 16 w 91"/>
                  <a:gd name="T5" fmla="*/ 66 h 94"/>
                  <a:gd name="T6" fmla="*/ 2 w 91"/>
                  <a:gd name="T7" fmla="*/ 87 h 94"/>
                  <a:gd name="T8" fmla="*/ 2 w 91"/>
                  <a:gd name="T9" fmla="*/ 100 h 94"/>
                  <a:gd name="T10" fmla="*/ 15 w 91"/>
                  <a:gd name="T11" fmla="*/ 121 h 94"/>
                  <a:gd name="T12" fmla="*/ 27 w 91"/>
                  <a:gd name="T13" fmla="*/ 134 h 94"/>
                  <a:gd name="T14" fmla="*/ 66 w 91"/>
                  <a:gd name="T15" fmla="*/ 131 h 94"/>
                  <a:gd name="T16" fmla="*/ 66 w 91"/>
                  <a:gd name="T17" fmla="*/ 131 h 94"/>
                  <a:gd name="T18" fmla="*/ 66 w 91"/>
                  <a:gd name="T19" fmla="*/ 131 h 94"/>
                  <a:gd name="T20" fmla="*/ 66 w 91"/>
                  <a:gd name="T21" fmla="*/ 131 h 94"/>
                  <a:gd name="T22" fmla="*/ 66 w 91"/>
                  <a:gd name="T23" fmla="*/ 131 h 94"/>
                  <a:gd name="T24" fmla="*/ 84 w 91"/>
                  <a:gd name="T25" fmla="*/ 129 h 94"/>
                  <a:gd name="T26" fmla="*/ 87 w 91"/>
                  <a:gd name="T27" fmla="*/ 129 h 94"/>
                  <a:gd name="T28" fmla="*/ 87 w 91"/>
                  <a:gd name="T29" fmla="*/ 129 h 94"/>
                  <a:gd name="T30" fmla="*/ 81 w 91"/>
                  <a:gd name="T31" fmla="*/ 131 h 94"/>
                  <a:gd name="T32" fmla="*/ 68 w 91"/>
                  <a:gd name="T33" fmla="*/ 131 h 94"/>
                  <a:gd name="T34" fmla="*/ 66 w 91"/>
                  <a:gd name="T35" fmla="*/ 131 h 94"/>
                  <a:gd name="T36" fmla="*/ 68 w 91"/>
                  <a:gd name="T37" fmla="*/ 133 h 94"/>
                  <a:gd name="T38" fmla="*/ 74 w 91"/>
                  <a:gd name="T39" fmla="*/ 134 h 94"/>
                  <a:gd name="T40" fmla="*/ 74 w 91"/>
                  <a:gd name="T41" fmla="*/ 134 h 94"/>
                  <a:gd name="T42" fmla="*/ 74 w 91"/>
                  <a:gd name="T43" fmla="*/ 134 h 94"/>
                  <a:gd name="T44" fmla="*/ 76 w 91"/>
                  <a:gd name="T45" fmla="*/ 134 h 94"/>
                  <a:gd name="T46" fmla="*/ 120 w 91"/>
                  <a:gd name="T47" fmla="*/ 149 h 94"/>
                  <a:gd name="T48" fmla="*/ 120 w 91"/>
                  <a:gd name="T49" fmla="*/ 149 h 94"/>
                  <a:gd name="T50" fmla="*/ 120 w 91"/>
                  <a:gd name="T51" fmla="*/ 149 h 94"/>
                  <a:gd name="T52" fmla="*/ 147 w 91"/>
                  <a:gd name="T53" fmla="*/ 152 h 94"/>
                  <a:gd name="T54" fmla="*/ 92 w 91"/>
                  <a:gd name="T55" fmla="*/ 71 h 94"/>
                  <a:gd name="T56" fmla="*/ 23 w 9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1" h="94">
                    <a:moveTo>
                      <a:pt x="14" y="0"/>
                    </a:moveTo>
                    <a:cubicBezTo>
                      <a:pt x="14" y="1"/>
                      <a:pt x="14" y="2"/>
                      <a:pt x="13" y="3"/>
                    </a:cubicBezTo>
                    <a:cubicBezTo>
                      <a:pt x="11" y="19"/>
                      <a:pt x="12" y="30"/>
                      <a:pt x="10" y="41"/>
                    </a:cubicBezTo>
                    <a:cubicBezTo>
                      <a:pt x="9" y="48"/>
                      <a:pt x="3" y="50"/>
                      <a:pt x="1" y="54"/>
                    </a:cubicBezTo>
                    <a:cubicBezTo>
                      <a:pt x="0" y="56"/>
                      <a:pt x="0" y="59"/>
                      <a:pt x="1" y="62"/>
                    </a:cubicBezTo>
                    <a:cubicBezTo>
                      <a:pt x="2" y="65"/>
                      <a:pt x="5" y="69"/>
                      <a:pt x="9" y="75"/>
                    </a:cubicBezTo>
                    <a:cubicBezTo>
                      <a:pt x="12" y="78"/>
                      <a:pt x="15" y="81"/>
                      <a:pt x="17" y="83"/>
                    </a:cubicBezTo>
                    <a:cubicBezTo>
                      <a:pt x="25" y="83"/>
                      <a:pt x="32" y="82"/>
                      <a:pt x="41" y="81"/>
                    </a:cubicBezTo>
                    <a:cubicBezTo>
                      <a:pt x="41" y="81"/>
                      <a:pt x="41" y="81"/>
                      <a:pt x="41" y="81"/>
                    </a:cubicBezTo>
                    <a:cubicBezTo>
                      <a:pt x="41" y="81"/>
                      <a:pt x="41" y="81"/>
                      <a:pt x="41" y="81"/>
                    </a:cubicBezTo>
                    <a:cubicBezTo>
                      <a:pt x="41" y="81"/>
                      <a:pt x="41" y="81"/>
                      <a:pt x="41" y="81"/>
                    </a:cubicBezTo>
                    <a:cubicBezTo>
                      <a:pt x="41" y="81"/>
                      <a:pt x="41" y="81"/>
                      <a:pt x="41" y="81"/>
                    </a:cubicBezTo>
                    <a:cubicBezTo>
                      <a:pt x="45" y="81"/>
                      <a:pt x="48" y="80"/>
                      <a:pt x="52" y="80"/>
                    </a:cubicBezTo>
                    <a:cubicBezTo>
                      <a:pt x="53" y="80"/>
                      <a:pt x="53" y="80"/>
                      <a:pt x="54" y="80"/>
                    </a:cubicBezTo>
                    <a:cubicBezTo>
                      <a:pt x="54" y="80"/>
                      <a:pt x="54" y="80"/>
                      <a:pt x="54" y="80"/>
                    </a:cubicBezTo>
                    <a:cubicBezTo>
                      <a:pt x="54" y="80"/>
                      <a:pt x="52" y="80"/>
                      <a:pt x="50" y="81"/>
                    </a:cubicBezTo>
                    <a:cubicBezTo>
                      <a:pt x="47" y="81"/>
                      <a:pt x="44" y="81"/>
                      <a:pt x="42" y="81"/>
                    </a:cubicBezTo>
                    <a:cubicBezTo>
                      <a:pt x="42" y="81"/>
                      <a:pt x="41" y="81"/>
                      <a:pt x="41" y="81"/>
                    </a:cubicBezTo>
                    <a:cubicBezTo>
                      <a:pt x="42" y="82"/>
                      <a:pt x="42" y="82"/>
                      <a:pt x="42" y="82"/>
                    </a:cubicBezTo>
                    <a:cubicBezTo>
                      <a:pt x="43" y="82"/>
                      <a:pt x="45" y="83"/>
                      <a:pt x="46" y="83"/>
                    </a:cubicBezTo>
                    <a:cubicBezTo>
                      <a:pt x="46" y="83"/>
                      <a:pt x="46" y="83"/>
                      <a:pt x="46" y="83"/>
                    </a:cubicBezTo>
                    <a:cubicBezTo>
                      <a:pt x="46" y="83"/>
                      <a:pt x="46" y="83"/>
                      <a:pt x="46" y="83"/>
                    </a:cubicBezTo>
                    <a:cubicBezTo>
                      <a:pt x="46" y="83"/>
                      <a:pt x="47" y="83"/>
                      <a:pt x="47" y="83"/>
                    </a:cubicBezTo>
                    <a:cubicBezTo>
                      <a:pt x="56" y="87"/>
                      <a:pt x="65" y="90"/>
                      <a:pt x="74" y="92"/>
                    </a:cubicBezTo>
                    <a:cubicBezTo>
                      <a:pt x="74" y="92"/>
                      <a:pt x="74" y="92"/>
                      <a:pt x="74" y="92"/>
                    </a:cubicBezTo>
                    <a:cubicBezTo>
                      <a:pt x="74" y="92"/>
                      <a:pt x="74" y="92"/>
                      <a:pt x="74" y="92"/>
                    </a:cubicBezTo>
                    <a:cubicBezTo>
                      <a:pt x="80" y="93"/>
                      <a:pt x="86" y="94"/>
                      <a:pt x="91" y="94"/>
                    </a:cubicBezTo>
                    <a:cubicBezTo>
                      <a:pt x="81" y="77"/>
                      <a:pt x="70" y="60"/>
                      <a:pt x="57" y="44"/>
                    </a:cubicBezTo>
                    <a:cubicBezTo>
                      <a:pt x="44" y="28"/>
                      <a:pt x="30" y="14"/>
                      <a:pt x="14" y="0"/>
                    </a:cubicBezTo>
                  </a:path>
                </a:pathLst>
              </a:custGeom>
              <a:solidFill>
                <a:srgbClr val="20C1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3" name="Freeform 13"/>
              <p:cNvSpPr>
                <a:spLocks noEditPoints="1"/>
              </p:cNvSpPr>
              <p:nvPr/>
            </p:nvSpPr>
            <p:spPr bwMode="auto">
              <a:xfrm>
                <a:off x="4771" y="2694"/>
                <a:ext cx="81" cy="21"/>
              </a:xfrm>
              <a:custGeom>
                <a:avLst/>
                <a:gdLst>
                  <a:gd name="T0" fmla="*/ 53 w 50"/>
                  <a:gd name="T1" fmla="*/ 18 h 13"/>
                  <a:gd name="T2" fmla="*/ 81 w 50"/>
                  <a:gd name="T3" fmla="*/ 21 h 13"/>
                  <a:gd name="T4" fmla="*/ 81 w 50"/>
                  <a:gd name="T5" fmla="*/ 21 h 13"/>
                  <a:gd name="T6" fmla="*/ 53 w 50"/>
                  <a:gd name="T7" fmla="*/ 18 h 13"/>
                  <a:gd name="T8" fmla="*/ 10 w 50"/>
                  <a:gd name="T9" fmla="*/ 3 h 13"/>
                  <a:gd name="T10" fmla="*/ 53 w 50"/>
                  <a:gd name="T11" fmla="*/ 18 h 13"/>
                  <a:gd name="T12" fmla="*/ 10 w 50"/>
                  <a:gd name="T13" fmla="*/ 3 h 13"/>
                  <a:gd name="T14" fmla="*/ 8 w 50"/>
                  <a:gd name="T15" fmla="*/ 3 h 13"/>
                  <a:gd name="T16" fmla="*/ 8 w 50"/>
                  <a:gd name="T17" fmla="*/ 3 h 13"/>
                  <a:gd name="T18" fmla="*/ 8 w 50"/>
                  <a:gd name="T19" fmla="*/ 3 h 13"/>
                  <a:gd name="T20" fmla="*/ 0 w 50"/>
                  <a:gd name="T21" fmla="*/ 0 h 13"/>
                  <a:gd name="T22" fmla="*/ 0 w 50"/>
                  <a:gd name="T23" fmla="*/ 0 h 13"/>
                  <a:gd name="T24" fmla="*/ 2 w 50"/>
                  <a:gd name="T25" fmla="*/ 2 h 13"/>
                  <a:gd name="T26" fmla="*/ 0 w 50"/>
                  <a:gd name="T27" fmla="*/ 0 h 13"/>
                  <a:gd name="T28" fmla="*/ 0 w 50"/>
                  <a:gd name="T29" fmla="*/ 0 h 13"/>
                  <a:gd name="T30" fmla="*/ 0 w 5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13">
                    <a:moveTo>
                      <a:pt x="33" y="11"/>
                    </a:moveTo>
                    <a:cubicBezTo>
                      <a:pt x="39" y="12"/>
                      <a:pt x="45" y="13"/>
                      <a:pt x="50" y="13"/>
                    </a:cubicBezTo>
                    <a:cubicBezTo>
                      <a:pt x="50" y="13"/>
                      <a:pt x="50" y="13"/>
                      <a:pt x="50" y="13"/>
                    </a:cubicBezTo>
                    <a:cubicBezTo>
                      <a:pt x="45" y="13"/>
                      <a:pt x="39" y="12"/>
                      <a:pt x="33" y="11"/>
                    </a:cubicBezTo>
                    <a:moveTo>
                      <a:pt x="6" y="2"/>
                    </a:moveTo>
                    <a:cubicBezTo>
                      <a:pt x="15" y="6"/>
                      <a:pt x="24" y="9"/>
                      <a:pt x="33" y="11"/>
                    </a:cubicBezTo>
                    <a:cubicBezTo>
                      <a:pt x="24" y="9"/>
                      <a:pt x="15" y="6"/>
                      <a:pt x="6" y="2"/>
                    </a:cubicBezTo>
                    <a:moveTo>
                      <a:pt x="5" y="2"/>
                    </a:moveTo>
                    <a:cubicBezTo>
                      <a:pt x="5" y="2"/>
                      <a:pt x="5" y="2"/>
                      <a:pt x="5" y="2"/>
                    </a:cubicBezTo>
                    <a:cubicBezTo>
                      <a:pt x="5" y="2"/>
                      <a:pt x="5" y="2"/>
                      <a:pt x="5" y="2"/>
                    </a:cubicBezTo>
                    <a:moveTo>
                      <a:pt x="0" y="0"/>
                    </a:moveTo>
                    <a:cubicBezTo>
                      <a:pt x="0" y="0"/>
                      <a:pt x="0" y="0"/>
                      <a:pt x="0" y="0"/>
                    </a:cubicBezTo>
                    <a:cubicBezTo>
                      <a:pt x="1" y="1"/>
                      <a:pt x="1" y="1"/>
                      <a:pt x="1" y="1"/>
                    </a:cubicBezTo>
                    <a:cubicBezTo>
                      <a:pt x="1" y="1"/>
                      <a:pt x="1" y="1"/>
                      <a:pt x="0" y="0"/>
                    </a:cubicBezTo>
                    <a:cubicBezTo>
                      <a:pt x="0" y="0"/>
                      <a:pt x="0" y="0"/>
                      <a:pt x="0" y="0"/>
                    </a:cubicBezTo>
                    <a:cubicBezTo>
                      <a:pt x="0" y="0"/>
                      <a:pt x="0" y="0"/>
                      <a:pt x="0"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4" name="Freeform 14"/>
              <p:cNvSpPr>
                <a:spLocks noEditPoints="1"/>
              </p:cNvSpPr>
              <p:nvPr/>
            </p:nvSpPr>
            <p:spPr bwMode="auto">
              <a:xfrm>
                <a:off x="4705" y="2563"/>
                <a:ext cx="92" cy="100"/>
              </a:xfrm>
              <a:custGeom>
                <a:avLst/>
                <a:gdLst>
                  <a:gd name="T0" fmla="*/ 2 w 57"/>
                  <a:gd name="T1" fmla="*/ 87 h 62"/>
                  <a:gd name="T2" fmla="*/ 2 w 57"/>
                  <a:gd name="T3" fmla="*/ 100 h 62"/>
                  <a:gd name="T4" fmla="*/ 2 w 57"/>
                  <a:gd name="T5" fmla="*/ 87 h 62"/>
                  <a:gd name="T6" fmla="*/ 23 w 57"/>
                  <a:gd name="T7" fmla="*/ 0 h 62"/>
                  <a:gd name="T8" fmla="*/ 21 w 57"/>
                  <a:gd name="T9" fmla="*/ 5 h 62"/>
                  <a:gd name="T10" fmla="*/ 23 w 57"/>
                  <a:gd name="T11" fmla="*/ 0 h 62"/>
                  <a:gd name="T12" fmla="*/ 92 w 57"/>
                  <a:gd name="T13" fmla="*/ 71 h 62"/>
                  <a:gd name="T14" fmla="*/ 23 w 57"/>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62">
                    <a:moveTo>
                      <a:pt x="1" y="54"/>
                    </a:moveTo>
                    <a:cubicBezTo>
                      <a:pt x="0" y="56"/>
                      <a:pt x="0" y="59"/>
                      <a:pt x="1" y="62"/>
                    </a:cubicBezTo>
                    <a:cubicBezTo>
                      <a:pt x="0" y="59"/>
                      <a:pt x="0" y="56"/>
                      <a:pt x="1" y="54"/>
                    </a:cubicBezTo>
                    <a:moveTo>
                      <a:pt x="14" y="0"/>
                    </a:moveTo>
                    <a:cubicBezTo>
                      <a:pt x="14" y="1"/>
                      <a:pt x="14" y="2"/>
                      <a:pt x="13" y="3"/>
                    </a:cubicBezTo>
                    <a:cubicBezTo>
                      <a:pt x="14" y="2"/>
                      <a:pt x="14" y="1"/>
                      <a:pt x="14" y="0"/>
                    </a:cubicBezTo>
                    <a:cubicBezTo>
                      <a:pt x="30" y="14"/>
                      <a:pt x="44" y="28"/>
                      <a:pt x="57" y="44"/>
                    </a:cubicBezTo>
                    <a:cubicBezTo>
                      <a:pt x="44" y="28"/>
                      <a:pt x="30" y="14"/>
                      <a:pt x="14"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5" name="Freeform 15"/>
              <p:cNvSpPr>
                <a:spLocks/>
              </p:cNvSpPr>
              <p:nvPr/>
            </p:nvSpPr>
            <p:spPr bwMode="auto">
              <a:xfrm>
                <a:off x="4825" y="2882"/>
                <a:ext cx="97" cy="230"/>
              </a:xfrm>
              <a:custGeom>
                <a:avLst/>
                <a:gdLst>
                  <a:gd name="T0" fmla="*/ 87 w 60"/>
                  <a:gd name="T1" fmla="*/ 0 h 142"/>
                  <a:gd name="T2" fmla="*/ 68 w 60"/>
                  <a:gd name="T3" fmla="*/ 11 h 142"/>
                  <a:gd name="T4" fmla="*/ 68 w 60"/>
                  <a:gd name="T5" fmla="*/ 11 h 142"/>
                  <a:gd name="T6" fmla="*/ 68 w 60"/>
                  <a:gd name="T7" fmla="*/ 11 h 142"/>
                  <a:gd name="T8" fmla="*/ 66 w 60"/>
                  <a:gd name="T9" fmla="*/ 11 h 142"/>
                  <a:gd name="T10" fmla="*/ 66 w 60"/>
                  <a:gd name="T11" fmla="*/ 11 h 142"/>
                  <a:gd name="T12" fmla="*/ 65 w 60"/>
                  <a:gd name="T13" fmla="*/ 13 h 142"/>
                  <a:gd name="T14" fmla="*/ 65 w 60"/>
                  <a:gd name="T15" fmla="*/ 13 h 142"/>
                  <a:gd name="T16" fmla="*/ 65 w 60"/>
                  <a:gd name="T17" fmla="*/ 13 h 142"/>
                  <a:gd name="T18" fmla="*/ 65 w 60"/>
                  <a:gd name="T19" fmla="*/ 13 h 142"/>
                  <a:gd name="T20" fmla="*/ 58 w 60"/>
                  <a:gd name="T21" fmla="*/ 15 h 142"/>
                  <a:gd name="T22" fmla="*/ 58 w 60"/>
                  <a:gd name="T23" fmla="*/ 15 h 142"/>
                  <a:gd name="T24" fmla="*/ 52 w 60"/>
                  <a:gd name="T25" fmla="*/ 19 h 142"/>
                  <a:gd name="T26" fmla="*/ 52 w 60"/>
                  <a:gd name="T27" fmla="*/ 19 h 142"/>
                  <a:gd name="T28" fmla="*/ 52 w 60"/>
                  <a:gd name="T29" fmla="*/ 19 h 142"/>
                  <a:gd name="T30" fmla="*/ 50 w 60"/>
                  <a:gd name="T31" fmla="*/ 19 h 142"/>
                  <a:gd name="T32" fmla="*/ 50 w 60"/>
                  <a:gd name="T33" fmla="*/ 21 h 142"/>
                  <a:gd name="T34" fmla="*/ 0 w 60"/>
                  <a:gd name="T35" fmla="*/ 58 h 142"/>
                  <a:gd name="T36" fmla="*/ 24 w 60"/>
                  <a:gd name="T37" fmla="*/ 89 h 142"/>
                  <a:gd name="T38" fmla="*/ 63 w 60"/>
                  <a:gd name="T39" fmla="*/ 170 h 142"/>
                  <a:gd name="T40" fmla="*/ 73 w 60"/>
                  <a:gd name="T41" fmla="*/ 207 h 142"/>
                  <a:gd name="T42" fmla="*/ 82 w 60"/>
                  <a:gd name="T43" fmla="*/ 230 h 142"/>
                  <a:gd name="T44" fmla="*/ 89 w 60"/>
                  <a:gd name="T45" fmla="*/ 198 h 142"/>
                  <a:gd name="T46" fmla="*/ 97 w 60"/>
                  <a:gd name="T47" fmla="*/ 100 h 142"/>
                  <a:gd name="T48" fmla="*/ 97 w 60"/>
                  <a:gd name="T49" fmla="*/ 89 h 142"/>
                  <a:gd name="T50" fmla="*/ 87 w 60"/>
                  <a:gd name="T51" fmla="*/ 0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142">
                    <a:moveTo>
                      <a:pt x="54" y="0"/>
                    </a:moveTo>
                    <a:cubicBezTo>
                      <a:pt x="50" y="2"/>
                      <a:pt x="46" y="4"/>
                      <a:pt x="42" y="7"/>
                    </a:cubicBezTo>
                    <a:cubicBezTo>
                      <a:pt x="42" y="7"/>
                      <a:pt x="42" y="7"/>
                      <a:pt x="42" y="7"/>
                    </a:cubicBezTo>
                    <a:cubicBezTo>
                      <a:pt x="42" y="7"/>
                      <a:pt x="42" y="7"/>
                      <a:pt x="42" y="7"/>
                    </a:cubicBezTo>
                    <a:cubicBezTo>
                      <a:pt x="42" y="7"/>
                      <a:pt x="41" y="7"/>
                      <a:pt x="41" y="7"/>
                    </a:cubicBezTo>
                    <a:cubicBezTo>
                      <a:pt x="41" y="7"/>
                      <a:pt x="41" y="7"/>
                      <a:pt x="41" y="7"/>
                    </a:cubicBezTo>
                    <a:cubicBezTo>
                      <a:pt x="41" y="7"/>
                      <a:pt x="40" y="7"/>
                      <a:pt x="40" y="8"/>
                    </a:cubicBezTo>
                    <a:cubicBezTo>
                      <a:pt x="40" y="8"/>
                      <a:pt x="40" y="8"/>
                      <a:pt x="40" y="8"/>
                    </a:cubicBezTo>
                    <a:cubicBezTo>
                      <a:pt x="40" y="8"/>
                      <a:pt x="40" y="8"/>
                      <a:pt x="40" y="8"/>
                    </a:cubicBezTo>
                    <a:cubicBezTo>
                      <a:pt x="40" y="8"/>
                      <a:pt x="40" y="8"/>
                      <a:pt x="40" y="8"/>
                    </a:cubicBezTo>
                    <a:cubicBezTo>
                      <a:pt x="39" y="8"/>
                      <a:pt x="38" y="9"/>
                      <a:pt x="36" y="9"/>
                    </a:cubicBezTo>
                    <a:cubicBezTo>
                      <a:pt x="36" y="9"/>
                      <a:pt x="36" y="9"/>
                      <a:pt x="36" y="9"/>
                    </a:cubicBezTo>
                    <a:cubicBezTo>
                      <a:pt x="35" y="10"/>
                      <a:pt x="34" y="11"/>
                      <a:pt x="32" y="12"/>
                    </a:cubicBezTo>
                    <a:cubicBezTo>
                      <a:pt x="32" y="12"/>
                      <a:pt x="32" y="12"/>
                      <a:pt x="32" y="12"/>
                    </a:cubicBezTo>
                    <a:cubicBezTo>
                      <a:pt x="32" y="12"/>
                      <a:pt x="32" y="12"/>
                      <a:pt x="32" y="12"/>
                    </a:cubicBezTo>
                    <a:cubicBezTo>
                      <a:pt x="31" y="12"/>
                      <a:pt x="31" y="12"/>
                      <a:pt x="31" y="12"/>
                    </a:cubicBezTo>
                    <a:cubicBezTo>
                      <a:pt x="31" y="13"/>
                      <a:pt x="31" y="13"/>
                      <a:pt x="31" y="13"/>
                    </a:cubicBezTo>
                    <a:cubicBezTo>
                      <a:pt x="19" y="19"/>
                      <a:pt x="9" y="27"/>
                      <a:pt x="0" y="36"/>
                    </a:cubicBezTo>
                    <a:cubicBezTo>
                      <a:pt x="4" y="40"/>
                      <a:pt x="10" y="45"/>
                      <a:pt x="15" y="55"/>
                    </a:cubicBezTo>
                    <a:cubicBezTo>
                      <a:pt x="30" y="81"/>
                      <a:pt x="31" y="78"/>
                      <a:pt x="39" y="105"/>
                    </a:cubicBezTo>
                    <a:cubicBezTo>
                      <a:pt x="41" y="114"/>
                      <a:pt x="43" y="122"/>
                      <a:pt x="45" y="128"/>
                    </a:cubicBezTo>
                    <a:cubicBezTo>
                      <a:pt x="47" y="134"/>
                      <a:pt x="49" y="138"/>
                      <a:pt x="51" y="142"/>
                    </a:cubicBezTo>
                    <a:cubicBezTo>
                      <a:pt x="52" y="135"/>
                      <a:pt x="54" y="129"/>
                      <a:pt x="55" y="122"/>
                    </a:cubicBezTo>
                    <a:cubicBezTo>
                      <a:pt x="58" y="103"/>
                      <a:pt x="60" y="83"/>
                      <a:pt x="60" y="62"/>
                    </a:cubicBezTo>
                    <a:cubicBezTo>
                      <a:pt x="60" y="60"/>
                      <a:pt x="60" y="57"/>
                      <a:pt x="60" y="55"/>
                    </a:cubicBezTo>
                    <a:cubicBezTo>
                      <a:pt x="60" y="36"/>
                      <a:pt x="58" y="18"/>
                      <a:pt x="54" y="0"/>
                    </a:cubicBezTo>
                  </a:path>
                </a:pathLst>
              </a:custGeom>
              <a:solidFill>
                <a:srgbClr val="20C1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6" name="Freeform 16"/>
              <p:cNvSpPr>
                <a:spLocks noEditPoints="1"/>
              </p:cNvSpPr>
              <p:nvPr/>
            </p:nvSpPr>
            <p:spPr bwMode="auto">
              <a:xfrm>
                <a:off x="4825" y="2940"/>
                <a:ext cx="89" cy="172"/>
              </a:xfrm>
              <a:custGeom>
                <a:avLst/>
                <a:gdLst>
                  <a:gd name="T0" fmla="*/ 89 w 55"/>
                  <a:gd name="T1" fmla="*/ 140 h 106"/>
                  <a:gd name="T2" fmla="*/ 83 w 55"/>
                  <a:gd name="T3" fmla="*/ 172 h 106"/>
                  <a:gd name="T4" fmla="*/ 83 w 55"/>
                  <a:gd name="T5" fmla="*/ 172 h 106"/>
                  <a:gd name="T6" fmla="*/ 89 w 55"/>
                  <a:gd name="T7" fmla="*/ 140 h 106"/>
                  <a:gd name="T8" fmla="*/ 0 w 55"/>
                  <a:gd name="T9" fmla="*/ 0 h 106"/>
                  <a:gd name="T10" fmla="*/ 0 w 55"/>
                  <a:gd name="T11" fmla="*/ 0 h 106"/>
                  <a:gd name="T12" fmla="*/ 24 w 55"/>
                  <a:gd name="T13" fmla="*/ 31 h 106"/>
                  <a:gd name="T14" fmla="*/ 63 w 55"/>
                  <a:gd name="T15" fmla="*/ 112 h 106"/>
                  <a:gd name="T16" fmla="*/ 73 w 55"/>
                  <a:gd name="T17" fmla="*/ 149 h 106"/>
                  <a:gd name="T18" fmla="*/ 63 w 55"/>
                  <a:gd name="T19" fmla="*/ 112 h 106"/>
                  <a:gd name="T20" fmla="*/ 24 w 55"/>
                  <a:gd name="T21" fmla="*/ 31 h 106"/>
                  <a:gd name="T22" fmla="*/ 0 w 55"/>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6">
                    <a:moveTo>
                      <a:pt x="55" y="86"/>
                    </a:moveTo>
                    <a:cubicBezTo>
                      <a:pt x="54" y="93"/>
                      <a:pt x="52" y="99"/>
                      <a:pt x="51" y="106"/>
                    </a:cubicBezTo>
                    <a:cubicBezTo>
                      <a:pt x="51" y="106"/>
                      <a:pt x="51" y="106"/>
                      <a:pt x="51" y="106"/>
                    </a:cubicBezTo>
                    <a:cubicBezTo>
                      <a:pt x="52" y="99"/>
                      <a:pt x="54" y="93"/>
                      <a:pt x="55" y="86"/>
                    </a:cubicBezTo>
                    <a:moveTo>
                      <a:pt x="0" y="0"/>
                    </a:moveTo>
                    <a:cubicBezTo>
                      <a:pt x="0" y="0"/>
                      <a:pt x="0" y="0"/>
                      <a:pt x="0" y="0"/>
                    </a:cubicBezTo>
                    <a:cubicBezTo>
                      <a:pt x="4" y="4"/>
                      <a:pt x="10" y="9"/>
                      <a:pt x="15" y="19"/>
                    </a:cubicBezTo>
                    <a:cubicBezTo>
                      <a:pt x="30" y="45"/>
                      <a:pt x="31" y="42"/>
                      <a:pt x="39" y="69"/>
                    </a:cubicBezTo>
                    <a:cubicBezTo>
                      <a:pt x="41" y="78"/>
                      <a:pt x="43" y="86"/>
                      <a:pt x="45" y="92"/>
                    </a:cubicBezTo>
                    <a:cubicBezTo>
                      <a:pt x="43" y="86"/>
                      <a:pt x="41" y="78"/>
                      <a:pt x="39" y="69"/>
                    </a:cubicBezTo>
                    <a:cubicBezTo>
                      <a:pt x="31" y="42"/>
                      <a:pt x="30" y="45"/>
                      <a:pt x="15" y="19"/>
                    </a:cubicBezTo>
                    <a:cubicBezTo>
                      <a:pt x="10" y="9"/>
                      <a:pt x="4" y="4"/>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7" name="Freeform 17"/>
              <p:cNvSpPr>
                <a:spLocks/>
              </p:cNvSpPr>
              <p:nvPr/>
            </p:nvSpPr>
            <p:spPr bwMode="auto">
              <a:xfrm>
                <a:off x="4771" y="2693"/>
                <a:ext cx="21" cy="1"/>
              </a:xfrm>
              <a:custGeom>
                <a:avLst/>
                <a:gdLst>
                  <a:gd name="T0" fmla="*/ 21 w 13"/>
                  <a:gd name="T1" fmla="*/ 0 h 1"/>
                  <a:gd name="T2" fmla="*/ 18 w 13"/>
                  <a:gd name="T3" fmla="*/ 0 h 1"/>
                  <a:gd name="T4" fmla="*/ 0 w 13"/>
                  <a:gd name="T5" fmla="*/ 1 h 1"/>
                  <a:gd name="T6" fmla="*/ 0 w 13"/>
                  <a:gd name="T7" fmla="*/ 1 h 1"/>
                  <a:gd name="T8" fmla="*/ 2 w 13"/>
                  <a:gd name="T9" fmla="*/ 1 h 1"/>
                  <a:gd name="T10" fmla="*/ 15 w 13"/>
                  <a:gd name="T11" fmla="*/ 1 h 1"/>
                  <a:gd name="T12" fmla="*/ 21 w 13"/>
                  <a:gd name="T13" fmla="*/ 0 h 1"/>
                  <a:gd name="T14" fmla="*/ 21 w 1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
                    <a:moveTo>
                      <a:pt x="13" y="0"/>
                    </a:moveTo>
                    <a:cubicBezTo>
                      <a:pt x="12" y="0"/>
                      <a:pt x="12" y="0"/>
                      <a:pt x="11" y="0"/>
                    </a:cubicBezTo>
                    <a:cubicBezTo>
                      <a:pt x="7" y="0"/>
                      <a:pt x="4" y="1"/>
                      <a:pt x="0" y="1"/>
                    </a:cubicBezTo>
                    <a:cubicBezTo>
                      <a:pt x="0" y="1"/>
                      <a:pt x="0" y="1"/>
                      <a:pt x="0" y="1"/>
                    </a:cubicBezTo>
                    <a:cubicBezTo>
                      <a:pt x="0" y="1"/>
                      <a:pt x="1" y="1"/>
                      <a:pt x="1" y="1"/>
                    </a:cubicBezTo>
                    <a:cubicBezTo>
                      <a:pt x="3" y="1"/>
                      <a:pt x="6" y="1"/>
                      <a:pt x="9" y="1"/>
                    </a:cubicBezTo>
                    <a:cubicBezTo>
                      <a:pt x="11" y="0"/>
                      <a:pt x="13" y="0"/>
                      <a:pt x="13" y="0"/>
                    </a:cubicBezTo>
                    <a:cubicBezTo>
                      <a:pt x="13" y="0"/>
                      <a:pt x="13" y="0"/>
                      <a:pt x="13" y="0"/>
                    </a:cubicBezTo>
                  </a:path>
                </a:pathLst>
              </a:custGeom>
              <a:solidFill>
                <a:srgbClr val="FB9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8" name="Freeform 18"/>
              <p:cNvSpPr>
                <a:spLocks noEditPoints="1"/>
              </p:cNvSpPr>
              <p:nvPr/>
            </p:nvSpPr>
            <p:spPr bwMode="auto">
              <a:xfrm>
                <a:off x="4373" y="3156"/>
                <a:ext cx="231" cy="74"/>
              </a:xfrm>
              <a:custGeom>
                <a:avLst/>
                <a:gdLst>
                  <a:gd name="T0" fmla="*/ 32 w 143"/>
                  <a:gd name="T1" fmla="*/ 74 h 46"/>
                  <a:gd name="T2" fmla="*/ 34 w 143"/>
                  <a:gd name="T3" fmla="*/ 74 h 46"/>
                  <a:gd name="T4" fmla="*/ 34 w 143"/>
                  <a:gd name="T5" fmla="*/ 74 h 46"/>
                  <a:gd name="T6" fmla="*/ 32 w 143"/>
                  <a:gd name="T7" fmla="*/ 74 h 46"/>
                  <a:gd name="T8" fmla="*/ 0 w 143"/>
                  <a:gd name="T9" fmla="*/ 66 h 46"/>
                  <a:gd name="T10" fmla="*/ 0 w 143"/>
                  <a:gd name="T11" fmla="*/ 66 h 46"/>
                  <a:gd name="T12" fmla="*/ 34 w 143"/>
                  <a:gd name="T13" fmla="*/ 74 h 46"/>
                  <a:gd name="T14" fmla="*/ 0 w 143"/>
                  <a:gd name="T15" fmla="*/ 66 h 46"/>
                  <a:gd name="T16" fmla="*/ 226 w 143"/>
                  <a:gd name="T17" fmla="*/ 0 h 46"/>
                  <a:gd name="T18" fmla="*/ 92 w 143"/>
                  <a:gd name="T19" fmla="*/ 27 h 46"/>
                  <a:gd name="T20" fmla="*/ 78 w 143"/>
                  <a:gd name="T21" fmla="*/ 37 h 46"/>
                  <a:gd name="T22" fmla="*/ 92 w 143"/>
                  <a:gd name="T23" fmla="*/ 27 h 46"/>
                  <a:gd name="T24" fmla="*/ 226 w 143"/>
                  <a:gd name="T25" fmla="*/ 0 h 46"/>
                  <a:gd name="T26" fmla="*/ 231 w 143"/>
                  <a:gd name="T27" fmla="*/ 0 h 46"/>
                  <a:gd name="T28" fmla="*/ 226 w 143"/>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 h="46">
                    <a:moveTo>
                      <a:pt x="20" y="46"/>
                    </a:moveTo>
                    <a:cubicBezTo>
                      <a:pt x="20" y="46"/>
                      <a:pt x="21" y="46"/>
                      <a:pt x="21" y="46"/>
                    </a:cubicBezTo>
                    <a:cubicBezTo>
                      <a:pt x="21" y="46"/>
                      <a:pt x="21" y="46"/>
                      <a:pt x="21" y="46"/>
                    </a:cubicBezTo>
                    <a:cubicBezTo>
                      <a:pt x="21" y="46"/>
                      <a:pt x="20" y="46"/>
                      <a:pt x="20" y="46"/>
                    </a:cubicBezTo>
                    <a:moveTo>
                      <a:pt x="0" y="41"/>
                    </a:moveTo>
                    <a:cubicBezTo>
                      <a:pt x="0" y="41"/>
                      <a:pt x="0" y="41"/>
                      <a:pt x="0" y="41"/>
                    </a:cubicBezTo>
                    <a:cubicBezTo>
                      <a:pt x="7" y="43"/>
                      <a:pt x="14" y="45"/>
                      <a:pt x="21" y="46"/>
                    </a:cubicBezTo>
                    <a:cubicBezTo>
                      <a:pt x="14" y="45"/>
                      <a:pt x="7" y="43"/>
                      <a:pt x="0" y="41"/>
                    </a:cubicBezTo>
                    <a:moveTo>
                      <a:pt x="140" y="0"/>
                    </a:moveTo>
                    <a:cubicBezTo>
                      <a:pt x="111" y="0"/>
                      <a:pt x="82" y="2"/>
                      <a:pt x="57" y="17"/>
                    </a:cubicBezTo>
                    <a:cubicBezTo>
                      <a:pt x="54" y="19"/>
                      <a:pt x="51" y="20"/>
                      <a:pt x="48" y="23"/>
                    </a:cubicBezTo>
                    <a:cubicBezTo>
                      <a:pt x="51" y="20"/>
                      <a:pt x="54" y="19"/>
                      <a:pt x="57" y="17"/>
                    </a:cubicBezTo>
                    <a:cubicBezTo>
                      <a:pt x="82" y="2"/>
                      <a:pt x="111" y="0"/>
                      <a:pt x="140" y="0"/>
                    </a:cubicBezTo>
                    <a:cubicBezTo>
                      <a:pt x="141" y="0"/>
                      <a:pt x="142" y="0"/>
                      <a:pt x="143" y="0"/>
                    </a:cubicBezTo>
                    <a:cubicBezTo>
                      <a:pt x="142" y="0"/>
                      <a:pt x="141" y="0"/>
                      <a:pt x="140"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09" name="Freeform 19"/>
              <p:cNvSpPr>
                <a:spLocks noEditPoints="1"/>
              </p:cNvSpPr>
              <p:nvPr/>
            </p:nvSpPr>
            <p:spPr bwMode="auto">
              <a:xfrm>
                <a:off x="4373" y="2539"/>
                <a:ext cx="314" cy="691"/>
              </a:xfrm>
              <a:custGeom>
                <a:avLst/>
                <a:gdLst>
                  <a:gd name="T0" fmla="*/ 0 w 194"/>
                  <a:gd name="T1" fmla="*/ 683 h 427"/>
                  <a:gd name="T2" fmla="*/ 34 w 194"/>
                  <a:gd name="T3" fmla="*/ 691 h 427"/>
                  <a:gd name="T4" fmla="*/ 32 w 194"/>
                  <a:gd name="T5" fmla="*/ 691 h 427"/>
                  <a:gd name="T6" fmla="*/ 34 w 194"/>
                  <a:gd name="T7" fmla="*/ 691 h 427"/>
                  <a:gd name="T8" fmla="*/ 92 w 194"/>
                  <a:gd name="T9" fmla="*/ 644 h 427"/>
                  <a:gd name="T10" fmla="*/ 231 w 194"/>
                  <a:gd name="T11" fmla="*/ 617 h 427"/>
                  <a:gd name="T12" fmla="*/ 280 w 194"/>
                  <a:gd name="T13" fmla="*/ 617 h 427"/>
                  <a:gd name="T14" fmla="*/ 277 w 194"/>
                  <a:gd name="T15" fmla="*/ 505 h 427"/>
                  <a:gd name="T16" fmla="*/ 186 w 194"/>
                  <a:gd name="T17" fmla="*/ 450 h 427"/>
                  <a:gd name="T18" fmla="*/ 121 w 194"/>
                  <a:gd name="T19" fmla="*/ 405 h 427"/>
                  <a:gd name="T20" fmla="*/ 11 w 194"/>
                  <a:gd name="T21" fmla="*/ 379 h 427"/>
                  <a:gd name="T22" fmla="*/ 11 w 194"/>
                  <a:gd name="T23" fmla="*/ 379 h 427"/>
                  <a:gd name="T24" fmla="*/ 11 w 194"/>
                  <a:gd name="T25" fmla="*/ 379 h 427"/>
                  <a:gd name="T26" fmla="*/ 8 w 194"/>
                  <a:gd name="T27" fmla="*/ 374 h 427"/>
                  <a:gd name="T28" fmla="*/ 0 w 194"/>
                  <a:gd name="T29" fmla="*/ 371 h 427"/>
                  <a:gd name="T30" fmla="*/ 0 w 194"/>
                  <a:gd name="T31" fmla="*/ 369 h 427"/>
                  <a:gd name="T32" fmla="*/ 0 w 194"/>
                  <a:gd name="T33" fmla="*/ 327 h 427"/>
                  <a:gd name="T34" fmla="*/ 0 w 194"/>
                  <a:gd name="T35" fmla="*/ 327 h 427"/>
                  <a:gd name="T36" fmla="*/ 10 w 194"/>
                  <a:gd name="T37" fmla="*/ 330 h 427"/>
                  <a:gd name="T38" fmla="*/ 26 w 194"/>
                  <a:gd name="T39" fmla="*/ 330 h 427"/>
                  <a:gd name="T40" fmla="*/ 0 w 194"/>
                  <a:gd name="T41" fmla="*/ 303 h 427"/>
                  <a:gd name="T42" fmla="*/ 0 w 194"/>
                  <a:gd name="T43" fmla="*/ 303 h 427"/>
                  <a:gd name="T44" fmla="*/ 0 w 194"/>
                  <a:gd name="T45" fmla="*/ 2 h 427"/>
                  <a:gd name="T46" fmla="*/ 23 w 194"/>
                  <a:gd name="T47" fmla="*/ 71 h 427"/>
                  <a:gd name="T48" fmla="*/ 36 w 194"/>
                  <a:gd name="T49" fmla="*/ 53 h 427"/>
                  <a:gd name="T50" fmla="*/ 36 w 194"/>
                  <a:gd name="T51" fmla="*/ 53 h 427"/>
                  <a:gd name="T52" fmla="*/ 36 w 194"/>
                  <a:gd name="T53" fmla="*/ 53 h 427"/>
                  <a:gd name="T54" fmla="*/ 36 w 194"/>
                  <a:gd name="T55" fmla="*/ 53 h 427"/>
                  <a:gd name="T56" fmla="*/ 36 w 194"/>
                  <a:gd name="T57" fmla="*/ 53 h 427"/>
                  <a:gd name="T58" fmla="*/ 36 w 194"/>
                  <a:gd name="T59" fmla="*/ 53 h 427"/>
                  <a:gd name="T60" fmla="*/ 36 w 194"/>
                  <a:gd name="T61" fmla="*/ 52 h 427"/>
                  <a:gd name="T62" fmla="*/ 36 w 194"/>
                  <a:gd name="T63" fmla="*/ 52 h 427"/>
                  <a:gd name="T64" fmla="*/ 36 w 194"/>
                  <a:gd name="T65" fmla="*/ 52 h 427"/>
                  <a:gd name="T66" fmla="*/ 36 w 194"/>
                  <a:gd name="T67" fmla="*/ 52 h 4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4" h="427">
                    <a:moveTo>
                      <a:pt x="0" y="228"/>
                    </a:moveTo>
                    <a:cubicBezTo>
                      <a:pt x="0" y="422"/>
                      <a:pt x="0" y="422"/>
                      <a:pt x="0" y="422"/>
                    </a:cubicBezTo>
                    <a:cubicBezTo>
                      <a:pt x="7" y="424"/>
                      <a:pt x="14" y="426"/>
                      <a:pt x="21" y="427"/>
                    </a:cubicBezTo>
                    <a:cubicBezTo>
                      <a:pt x="21" y="427"/>
                      <a:pt x="21" y="427"/>
                      <a:pt x="21" y="427"/>
                    </a:cubicBezTo>
                    <a:cubicBezTo>
                      <a:pt x="21" y="427"/>
                      <a:pt x="21" y="427"/>
                      <a:pt x="21" y="427"/>
                    </a:cubicBezTo>
                    <a:cubicBezTo>
                      <a:pt x="21" y="427"/>
                      <a:pt x="20" y="427"/>
                      <a:pt x="20" y="427"/>
                    </a:cubicBezTo>
                    <a:cubicBezTo>
                      <a:pt x="20" y="427"/>
                      <a:pt x="20" y="427"/>
                      <a:pt x="20" y="427"/>
                    </a:cubicBezTo>
                    <a:cubicBezTo>
                      <a:pt x="20" y="427"/>
                      <a:pt x="20" y="427"/>
                      <a:pt x="21" y="427"/>
                    </a:cubicBezTo>
                    <a:cubicBezTo>
                      <a:pt x="28" y="419"/>
                      <a:pt x="39" y="410"/>
                      <a:pt x="48" y="404"/>
                    </a:cubicBezTo>
                    <a:cubicBezTo>
                      <a:pt x="51" y="401"/>
                      <a:pt x="54" y="400"/>
                      <a:pt x="57" y="398"/>
                    </a:cubicBezTo>
                    <a:cubicBezTo>
                      <a:pt x="82" y="383"/>
                      <a:pt x="111" y="381"/>
                      <a:pt x="140" y="381"/>
                    </a:cubicBezTo>
                    <a:cubicBezTo>
                      <a:pt x="141" y="381"/>
                      <a:pt x="142" y="381"/>
                      <a:pt x="143" y="381"/>
                    </a:cubicBezTo>
                    <a:cubicBezTo>
                      <a:pt x="149" y="381"/>
                      <a:pt x="155" y="381"/>
                      <a:pt x="161" y="381"/>
                    </a:cubicBezTo>
                    <a:cubicBezTo>
                      <a:pt x="165" y="381"/>
                      <a:pt x="169" y="381"/>
                      <a:pt x="173" y="381"/>
                    </a:cubicBezTo>
                    <a:cubicBezTo>
                      <a:pt x="181" y="366"/>
                      <a:pt x="190" y="349"/>
                      <a:pt x="190" y="344"/>
                    </a:cubicBezTo>
                    <a:cubicBezTo>
                      <a:pt x="190" y="338"/>
                      <a:pt x="194" y="325"/>
                      <a:pt x="171" y="312"/>
                    </a:cubicBezTo>
                    <a:cubicBezTo>
                      <a:pt x="167" y="309"/>
                      <a:pt x="163" y="308"/>
                      <a:pt x="160" y="306"/>
                    </a:cubicBezTo>
                    <a:cubicBezTo>
                      <a:pt x="145" y="300"/>
                      <a:pt x="137" y="301"/>
                      <a:pt x="115" y="278"/>
                    </a:cubicBezTo>
                    <a:cubicBezTo>
                      <a:pt x="115" y="278"/>
                      <a:pt x="115" y="278"/>
                      <a:pt x="115" y="278"/>
                    </a:cubicBezTo>
                    <a:cubicBezTo>
                      <a:pt x="99" y="260"/>
                      <a:pt x="86" y="253"/>
                      <a:pt x="75" y="250"/>
                    </a:cubicBezTo>
                    <a:cubicBezTo>
                      <a:pt x="68" y="248"/>
                      <a:pt x="61" y="247"/>
                      <a:pt x="54" y="247"/>
                    </a:cubicBezTo>
                    <a:cubicBezTo>
                      <a:pt x="39" y="247"/>
                      <a:pt x="16" y="241"/>
                      <a:pt x="7" y="234"/>
                    </a:cubicBezTo>
                    <a:cubicBezTo>
                      <a:pt x="7" y="234"/>
                      <a:pt x="7" y="234"/>
                      <a:pt x="7" y="234"/>
                    </a:cubicBezTo>
                    <a:cubicBezTo>
                      <a:pt x="7" y="234"/>
                      <a:pt x="7" y="234"/>
                      <a:pt x="7" y="234"/>
                    </a:cubicBezTo>
                    <a:cubicBezTo>
                      <a:pt x="7" y="234"/>
                      <a:pt x="7" y="234"/>
                      <a:pt x="7" y="234"/>
                    </a:cubicBezTo>
                    <a:cubicBezTo>
                      <a:pt x="7" y="234"/>
                      <a:pt x="7" y="234"/>
                      <a:pt x="7" y="234"/>
                    </a:cubicBezTo>
                    <a:cubicBezTo>
                      <a:pt x="7" y="234"/>
                      <a:pt x="7" y="234"/>
                      <a:pt x="7" y="234"/>
                    </a:cubicBezTo>
                    <a:cubicBezTo>
                      <a:pt x="6" y="233"/>
                      <a:pt x="5" y="232"/>
                      <a:pt x="5" y="231"/>
                    </a:cubicBezTo>
                    <a:cubicBezTo>
                      <a:pt x="5" y="231"/>
                      <a:pt x="5" y="231"/>
                      <a:pt x="4" y="231"/>
                    </a:cubicBezTo>
                    <a:cubicBezTo>
                      <a:pt x="4" y="229"/>
                      <a:pt x="2" y="229"/>
                      <a:pt x="0" y="229"/>
                    </a:cubicBezTo>
                    <a:cubicBezTo>
                      <a:pt x="0" y="228"/>
                      <a:pt x="0" y="228"/>
                      <a:pt x="0" y="228"/>
                    </a:cubicBezTo>
                    <a:cubicBezTo>
                      <a:pt x="0" y="228"/>
                      <a:pt x="0" y="228"/>
                      <a:pt x="0" y="228"/>
                    </a:cubicBezTo>
                    <a:moveTo>
                      <a:pt x="0" y="187"/>
                    </a:moveTo>
                    <a:cubicBezTo>
                      <a:pt x="0" y="202"/>
                      <a:pt x="0" y="202"/>
                      <a:pt x="0" y="202"/>
                    </a:cubicBezTo>
                    <a:cubicBezTo>
                      <a:pt x="0" y="202"/>
                      <a:pt x="0" y="202"/>
                      <a:pt x="0" y="202"/>
                    </a:cubicBezTo>
                    <a:cubicBezTo>
                      <a:pt x="0" y="202"/>
                      <a:pt x="0" y="202"/>
                      <a:pt x="0" y="202"/>
                    </a:cubicBezTo>
                    <a:cubicBezTo>
                      <a:pt x="1" y="203"/>
                      <a:pt x="3" y="204"/>
                      <a:pt x="5" y="204"/>
                    </a:cubicBezTo>
                    <a:cubicBezTo>
                      <a:pt x="5" y="204"/>
                      <a:pt x="6" y="204"/>
                      <a:pt x="6" y="204"/>
                    </a:cubicBezTo>
                    <a:cubicBezTo>
                      <a:pt x="9" y="204"/>
                      <a:pt x="11" y="205"/>
                      <a:pt x="14" y="205"/>
                    </a:cubicBezTo>
                    <a:cubicBezTo>
                      <a:pt x="15" y="205"/>
                      <a:pt x="15" y="205"/>
                      <a:pt x="16" y="204"/>
                    </a:cubicBezTo>
                    <a:cubicBezTo>
                      <a:pt x="19" y="204"/>
                      <a:pt x="20" y="203"/>
                      <a:pt x="19" y="200"/>
                    </a:cubicBezTo>
                    <a:cubicBezTo>
                      <a:pt x="17" y="196"/>
                      <a:pt x="7" y="189"/>
                      <a:pt x="0" y="187"/>
                    </a:cubicBezTo>
                    <a:cubicBezTo>
                      <a:pt x="0" y="187"/>
                      <a:pt x="0" y="187"/>
                      <a:pt x="0" y="187"/>
                    </a:cubicBezTo>
                    <a:cubicBezTo>
                      <a:pt x="0" y="187"/>
                      <a:pt x="0" y="187"/>
                      <a:pt x="0" y="187"/>
                    </a:cubicBezTo>
                    <a:moveTo>
                      <a:pt x="3" y="0"/>
                    </a:moveTo>
                    <a:cubicBezTo>
                      <a:pt x="2" y="1"/>
                      <a:pt x="1" y="1"/>
                      <a:pt x="0" y="1"/>
                    </a:cubicBezTo>
                    <a:cubicBezTo>
                      <a:pt x="0" y="54"/>
                      <a:pt x="0" y="54"/>
                      <a:pt x="0" y="54"/>
                    </a:cubicBezTo>
                    <a:cubicBezTo>
                      <a:pt x="5" y="51"/>
                      <a:pt x="10" y="48"/>
                      <a:pt x="14" y="44"/>
                    </a:cubicBezTo>
                    <a:cubicBezTo>
                      <a:pt x="17" y="41"/>
                      <a:pt x="20" y="37"/>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6" y="21"/>
                      <a:pt x="13" y="10"/>
                      <a:pt x="3" y="0"/>
                    </a:cubicBezTo>
                  </a:path>
                </a:pathLst>
              </a:custGeom>
              <a:solidFill>
                <a:srgbClr val="64C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0" name="Freeform 20"/>
              <p:cNvSpPr>
                <a:spLocks noEditPoints="1"/>
              </p:cNvSpPr>
              <p:nvPr/>
            </p:nvSpPr>
            <p:spPr bwMode="auto">
              <a:xfrm>
                <a:off x="4373" y="2539"/>
                <a:ext cx="259" cy="495"/>
              </a:xfrm>
              <a:custGeom>
                <a:avLst/>
                <a:gdLst>
                  <a:gd name="T0" fmla="*/ 186 w 160"/>
                  <a:gd name="T1" fmla="*/ 450 h 306"/>
                  <a:gd name="T2" fmla="*/ 186 w 160"/>
                  <a:gd name="T3" fmla="*/ 450 h 306"/>
                  <a:gd name="T4" fmla="*/ 11 w 160"/>
                  <a:gd name="T5" fmla="*/ 379 h 306"/>
                  <a:gd name="T6" fmla="*/ 121 w 160"/>
                  <a:gd name="T7" fmla="*/ 404 h 306"/>
                  <a:gd name="T8" fmla="*/ 11 w 160"/>
                  <a:gd name="T9" fmla="*/ 379 h 306"/>
                  <a:gd name="T10" fmla="*/ 11 w 160"/>
                  <a:gd name="T11" fmla="*/ 379 h 306"/>
                  <a:gd name="T12" fmla="*/ 11 w 160"/>
                  <a:gd name="T13" fmla="*/ 379 h 306"/>
                  <a:gd name="T14" fmla="*/ 11 w 160"/>
                  <a:gd name="T15" fmla="*/ 379 h 306"/>
                  <a:gd name="T16" fmla="*/ 8 w 160"/>
                  <a:gd name="T17" fmla="*/ 374 h 306"/>
                  <a:gd name="T18" fmla="*/ 8 w 160"/>
                  <a:gd name="T19" fmla="*/ 374 h 306"/>
                  <a:gd name="T20" fmla="*/ 8 w 160"/>
                  <a:gd name="T21" fmla="*/ 330 h 306"/>
                  <a:gd name="T22" fmla="*/ 23 w 160"/>
                  <a:gd name="T23" fmla="*/ 332 h 306"/>
                  <a:gd name="T24" fmla="*/ 23 w 160"/>
                  <a:gd name="T25" fmla="*/ 332 h 306"/>
                  <a:gd name="T26" fmla="*/ 8 w 160"/>
                  <a:gd name="T27" fmla="*/ 330 h 306"/>
                  <a:gd name="T28" fmla="*/ 0 w 160"/>
                  <a:gd name="T29" fmla="*/ 87 h 306"/>
                  <a:gd name="T30" fmla="*/ 0 w 160"/>
                  <a:gd name="T31" fmla="*/ 303 h 306"/>
                  <a:gd name="T32" fmla="*/ 23 w 160"/>
                  <a:gd name="T33" fmla="*/ 71 h 306"/>
                  <a:gd name="T34" fmla="*/ 36 w 160"/>
                  <a:gd name="T35" fmla="*/ 53 h 306"/>
                  <a:gd name="T36" fmla="*/ 36 w 160"/>
                  <a:gd name="T37" fmla="*/ 53 h 306"/>
                  <a:gd name="T38" fmla="*/ 36 w 160"/>
                  <a:gd name="T39" fmla="*/ 53 h 306"/>
                  <a:gd name="T40" fmla="*/ 36 w 160"/>
                  <a:gd name="T41" fmla="*/ 53 h 306"/>
                  <a:gd name="T42" fmla="*/ 36 w 160"/>
                  <a:gd name="T43" fmla="*/ 53 h 306"/>
                  <a:gd name="T44" fmla="*/ 36 w 160"/>
                  <a:gd name="T45" fmla="*/ 53 h 306"/>
                  <a:gd name="T46" fmla="*/ 36 w 160"/>
                  <a:gd name="T47" fmla="*/ 53 h 306"/>
                  <a:gd name="T48" fmla="*/ 36 w 160"/>
                  <a:gd name="T49" fmla="*/ 52 h 306"/>
                  <a:gd name="T50" fmla="*/ 36 w 160"/>
                  <a:gd name="T51" fmla="*/ 52 h 306"/>
                  <a:gd name="T52" fmla="*/ 36 w 160"/>
                  <a:gd name="T53" fmla="*/ 52 h 306"/>
                  <a:gd name="T54" fmla="*/ 36 w 160"/>
                  <a:gd name="T55" fmla="*/ 52 h 306"/>
                  <a:gd name="T56" fmla="*/ 36 w 160"/>
                  <a:gd name="T57" fmla="*/ 52 h 306"/>
                  <a:gd name="T58" fmla="*/ 36 w 160"/>
                  <a:gd name="T59" fmla="*/ 52 h 306"/>
                  <a:gd name="T60" fmla="*/ 5 w 160"/>
                  <a:gd name="T61" fmla="*/ 0 h 306"/>
                  <a:gd name="T62" fmla="*/ 36 w 160"/>
                  <a:gd name="T63" fmla="*/ 52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 h="306">
                    <a:moveTo>
                      <a:pt x="115" y="278"/>
                    </a:moveTo>
                    <a:cubicBezTo>
                      <a:pt x="115" y="278"/>
                      <a:pt x="115" y="278"/>
                      <a:pt x="115" y="278"/>
                    </a:cubicBezTo>
                    <a:cubicBezTo>
                      <a:pt x="137" y="301"/>
                      <a:pt x="145" y="300"/>
                      <a:pt x="160" y="306"/>
                    </a:cubicBezTo>
                    <a:cubicBezTo>
                      <a:pt x="145" y="300"/>
                      <a:pt x="137" y="301"/>
                      <a:pt x="115" y="278"/>
                    </a:cubicBezTo>
                    <a:cubicBezTo>
                      <a:pt x="115" y="278"/>
                      <a:pt x="115" y="278"/>
                      <a:pt x="115" y="278"/>
                    </a:cubicBezTo>
                    <a:moveTo>
                      <a:pt x="7" y="234"/>
                    </a:moveTo>
                    <a:cubicBezTo>
                      <a:pt x="16" y="241"/>
                      <a:pt x="39" y="247"/>
                      <a:pt x="54" y="247"/>
                    </a:cubicBezTo>
                    <a:cubicBezTo>
                      <a:pt x="61" y="247"/>
                      <a:pt x="68" y="248"/>
                      <a:pt x="75" y="250"/>
                    </a:cubicBezTo>
                    <a:cubicBezTo>
                      <a:pt x="68" y="248"/>
                      <a:pt x="61" y="247"/>
                      <a:pt x="54" y="247"/>
                    </a:cubicBezTo>
                    <a:cubicBezTo>
                      <a:pt x="39" y="247"/>
                      <a:pt x="16" y="241"/>
                      <a:pt x="7" y="234"/>
                    </a:cubicBezTo>
                    <a:moveTo>
                      <a:pt x="7" y="234"/>
                    </a:moveTo>
                    <a:cubicBezTo>
                      <a:pt x="7" y="234"/>
                      <a:pt x="7" y="234"/>
                      <a:pt x="7" y="234"/>
                    </a:cubicBezTo>
                    <a:cubicBezTo>
                      <a:pt x="7" y="234"/>
                      <a:pt x="7" y="234"/>
                      <a:pt x="7" y="234"/>
                    </a:cubicBezTo>
                    <a:moveTo>
                      <a:pt x="7" y="234"/>
                    </a:moveTo>
                    <a:cubicBezTo>
                      <a:pt x="7" y="234"/>
                      <a:pt x="7" y="234"/>
                      <a:pt x="7" y="234"/>
                    </a:cubicBezTo>
                    <a:cubicBezTo>
                      <a:pt x="7" y="234"/>
                      <a:pt x="7" y="234"/>
                      <a:pt x="7" y="234"/>
                    </a:cubicBezTo>
                    <a:moveTo>
                      <a:pt x="4" y="231"/>
                    </a:moveTo>
                    <a:cubicBezTo>
                      <a:pt x="5" y="231"/>
                      <a:pt x="5" y="231"/>
                      <a:pt x="5" y="231"/>
                    </a:cubicBezTo>
                    <a:cubicBezTo>
                      <a:pt x="5" y="232"/>
                      <a:pt x="6" y="233"/>
                      <a:pt x="7" y="234"/>
                    </a:cubicBezTo>
                    <a:cubicBezTo>
                      <a:pt x="6" y="233"/>
                      <a:pt x="5" y="232"/>
                      <a:pt x="5" y="231"/>
                    </a:cubicBezTo>
                    <a:cubicBezTo>
                      <a:pt x="5" y="231"/>
                      <a:pt x="5" y="231"/>
                      <a:pt x="4" y="231"/>
                    </a:cubicBezTo>
                    <a:moveTo>
                      <a:pt x="5" y="204"/>
                    </a:moveTo>
                    <a:cubicBezTo>
                      <a:pt x="5" y="204"/>
                      <a:pt x="6" y="204"/>
                      <a:pt x="6" y="204"/>
                    </a:cubicBezTo>
                    <a:cubicBezTo>
                      <a:pt x="9" y="204"/>
                      <a:pt x="11" y="205"/>
                      <a:pt x="14" y="205"/>
                    </a:cubicBezTo>
                    <a:cubicBezTo>
                      <a:pt x="15" y="205"/>
                      <a:pt x="15" y="205"/>
                      <a:pt x="16" y="204"/>
                    </a:cubicBezTo>
                    <a:cubicBezTo>
                      <a:pt x="15" y="205"/>
                      <a:pt x="15" y="205"/>
                      <a:pt x="14" y="205"/>
                    </a:cubicBezTo>
                    <a:cubicBezTo>
                      <a:pt x="11" y="205"/>
                      <a:pt x="9" y="204"/>
                      <a:pt x="6" y="204"/>
                    </a:cubicBezTo>
                    <a:cubicBezTo>
                      <a:pt x="6" y="204"/>
                      <a:pt x="5" y="204"/>
                      <a:pt x="5" y="204"/>
                    </a:cubicBezTo>
                    <a:moveTo>
                      <a:pt x="14" y="44"/>
                    </a:moveTo>
                    <a:cubicBezTo>
                      <a:pt x="10" y="48"/>
                      <a:pt x="5" y="51"/>
                      <a:pt x="0" y="54"/>
                    </a:cubicBezTo>
                    <a:cubicBezTo>
                      <a:pt x="0" y="187"/>
                      <a:pt x="0" y="187"/>
                      <a:pt x="0" y="187"/>
                    </a:cubicBezTo>
                    <a:cubicBezTo>
                      <a:pt x="0" y="187"/>
                      <a:pt x="0" y="187"/>
                      <a:pt x="0" y="187"/>
                    </a:cubicBezTo>
                    <a:cubicBezTo>
                      <a:pt x="0" y="54"/>
                      <a:pt x="0" y="54"/>
                      <a:pt x="0" y="54"/>
                    </a:cubicBezTo>
                    <a:cubicBezTo>
                      <a:pt x="5" y="51"/>
                      <a:pt x="10" y="48"/>
                      <a:pt x="14" y="44"/>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2"/>
                    </a:moveTo>
                    <a:cubicBezTo>
                      <a:pt x="22" y="32"/>
                      <a:pt x="22" y="33"/>
                      <a:pt x="22" y="33"/>
                    </a:cubicBezTo>
                    <a:cubicBezTo>
                      <a:pt x="22" y="33"/>
                      <a:pt x="22" y="32"/>
                      <a:pt x="22" y="32"/>
                    </a:cubicBezTo>
                    <a:moveTo>
                      <a:pt x="22" y="32"/>
                    </a:moveTo>
                    <a:cubicBezTo>
                      <a:pt x="22" y="32"/>
                      <a:pt x="22" y="32"/>
                      <a:pt x="22" y="32"/>
                    </a:cubicBezTo>
                    <a:cubicBezTo>
                      <a:pt x="22" y="32"/>
                      <a:pt x="22" y="32"/>
                      <a:pt x="22" y="32"/>
                    </a:cubicBezTo>
                    <a:moveTo>
                      <a:pt x="22" y="32"/>
                    </a:moveTo>
                    <a:cubicBezTo>
                      <a:pt x="22" y="32"/>
                      <a:pt x="22" y="32"/>
                      <a:pt x="22" y="32"/>
                    </a:cubicBezTo>
                    <a:cubicBezTo>
                      <a:pt x="22" y="32"/>
                      <a:pt x="22" y="32"/>
                      <a:pt x="22" y="32"/>
                    </a:cubicBezTo>
                    <a:moveTo>
                      <a:pt x="22" y="32"/>
                    </a:moveTo>
                    <a:cubicBezTo>
                      <a:pt x="22" y="32"/>
                      <a:pt x="22" y="32"/>
                      <a:pt x="22" y="32"/>
                    </a:cubicBezTo>
                    <a:cubicBezTo>
                      <a:pt x="22" y="32"/>
                      <a:pt x="22" y="32"/>
                      <a:pt x="22" y="32"/>
                    </a:cubicBezTo>
                    <a:moveTo>
                      <a:pt x="3" y="0"/>
                    </a:moveTo>
                    <a:cubicBezTo>
                      <a:pt x="3" y="0"/>
                      <a:pt x="3" y="0"/>
                      <a:pt x="3" y="0"/>
                    </a:cubicBezTo>
                    <a:cubicBezTo>
                      <a:pt x="13" y="10"/>
                      <a:pt x="26" y="21"/>
                      <a:pt x="22" y="32"/>
                    </a:cubicBezTo>
                    <a:cubicBezTo>
                      <a:pt x="26" y="21"/>
                      <a:pt x="13" y="10"/>
                      <a:pt x="3" y="0"/>
                    </a:cubicBezTo>
                  </a:path>
                </a:pathLst>
              </a:custGeom>
              <a:solidFill>
                <a:srgbClr val="308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1" name="Freeform 21"/>
              <p:cNvSpPr>
                <a:spLocks noEditPoints="1"/>
              </p:cNvSpPr>
              <p:nvPr/>
            </p:nvSpPr>
            <p:spPr bwMode="auto">
              <a:xfrm>
                <a:off x="4732" y="2694"/>
                <a:ext cx="180" cy="246"/>
              </a:xfrm>
              <a:custGeom>
                <a:avLst/>
                <a:gdLst>
                  <a:gd name="T0" fmla="*/ 143 w 111"/>
                  <a:gd name="T1" fmla="*/ 209 h 152"/>
                  <a:gd name="T2" fmla="*/ 92 w 111"/>
                  <a:gd name="T3" fmla="*/ 246 h 152"/>
                  <a:gd name="T4" fmla="*/ 92 w 111"/>
                  <a:gd name="T5" fmla="*/ 246 h 152"/>
                  <a:gd name="T6" fmla="*/ 143 w 111"/>
                  <a:gd name="T7" fmla="*/ 209 h 152"/>
                  <a:gd name="T8" fmla="*/ 144 w 111"/>
                  <a:gd name="T9" fmla="*/ 207 h 152"/>
                  <a:gd name="T10" fmla="*/ 143 w 111"/>
                  <a:gd name="T11" fmla="*/ 207 h 152"/>
                  <a:gd name="T12" fmla="*/ 144 w 111"/>
                  <a:gd name="T13" fmla="*/ 207 h 152"/>
                  <a:gd name="T14" fmla="*/ 144 w 111"/>
                  <a:gd name="T15" fmla="*/ 207 h 152"/>
                  <a:gd name="T16" fmla="*/ 144 w 111"/>
                  <a:gd name="T17" fmla="*/ 207 h 152"/>
                  <a:gd name="T18" fmla="*/ 144 w 111"/>
                  <a:gd name="T19" fmla="*/ 207 h 152"/>
                  <a:gd name="T20" fmla="*/ 151 w 111"/>
                  <a:gd name="T21" fmla="*/ 202 h 152"/>
                  <a:gd name="T22" fmla="*/ 151 w 111"/>
                  <a:gd name="T23" fmla="*/ 202 h 152"/>
                  <a:gd name="T24" fmla="*/ 151 w 111"/>
                  <a:gd name="T25" fmla="*/ 202 h 152"/>
                  <a:gd name="T26" fmla="*/ 157 w 111"/>
                  <a:gd name="T27" fmla="*/ 201 h 152"/>
                  <a:gd name="T28" fmla="*/ 157 w 111"/>
                  <a:gd name="T29" fmla="*/ 201 h 152"/>
                  <a:gd name="T30" fmla="*/ 157 w 111"/>
                  <a:gd name="T31" fmla="*/ 201 h 152"/>
                  <a:gd name="T32" fmla="*/ 157 w 111"/>
                  <a:gd name="T33" fmla="*/ 201 h 152"/>
                  <a:gd name="T34" fmla="*/ 157 w 111"/>
                  <a:gd name="T35" fmla="*/ 201 h 152"/>
                  <a:gd name="T36" fmla="*/ 157 w 111"/>
                  <a:gd name="T37" fmla="*/ 201 h 152"/>
                  <a:gd name="T38" fmla="*/ 159 w 111"/>
                  <a:gd name="T39" fmla="*/ 199 h 152"/>
                  <a:gd name="T40" fmla="*/ 159 w 111"/>
                  <a:gd name="T41" fmla="*/ 199 h 152"/>
                  <a:gd name="T42" fmla="*/ 159 w 111"/>
                  <a:gd name="T43" fmla="*/ 199 h 152"/>
                  <a:gd name="T44" fmla="*/ 161 w 111"/>
                  <a:gd name="T45" fmla="*/ 199 h 152"/>
                  <a:gd name="T46" fmla="*/ 161 w 111"/>
                  <a:gd name="T47" fmla="*/ 199 h 152"/>
                  <a:gd name="T48" fmla="*/ 161 w 111"/>
                  <a:gd name="T49" fmla="*/ 199 h 152"/>
                  <a:gd name="T50" fmla="*/ 180 w 111"/>
                  <a:gd name="T51" fmla="*/ 188 h 152"/>
                  <a:gd name="T52" fmla="*/ 161 w 111"/>
                  <a:gd name="T53" fmla="*/ 199 h 152"/>
                  <a:gd name="T54" fmla="*/ 180 w 111"/>
                  <a:gd name="T55" fmla="*/ 188 h 152"/>
                  <a:gd name="T56" fmla="*/ 180 w 111"/>
                  <a:gd name="T57" fmla="*/ 188 h 152"/>
                  <a:gd name="T58" fmla="*/ 41 w 111"/>
                  <a:gd name="T59" fmla="*/ 2 h 152"/>
                  <a:gd name="T60" fmla="*/ 47 w 111"/>
                  <a:gd name="T61" fmla="*/ 3 h 152"/>
                  <a:gd name="T62" fmla="*/ 41 w 111"/>
                  <a:gd name="T63" fmla="*/ 2 h 152"/>
                  <a:gd name="T64" fmla="*/ 39 w 111"/>
                  <a:gd name="T65" fmla="*/ 0 h 152"/>
                  <a:gd name="T66" fmla="*/ 0 w 111"/>
                  <a:gd name="T67" fmla="*/ 3 h 152"/>
                  <a:gd name="T68" fmla="*/ 0 w 111"/>
                  <a:gd name="T69" fmla="*/ 3 h 152"/>
                  <a:gd name="T70" fmla="*/ 39 w 111"/>
                  <a:gd name="T71" fmla="*/ 0 h 152"/>
                  <a:gd name="T72" fmla="*/ 39 w 111"/>
                  <a:gd name="T73" fmla="*/ 0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 h="152">
                    <a:moveTo>
                      <a:pt x="88" y="129"/>
                    </a:moveTo>
                    <a:cubicBezTo>
                      <a:pt x="76" y="135"/>
                      <a:pt x="66" y="143"/>
                      <a:pt x="57" y="152"/>
                    </a:cubicBezTo>
                    <a:cubicBezTo>
                      <a:pt x="57" y="152"/>
                      <a:pt x="57" y="152"/>
                      <a:pt x="57" y="152"/>
                    </a:cubicBezTo>
                    <a:cubicBezTo>
                      <a:pt x="66" y="143"/>
                      <a:pt x="76" y="135"/>
                      <a:pt x="88" y="129"/>
                    </a:cubicBezTo>
                    <a:moveTo>
                      <a:pt x="89" y="128"/>
                    </a:moveTo>
                    <a:cubicBezTo>
                      <a:pt x="88" y="128"/>
                      <a:pt x="88" y="128"/>
                      <a:pt x="88" y="128"/>
                    </a:cubicBezTo>
                    <a:cubicBezTo>
                      <a:pt x="88" y="128"/>
                      <a:pt x="88" y="128"/>
                      <a:pt x="89" y="128"/>
                    </a:cubicBezTo>
                    <a:moveTo>
                      <a:pt x="89" y="128"/>
                    </a:moveTo>
                    <a:cubicBezTo>
                      <a:pt x="89" y="128"/>
                      <a:pt x="89" y="128"/>
                      <a:pt x="89" y="128"/>
                    </a:cubicBezTo>
                    <a:cubicBezTo>
                      <a:pt x="89" y="128"/>
                      <a:pt x="89" y="128"/>
                      <a:pt x="89" y="128"/>
                    </a:cubicBezTo>
                    <a:moveTo>
                      <a:pt x="93" y="125"/>
                    </a:moveTo>
                    <a:cubicBezTo>
                      <a:pt x="93" y="125"/>
                      <a:pt x="93" y="125"/>
                      <a:pt x="93" y="125"/>
                    </a:cubicBezTo>
                    <a:cubicBezTo>
                      <a:pt x="93" y="125"/>
                      <a:pt x="93" y="125"/>
                      <a:pt x="93" y="125"/>
                    </a:cubicBezTo>
                    <a:moveTo>
                      <a:pt x="97" y="124"/>
                    </a:moveTo>
                    <a:cubicBezTo>
                      <a:pt x="97" y="124"/>
                      <a:pt x="97" y="124"/>
                      <a:pt x="97" y="124"/>
                    </a:cubicBezTo>
                    <a:cubicBezTo>
                      <a:pt x="97" y="124"/>
                      <a:pt x="97" y="124"/>
                      <a:pt x="97" y="124"/>
                    </a:cubicBezTo>
                    <a:moveTo>
                      <a:pt x="97" y="124"/>
                    </a:moveTo>
                    <a:cubicBezTo>
                      <a:pt x="97" y="124"/>
                      <a:pt x="97" y="124"/>
                      <a:pt x="97" y="124"/>
                    </a:cubicBezTo>
                    <a:cubicBezTo>
                      <a:pt x="97" y="124"/>
                      <a:pt x="97" y="124"/>
                      <a:pt x="97" y="124"/>
                    </a:cubicBezTo>
                    <a:moveTo>
                      <a:pt x="98" y="123"/>
                    </a:moveTo>
                    <a:cubicBezTo>
                      <a:pt x="98" y="123"/>
                      <a:pt x="98" y="123"/>
                      <a:pt x="98" y="123"/>
                    </a:cubicBezTo>
                    <a:cubicBezTo>
                      <a:pt x="98" y="123"/>
                      <a:pt x="98" y="123"/>
                      <a:pt x="98" y="123"/>
                    </a:cubicBezTo>
                    <a:moveTo>
                      <a:pt x="99" y="123"/>
                    </a:moveTo>
                    <a:cubicBezTo>
                      <a:pt x="99" y="123"/>
                      <a:pt x="99" y="123"/>
                      <a:pt x="99" y="123"/>
                    </a:cubicBezTo>
                    <a:cubicBezTo>
                      <a:pt x="99" y="123"/>
                      <a:pt x="99" y="123"/>
                      <a:pt x="99" y="123"/>
                    </a:cubicBezTo>
                    <a:moveTo>
                      <a:pt x="111" y="116"/>
                    </a:moveTo>
                    <a:cubicBezTo>
                      <a:pt x="107" y="118"/>
                      <a:pt x="103" y="120"/>
                      <a:pt x="99" y="123"/>
                    </a:cubicBezTo>
                    <a:cubicBezTo>
                      <a:pt x="103" y="120"/>
                      <a:pt x="107" y="118"/>
                      <a:pt x="111" y="116"/>
                    </a:cubicBezTo>
                    <a:cubicBezTo>
                      <a:pt x="111" y="116"/>
                      <a:pt x="111" y="116"/>
                      <a:pt x="111" y="116"/>
                    </a:cubicBezTo>
                    <a:moveTo>
                      <a:pt x="25" y="1"/>
                    </a:moveTo>
                    <a:cubicBezTo>
                      <a:pt x="26" y="1"/>
                      <a:pt x="28" y="2"/>
                      <a:pt x="29" y="2"/>
                    </a:cubicBezTo>
                    <a:cubicBezTo>
                      <a:pt x="28" y="2"/>
                      <a:pt x="26" y="1"/>
                      <a:pt x="25" y="1"/>
                    </a:cubicBezTo>
                    <a:moveTo>
                      <a:pt x="24" y="0"/>
                    </a:moveTo>
                    <a:cubicBezTo>
                      <a:pt x="15" y="1"/>
                      <a:pt x="8" y="2"/>
                      <a:pt x="0" y="2"/>
                    </a:cubicBezTo>
                    <a:cubicBezTo>
                      <a:pt x="0" y="2"/>
                      <a:pt x="0" y="2"/>
                      <a:pt x="0" y="2"/>
                    </a:cubicBezTo>
                    <a:cubicBezTo>
                      <a:pt x="8" y="2"/>
                      <a:pt x="15" y="1"/>
                      <a:pt x="24" y="0"/>
                    </a:cubicBezTo>
                    <a:cubicBezTo>
                      <a:pt x="24" y="0"/>
                      <a:pt x="24" y="0"/>
                      <a:pt x="24"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2" name="Freeform 22"/>
              <p:cNvSpPr>
                <a:spLocks/>
              </p:cNvSpPr>
              <p:nvPr/>
            </p:nvSpPr>
            <p:spPr bwMode="auto">
              <a:xfrm>
                <a:off x="4732" y="2694"/>
                <a:ext cx="180" cy="246"/>
              </a:xfrm>
              <a:custGeom>
                <a:avLst/>
                <a:gdLst>
                  <a:gd name="T0" fmla="*/ 39 w 111"/>
                  <a:gd name="T1" fmla="*/ 0 h 152"/>
                  <a:gd name="T2" fmla="*/ 0 w 111"/>
                  <a:gd name="T3" fmla="*/ 3 h 152"/>
                  <a:gd name="T4" fmla="*/ 34 w 111"/>
                  <a:gd name="T5" fmla="*/ 62 h 152"/>
                  <a:gd name="T6" fmla="*/ 37 w 111"/>
                  <a:gd name="T7" fmla="*/ 139 h 152"/>
                  <a:gd name="T8" fmla="*/ 65 w 111"/>
                  <a:gd name="T9" fmla="*/ 214 h 152"/>
                  <a:gd name="T10" fmla="*/ 84 w 111"/>
                  <a:gd name="T11" fmla="*/ 241 h 152"/>
                  <a:gd name="T12" fmla="*/ 92 w 111"/>
                  <a:gd name="T13" fmla="*/ 246 h 152"/>
                  <a:gd name="T14" fmla="*/ 143 w 111"/>
                  <a:gd name="T15" fmla="*/ 209 h 152"/>
                  <a:gd name="T16" fmla="*/ 143 w 111"/>
                  <a:gd name="T17" fmla="*/ 207 h 152"/>
                  <a:gd name="T18" fmla="*/ 144 w 111"/>
                  <a:gd name="T19" fmla="*/ 207 h 152"/>
                  <a:gd name="T20" fmla="*/ 144 w 111"/>
                  <a:gd name="T21" fmla="*/ 207 h 152"/>
                  <a:gd name="T22" fmla="*/ 144 w 111"/>
                  <a:gd name="T23" fmla="*/ 207 h 152"/>
                  <a:gd name="T24" fmla="*/ 151 w 111"/>
                  <a:gd name="T25" fmla="*/ 202 h 152"/>
                  <a:gd name="T26" fmla="*/ 151 w 111"/>
                  <a:gd name="T27" fmla="*/ 202 h 152"/>
                  <a:gd name="T28" fmla="*/ 157 w 111"/>
                  <a:gd name="T29" fmla="*/ 201 h 152"/>
                  <a:gd name="T30" fmla="*/ 157 w 111"/>
                  <a:gd name="T31" fmla="*/ 201 h 152"/>
                  <a:gd name="T32" fmla="*/ 157 w 111"/>
                  <a:gd name="T33" fmla="*/ 201 h 152"/>
                  <a:gd name="T34" fmla="*/ 157 w 111"/>
                  <a:gd name="T35" fmla="*/ 201 h 152"/>
                  <a:gd name="T36" fmla="*/ 159 w 111"/>
                  <a:gd name="T37" fmla="*/ 199 h 152"/>
                  <a:gd name="T38" fmla="*/ 159 w 111"/>
                  <a:gd name="T39" fmla="*/ 199 h 152"/>
                  <a:gd name="T40" fmla="*/ 161 w 111"/>
                  <a:gd name="T41" fmla="*/ 199 h 152"/>
                  <a:gd name="T42" fmla="*/ 161 w 111"/>
                  <a:gd name="T43" fmla="*/ 199 h 152"/>
                  <a:gd name="T44" fmla="*/ 161 w 111"/>
                  <a:gd name="T45" fmla="*/ 199 h 152"/>
                  <a:gd name="T46" fmla="*/ 180 w 111"/>
                  <a:gd name="T47" fmla="*/ 188 h 152"/>
                  <a:gd name="T48" fmla="*/ 120 w 111"/>
                  <a:gd name="T49" fmla="*/ 21 h 152"/>
                  <a:gd name="T50" fmla="*/ 92 w 111"/>
                  <a:gd name="T51" fmla="*/ 18 h 152"/>
                  <a:gd name="T52" fmla="*/ 92 w 111"/>
                  <a:gd name="T53" fmla="*/ 18 h 152"/>
                  <a:gd name="T54" fmla="*/ 92 w 111"/>
                  <a:gd name="T55" fmla="*/ 18 h 152"/>
                  <a:gd name="T56" fmla="*/ 49 w 111"/>
                  <a:gd name="T57" fmla="*/ 3 h 152"/>
                  <a:gd name="T58" fmla="*/ 47 w 111"/>
                  <a:gd name="T59" fmla="*/ 3 h 152"/>
                  <a:gd name="T60" fmla="*/ 47 w 111"/>
                  <a:gd name="T61" fmla="*/ 3 h 152"/>
                  <a:gd name="T62" fmla="*/ 47 w 111"/>
                  <a:gd name="T63" fmla="*/ 3 h 152"/>
                  <a:gd name="T64" fmla="*/ 41 w 111"/>
                  <a:gd name="T65" fmla="*/ 2 h 152"/>
                  <a:gd name="T66" fmla="*/ 39 w 111"/>
                  <a:gd name="T67" fmla="*/ 0 h 152"/>
                  <a:gd name="T68" fmla="*/ 39 w 111"/>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 h="152">
                    <a:moveTo>
                      <a:pt x="24" y="0"/>
                    </a:moveTo>
                    <a:cubicBezTo>
                      <a:pt x="15" y="1"/>
                      <a:pt x="8" y="2"/>
                      <a:pt x="0" y="2"/>
                    </a:cubicBezTo>
                    <a:cubicBezTo>
                      <a:pt x="15" y="17"/>
                      <a:pt x="22" y="20"/>
                      <a:pt x="21" y="38"/>
                    </a:cubicBezTo>
                    <a:cubicBezTo>
                      <a:pt x="20" y="59"/>
                      <a:pt x="23" y="62"/>
                      <a:pt x="23" y="86"/>
                    </a:cubicBezTo>
                    <a:cubicBezTo>
                      <a:pt x="23" y="110"/>
                      <a:pt x="33" y="113"/>
                      <a:pt x="40" y="132"/>
                    </a:cubicBezTo>
                    <a:cubicBezTo>
                      <a:pt x="43" y="142"/>
                      <a:pt x="47" y="145"/>
                      <a:pt x="52" y="149"/>
                    </a:cubicBezTo>
                    <a:cubicBezTo>
                      <a:pt x="54" y="150"/>
                      <a:pt x="55" y="151"/>
                      <a:pt x="57" y="152"/>
                    </a:cubicBezTo>
                    <a:cubicBezTo>
                      <a:pt x="66" y="143"/>
                      <a:pt x="76" y="135"/>
                      <a:pt x="88" y="129"/>
                    </a:cubicBezTo>
                    <a:cubicBezTo>
                      <a:pt x="88" y="129"/>
                      <a:pt x="88" y="129"/>
                      <a:pt x="88" y="128"/>
                    </a:cubicBezTo>
                    <a:cubicBezTo>
                      <a:pt x="88" y="128"/>
                      <a:pt x="88" y="128"/>
                      <a:pt x="89" y="128"/>
                    </a:cubicBezTo>
                    <a:cubicBezTo>
                      <a:pt x="89" y="128"/>
                      <a:pt x="89" y="128"/>
                      <a:pt x="89" y="128"/>
                    </a:cubicBezTo>
                    <a:cubicBezTo>
                      <a:pt x="89" y="128"/>
                      <a:pt x="89" y="128"/>
                      <a:pt x="89" y="128"/>
                    </a:cubicBezTo>
                    <a:cubicBezTo>
                      <a:pt x="91" y="127"/>
                      <a:pt x="92" y="126"/>
                      <a:pt x="93" y="125"/>
                    </a:cubicBezTo>
                    <a:cubicBezTo>
                      <a:pt x="93" y="125"/>
                      <a:pt x="93" y="125"/>
                      <a:pt x="93" y="125"/>
                    </a:cubicBezTo>
                    <a:cubicBezTo>
                      <a:pt x="95" y="125"/>
                      <a:pt x="96" y="124"/>
                      <a:pt x="97" y="124"/>
                    </a:cubicBezTo>
                    <a:cubicBezTo>
                      <a:pt x="97" y="124"/>
                      <a:pt x="97" y="124"/>
                      <a:pt x="97" y="124"/>
                    </a:cubicBezTo>
                    <a:cubicBezTo>
                      <a:pt x="97" y="124"/>
                      <a:pt x="97" y="124"/>
                      <a:pt x="97" y="124"/>
                    </a:cubicBezTo>
                    <a:cubicBezTo>
                      <a:pt x="97" y="124"/>
                      <a:pt x="97" y="124"/>
                      <a:pt x="97" y="124"/>
                    </a:cubicBezTo>
                    <a:cubicBezTo>
                      <a:pt x="97" y="123"/>
                      <a:pt x="98" y="123"/>
                      <a:pt x="98" y="123"/>
                    </a:cubicBezTo>
                    <a:cubicBezTo>
                      <a:pt x="98" y="123"/>
                      <a:pt x="98" y="123"/>
                      <a:pt x="98" y="123"/>
                    </a:cubicBezTo>
                    <a:cubicBezTo>
                      <a:pt x="98" y="123"/>
                      <a:pt x="99" y="123"/>
                      <a:pt x="99" y="123"/>
                    </a:cubicBezTo>
                    <a:cubicBezTo>
                      <a:pt x="99" y="123"/>
                      <a:pt x="99" y="123"/>
                      <a:pt x="99" y="123"/>
                    </a:cubicBezTo>
                    <a:cubicBezTo>
                      <a:pt x="99" y="123"/>
                      <a:pt x="99" y="123"/>
                      <a:pt x="99" y="123"/>
                    </a:cubicBezTo>
                    <a:cubicBezTo>
                      <a:pt x="103" y="120"/>
                      <a:pt x="107" y="118"/>
                      <a:pt x="111" y="116"/>
                    </a:cubicBezTo>
                    <a:cubicBezTo>
                      <a:pt x="105" y="80"/>
                      <a:pt x="92" y="45"/>
                      <a:pt x="74" y="13"/>
                    </a:cubicBezTo>
                    <a:cubicBezTo>
                      <a:pt x="69" y="13"/>
                      <a:pt x="63" y="12"/>
                      <a:pt x="57" y="11"/>
                    </a:cubicBezTo>
                    <a:cubicBezTo>
                      <a:pt x="57" y="11"/>
                      <a:pt x="57" y="11"/>
                      <a:pt x="57" y="11"/>
                    </a:cubicBezTo>
                    <a:cubicBezTo>
                      <a:pt x="57" y="11"/>
                      <a:pt x="57" y="11"/>
                      <a:pt x="57" y="11"/>
                    </a:cubicBezTo>
                    <a:cubicBezTo>
                      <a:pt x="48" y="9"/>
                      <a:pt x="39" y="6"/>
                      <a:pt x="30" y="2"/>
                    </a:cubicBezTo>
                    <a:cubicBezTo>
                      <a:pt x="30" y="2"/>
                      <a:pt x="29" y="2"/>
                      <a:pt x="29" y="2"/>
                    </a:cubicBezTo>
                    <a:cubicBezTo>
                      <a:pt x="29" y="2"/>
                      <a:pt x="29" y="2"/>
                      <a:pt x="29" y="2"/>
                    </a:cubicBezTo>
                    <a:cubicBezTo>
                      <a:pt x="29" y="2"/>
                      <a:pt x="29" y="2"/>
                      <a:pt x="29" y="2"/>
                    </a:cubicBezTo>
                    <a:cubicBezTo>
                      <a:pt x="28" y="2"/>
                      <a:pt x="26" y="1"/>
                      <a:pt x="25" y="1"/>
                    </a:cubicBezTo>
                    <a:cubicBezTo>
                      <a:pt x="25" y="1"/>
                      <a:pt x="25" y="1"/>
                      <a:pt x="24" y="0"/>
                    </a:cubicBezTo>
                    <a:cubicBezTo>
                      <a:pt x="24" y="0"/>
                      <a:pt x="24" y="0"/>
                      <a:pt x="24" y="0"/>
                    </a:cubicBezTo>
                  </a:path>
                </a:pathLst>
              </a:custGeom>
              <a:solidFill>
                <a:srgbClr val="64C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3" name="Freeform 23"/>
              <p:cNvSpPr>
                <a:spLocks/>
              </p:cNvSpPr>
              <p:nvPr/>
            </p:nvSpPr>
            <p:spPr bwMode="auto">
              <a:xfrm>
                <a:off x="4816" y="2935"/>
                <a:ext cx="9" cy="5"/>
              </a:xfrm>
              <a:custGeom>
                <a:avLst/>
                <a:gdLst>
                  <a:gd name="T0" fmla="*/ 0 w 5"/>
                  <a:gd name="T1" fmla="*/ 0 h 3"/>
                  <a:gd name="T2" fmla="*/ 9 w 5"/>
                  <a:gd name="T3" fmla="*/ 5 h 3"/>
                  <a:gd name="T4" fmla="*/ 9 w 5"/>
                  <a:gd name="T5" fmla="*/ 5 h 3"/>
                  <a:gd name="T6" fmla="*/ 9 w 5"/>
                  <a:gd name="T7" fmla="*/ 5 h 3"/>
                  <a:gd name="T8" fmla="*/ 0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0" y="0"/>
                    </a:moveTo>
                    <a:cubicBezTo>
                      <a:pt x="2" y="1"/>
                      <a:pt x="3" y="2"/>
                      <a:pt x="5" y="3"/>
                    </a:cubicBezTo>
                    <a:cubicBezTo>
                      <a:pt x="5" y="3"/>
                      <a:pt x="5" y="3"/>
                      <a:pt x="5" y="3"/>
                    </a:cubicBezTo>
                    <a:cubicBezTo>
                      <a:pt x="5" y="3"/>
                      <a:pt x="5" y="3"/>
                      <a:pt x="5" y="3"/>
                    </a:cubicBezTo>
                    <a:cubicBezTo>
                      <a:pt x="3" y="2"/>
                      <a:pt x="2" y="1"/>
                      <a:pt x="0" y="0"/>
                    </a:cubicBezTo>
                  </a:path>
                </a:pathLst>
              </a:custGeom>
              <a:solidFill>
                <a:srgbClr val="308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4" name="Freeform 24"/>
              <p:cNvSpPr>
                <a:spLocks noEditPoints="1"/>
              </p:cNvSpPr>
              <p:nvPr/>
            </p:nvSpPr>
            <p:spPr bwMode="auto">
              <a:xfrm>
                <a:off x="4373" y="2409"/>
                <a:ext cx="573" cy="1148"/>
              </a:xfrm>
              <a:custGeom>
                <a:avLst/>
                <a:gdLst>
                  <a:gd name="T0" fmla="*/ 354 w 354"/>
                  <a:gd name="T1" fmla="*/ 154 h 709"/>
                  <a:gd name="T2" fmla="*/ 479 w 354"/>
                  <a:gd name="T3" fmla="*/ 306 h 709"/>
                  <a:gd name="T4" fmla="*/ 549 w 354"/>
                  <a:gd name="T5" fmla="*/ 562 h 709"/>
                  <a:gd name="T6" fmla="*/ 549 w 354"/>
                  <a:gd name="T7" fmla="*/ 573 h 709"/>
                  <a:gd name="T8" fmla="*/ 541 w 354"/>
                  <a:gd name="T9" fmla="*/ 670 h 709"/>
                  <a:gd name="T10" fmla="*/ 534 w 354"/>
                  <a:gd name="T11" fmla="*/ 703 h 709"/>
                  <a:gd name="T12" fmla="*/ 524 w 354"/>
                  <a:gd name="T13" fmla="*/ 680 h 709"/>
                  <a:gd name="T14" fmla="*/ 476 w 354"/>
                  <a:gd name="T15" fmla="*/ 562 h 709"/>
                  <a:gd name="T16" fmla="*/ 444 w 354"/>
                  <a:gd name="T17" fmla="*/ 526 h 709"/>
                  <a:gd name="T18" fmla="*/ 397 w 354"/>
                  <a:gd name="T19" fmla="*/ 424 h 709"/>
                  <a:gd name="T20" fmla="*/ 359 w 354"/>
                  <a:gd name="T21" fmla="*/ 288 h 709"/>
                  <a:gd name="T22" fmla="*/ 333 w 354"/>
                  <a:gd name="T23" fmla="*/ 254 h 709"/>
                  <a:gd name="T24" fmla="*/ 348 w 354"/>
                  <a:gd name="T25" fmla="*/ 220 h 709"/>
                  <a:gd name="T26" fmla="*/ 0 w 354"/>
                  <a:gd name="T27" fmla="*/ 0 h 709"/>
                  <a:gd name="T28" fmla="*/ 0 w 354"/>
                  <a:gd name="T29" fmla="*/ 24 h 709"/>
                  <a:gd name="T30" fmla="*/ 87 w 354"/>
                  <a:gd name="T31" fmla="*/ 57 h 709"/>
                  <a:gd name="T32" fmla="*/ 65 w 354"/>
                  <a:gd name="T33" fmla="*/ 86 h 709"/>
                  <a:gd name="T34" fmla="*/ 65 w 354"/>
                  <a:gd name="T35" fmla="*/ 86 h 709"/>
                  <a:gd name="T36" fmla="*/ 47 w 354"/>
                  <a:gd name="T37" fmla="*/ 74 h 709"/>
                  <a:gd name="T38" fmla="*/ 0 w 354"/>
                  <a:gd name="T39" fmla="*/ 125 h 709"/>
                  <a:gd name="T40" fmla="*/ 36 w 354"/>
                  <a:gd name="T41" fmla="*/ 181 h 709"/>
                  <a:gd name="T42" fmla="*/ 36 w 354"/>
                  <a:gd name="T43" fmla="*/ 181 h 709"/>
                  <a:gd name="T44" fmla="*/ 36 w 354"/>
                  <a:gd name="T45" fmla="*/ 181 h 709"/>
                  <a:gd name="T46" fmla="*/ 36 w 354"/>
                  <a:gd name="T47" fmla="*/ 181 h 709"/>
                  <a:gd name="T48" fmla="*/ 36 w 354"/>
                  <a:gd name="T49" fmla="*/ 183 h 709"/>
                  <a:gd name="T50" fmla="*/ 36 w 354"/>
                  <a:gd name="T51" fmla="*/ 183 h 709"/>
                  <a:gd name="T52" fmla="*/ 36 w 354"/>
                  <a:gd name="T53" fmla="*/ 183 h 709"/>
                  <a:gd name="T54" fmla="*/ 36 w 354"/>
                  <a:gd name="T55" fmla="*/ 183 h 709"/>
                  <a:gd name="T56" fmla="*/ 36 w 354"/>
                  <a:gd name="T57" fmla="*/ 183 h 709"/>
                  <a:gd name="T58" fmla="*/ 36 w 354"/>
                  <a:gd name="T59" fmla="*/ 183 h 709"/>
                  <a:gd name="T60" fmla="*/ 23 w 354"/>
                  <a:gd name="T61" fmla="*/ 201 h 709"/>
                  <a:gd name="T62" fmla="*/ 0 w 354"/>
                  <a:gd name="T63" fmla="*/ 432 h 709"/>
                  <a:gd name="T64" fmla="*/ 26 w 354"/>
                  <a:gd name="T65" fmla="*/ 460 h 709"/>
                  <a:gd name="T66" fmla="*/ 10 w 354"/>
                  <a:gd name="T67" fmla="*/ 460 h 709"/>
                  <a:gd name="T68" fmla="*/ 0 w 354"/>
                  <a:gd name="T69" fmla="*/ 457 h 709"/>
                  <a:gd name="T70" fmla="*/ 6 w 354"/>
                  <a:gd name="T71" fmla="*/ 504 h 709"/>
                  <a:gd name="T72" fmla="*/ 11 w 354"/>
                  <a:gd name="T73" fmla="*/ 508 h 709"/>
                  <a:gd name="T74" fmla="*/ 11 w 354"/>
                  <a:gd name="T75" fmla="*/ 508 h 709"/>
                  <a:gd name="T76" fmla="*/ 11 w 354"/>
                  <a:gd name="T77" fmla="*/ 508 h 709"/>
                  <a:gd name="T78" fmla="*/ 87 w 354"/>
                  <a:gd name="T79" fmla="*/ 529 h 709"/>
                  <a:gd name="T80" fmla="*/ 186 w 354"/>
                  <a:gd name="T81" fmla="*/ 580 h 709"/>
                  <a:gd name="T82" fmla="*/ 259 w 354"/>
                  <a:gd name="T83" fmla="*/ 625 h 709"/>
                  <a:gd name="T84" fmla="*/ 308 w 354"/>
                  <a:gd name="T85" fmla="*/ 687 h 709"/>
                  <a:gd name="T86" fmla="*/ 264 w 354"/>
                  <a:gd name="T87" fmla="*/ 777 h 709"/>
                  <a:gd name="T88" fmla="*/ 241 w 354"/>
                  <a:gd name="T89" fmla="*/ 844 h 709"/>
                  <a:gd name="T90" fmla="*/ 220 w 354"/>
                  <a:gd name="T91" fmla="*/ 868 h 709"/>
                  <a:gd name="T92" fmla="*/ 188 w 354"/>
                  <a:gd name="T93" fmla="*/ 881 h 709"/>
                  <a:gd name="T94" fmla="*/ 102 w 354"/>
                  <a:gd name="T95" fmla="*/ 952 h 709"/>
                  <a:gd name="T96" fmla="*/ 99 w 354"/>
                  <a:gd name="T97" fmla="*/ 955 h 709"/>
                  <a:gd name="T98" fmla="*/ 96 w 354"/>
                  <a:gd name="T99" fmla="*/ 959 h 709"/>
                  <a:gd name="T100" fmla="*/ 96 w 354"/>
                  <a:gd name="T101" fmla="*/ 960 h 709"/>
                  <a:gd name="T102" fmla="*/ 94 w 354"/>
                  <a:gd name="T103" fmla="*/ 962 h 709"/>
                  <a:gd name="T104" fmla="*/ 92 w 354"/>
                  <a:gd name="T105" fmla="*/ 963 h 709"/>
                  <a:gd name="T106" fmla="*/ 45 w 354"/>
                  <a:gd name="T107" fmla="*/ 988 h 709"/>
                  <a:gd name="T108" fmla="*/ 0 w 354"/>
                  <a:gd name="T109" fmla="*/ 1142 h 709"/>
                  <a:gd name="T110" fmla="*/ 573 w 354"/>
                  <a:gd name="T111" fmla="*/ 573 h 7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4" h="709">
                    <a:moveTo>
                      <a:pt x="218" y="98"/>
                    </a:moveTo>
                    <a:cubicBezTo>
                      <a:pt x="219" y="97"/>
                      <a:pt x="219" y="96"/>
                      <a:pt x="219" y="95"/>
                    </a:cubicBezTo>
                    <a:cubicBezTo>
                      <a:pt x="235" y="109"/>
                      <a:pt x="249" y="123"/>
                      <a:pt x="262" y="139"/>
                    </a:cubicBezTo>
                    <a:cubicBezTo>
                      <a:pt x="275" y="155"/>
                      <a:pt x="286" y="172"/>
                      <a:pt x="296" y="189"/>
                    </a:cubicBezTo>
                    <a:cubicBezTo>
                      <a:pt x="314" y="221"/>
                      <a:pt x="327" y="256"/>
                      <a:pt x="333" y="292"/>
                    </a:cubicBezTo>
                    <a:cubicBezTo>
                      <a:pt x="337" y="310"/>
                      <a:pt x="339" y="328"/>
                      <a:pt x="339" y="347"/>
                    </a:cubicBezTo>
                    <a:cubicBezTo>
                      <a:pt x="339" y="349"/>
                      <a:pt x="339" y="352"/>
                      <a:pt x="339" y="354"/>
                    </a:cubicBezTo>
                    <a:cubicBezTo>
                      <a:pt x="339" y="354"/>
                      <a:pt x="339" y="354"/>
                      <a:pt x="339" y="354"/>
                    </a:cubicBezTo>
                    <a:cubicBezTo>
                      <a:pt x="339" y="354"/>
                      <a:pt x="339" y="354"/>
                      <a:pt x="339" y="354"/>
                    </a:cubicBezTo>
                    <a:cubicBezTo>
                      <a:pt x="339" y="375"/>
                      <a:pt x="337" y="395"/>
                      <a:pt x="334" y="414"/>
                    </a:cubicBezTo>
                    <a:cubicBezTo>
                      <a:pt x="333" y="421"/>
                      <a:pt x="331" y="427"/>
                      <a:pt x="330" y="434"/>
                    </a:cubicBezTo>
                    <a:cubicBezTo>
                      <a:pt x="330" y="434"/>
                      <a:pt x="330" y="434"/>
                      <a:pt x="330" y="434"/>
                    </a:cubicBezTo>
                    <a:cubicBezTo>
                      <a:pt x="330" y="434"/>
                      <a:pt x="330" y="434"/>
                      <a:pt x="330" y="434"/>
                    </a:cubicBezTo>
                    <a:cubicBezTo>
                      <a:pt x="328" y="430"/>
                      <a:pt x="326" y="426"/>
                      <a:pt x="324" y="420"/>
                    </a:cubicBezTo>
                    <a:cubicBezTo>
                      <a:pt x="322" y="414"/>
                      <a:pt x="320" y="406"/>
                      <a:pt x="318" y="397"/>
                    </a:cubicBezTo>
                    <a:cubicBezTo>
                      <a:pt x="310" y="370"/>
                      <a:pt x="309" y="373"/>
                      <a:pt x="294" y="347"/>
                    </a:cubicBezTo>
                    <a:cubicBezTo>
                      <a:pt x="289" y="337"/>
                      <a:pt x="283" y="332"/>
                      <a:pt x="279" y="328"/>
                    </a:cubicBezTo>
                    <a:cubicBezTo>
                      <a:pt x="277" y="327"/>
                      <a:pt x="276" y="326"/>
                      <a:pt x="274" y="325"/>
                    </a:cubicBezTo>
                    <a:cubicBezTo>
                      <a:pt x="269" y="321"/>
                      <a:pt x="265" y="318"/>
                      <a:pt x="262" y="308"/>
                    </a:cubicBezTo>
                    <a:cubicBezTo>
                      <a:pt x="255" y="289"/>
                      <a:pt x="245" y="286"/>
                      <a:pt x="245" y="262"/>
                    </a:cubicBezTo>
                    <a:cubicBezTo>
                      <a:pt x="245" y="238"/>
                      <a:pt x="242" y="235"/>
                      <a:pt x="243" y="214"/>
                    </a:cubicBezTo>
                    <a:cubicBezTo>
                      <a:pt x="244" y="196"/>
                      <a:pt x="237" y="193"/>
                      <a:pt x="222" y="178"/>
                    </a:cubicBezTo>
                    <a:cubicBezTo>
                      <a:pt x="220" y="176"/>
                      <a:pt x="217" y="173"/>
                      <a:pt x="214" y="170"/>
                    </a:cubicBezTo>
                    <a:cubicBezTo>
                      <a:pt x="210" y="164"/>
                      <a:pt x="207" y="160"/>
                      <a:pt x="206" y="157"/>
                    </a:cubicBezTo>
                    <a:cubicBezTo>
                      <a:pt x="205" y="154"/>
                      <a:pt x="205" y="151"/>
                      <a:pt x="206" y="149"/>
                    </a:cubicBezTo>
                    <a:cubicBezTo>
                      <a:pt x="208" y="145"/>
                      <a:pt x="214" y="143"/>
                      <a:pt x="215" y="136"/>
                    </a:cubicBezTo>
                    <a:cubicBezTo>
                      <a:pt x="217" y="125"/>
                      <a:pt x="216" y="114"/>
                      <a:pt x="218" y="98"/>
                    </a:cubicBezTo>
                    <a:moveTo>
                      <a:pt x="0" y="0"/>
                    </a:moveTo>
                    <a:cubicBezTo>
                      <a:pt x="0" y="4"/>
                      <a:pt x="0" y="4"/>
                      <a:pt x="0" y="4"/>
                    </a:cubicBezTo>
                    <a:cubicBezTo>
                      <a:pt x="0" y="15"/>
                      <a:pt x="0" y="15"/>
                      <a:pt x="0" y="15"/>
                    </a:cubicBezTo>
                    <a:cubicBezTo>
                      <a:pt x="19" y="15"/>
                      <a:pt x="39" y="17"/>
                      <a:pt x="57" y="20"/>
                    </a:cubicBezTo>
                    <a:cubicBezTo>
                      <a:pt x="58" y="26"/>
                      <a:pt x="57" y="32"/>
                      <a:pt x="54" y="35"/>
                    </a:cubicBezTo>
                    <a:cubicBezTo>
                      <a:pt x="54" y="36"/>
                      <a:pt x="53" y="36"/>
                      <a:pt x="53" y="37"/>
                    </a:cubicBezTo>
                    <a:cubicBezTo>
                      <a:pt x="50" y="42"/>
                      <a:pt x="47" y="53"/>
                      <a:pt x="40" y="53"/>
                    </a:cubicBezTo>
                    <a:cubicBezTo>
                      <a:pt x="40" y="53"/>
                      <a:pt x="40" y="53"/>
                      <a:pt x="40" y="53"/>
                    </a:cubicBezTo>
                    <a:cubicBezTo>
                      <a:pt x="40" y="53"/>
                      <a:pt x="40" y="53"/>
                      <a:pt x="40" y="53"/>
                    </a:cubicBezTo>
                    <a:cubicBezTo>
                      <a:pt x="38" y="53"/>
                      <a:pt x="35" y="52"/>
                      <a:pt x="31" y="48"/>
                    </a:cubicBezTo>
                    <a:cubicBezTo>
                      <a:pt x="31" y="47"/>
                      <a:pt x="30" y="46"/>
                      <a:pt x="29" y="46"/>
                    </a:cubicBezTo>
                    <a:cubicBezTo>
                      <a:pt x="19" y="36"/>
                      <a:pt x="8" y="28"/>
                      <a:pt x="0" y="28"/>
                    </a:cubicBezTo>
                    <a:cubicBezTo>
                      <a:pt x="0" y="77"/>
                      <a:pt x="0" y="77"/>
                      <a:pt x="0" y="77"/>
                    </a:cubicBezTo>
                    <a:cubicBezTo>
                      <a:pt x="1" y="78"/>
                      <a:pt x="2" y="79"/>
                      <a:pt x="3" y="80"/>
                    </a:cubicBezTo>
                    <a:cubicBezTo>
                      <a:pt x="13" y="90"/>
                      <a:pt x="26" y="101"/>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0" y="117"/>
                      <a:pt x="17" y="121"/>
                      <a:pt x="14" y="124"/>
                    </a:cubicBezTo>
                    <a:cubicBezTo>
                      <a:pt x="10" y="128"/>
                      <a:pt x="5" y="131"/>
                      <a:pt x="0" y="134"/>
                    </a:cubicBezTo>
                    <a:cubicBezTo>
                      <a:pt x="0" y="267"/>
                      <a:pt x="0" y="267"/>
                      <a:pt x="0" y="267"/>
                    </a:cubicBezTo>
                    <a:cubicBezTo>
                      <a:pt x="7" y="269"/>
                      <a:pt x="17" y="276"/>
                      <a:pt x="19" y="280"/>
                    </a:cubicBezTo>
                    <a:cubicBezTo>
                      <a:pt x="20" y="283"/>
                      <a:pt x="19" y="284"/>
                      <a:pt x="16" y="284"/>
                    </a:cubicBezTo>
                    <a:cubicBezTo>
                      <a:pt x="15" y="285"/>
                      <a:pt x="15" y="285"/>
                      <a:pt x="14" y="285"/>
                    </a:cubicBezTo>
                    <a:cubicBezTo>
                      <a:pt x="11" y="285"/>
                      <a:pt x="9" y="284"/>
                      <a:pt x="6" y="284"/>
                    </a:cubicBezTo>
                    <a:cubicBezTo>
                      <a:pt x="6" y="284"/>
                      <a:pt x="5" y="284"/>
                      <a:pt x="5" y="284"/>
                    </a:cubicBezTo>
                    <a:cubicBezTo>
                      <a:pt x="3" y="284"/>
                      <a:pt x="1" y="283"/>
                      <a:pt x="0" y="282"/>
                    </a:cubicBezTo>
                    <a:cubicBezTo>
                      <a:pt x="0" y="308"/>
                      <a:pt x="0" y="308"/>
                      <a:pt x="0" y="308"/>
                    </a:cubicBezTo>
                    <a:cubicBezTo>
                      <a:pt x="2" y="309"/>
                      <a:pt x="4" y="309"/>
                      <a:pt x="4" y="311"/>
                    </a:cubicBezTo>
                    <a:cubicBezTo>
                      <a:pt x="5" y="311"/>
                      <a:pt x="5" y="311"/>
                      <a:pt x="5" y="311"/>
                    </a:cubicBezTo>
                    <a:cubicBezTo>
                      <a:pt x="5" y="312"/>
                      <a:pt x="6" y="313"/>
                      <a:pt x="7" y="314"/>
                    </a:cubicBezTo>
                    <a:cubicBezTo>
                      <a:pt x="7" y="314"/>
                      <a:pt x="7" y="314"/>
                      <a:pt x="7" y="314"/>
                    </a:cubicBezTo>
                    <a:cubicBezTo>
                      <a:pt x="7" y="314"/>
                      <a:pt x="7" y="314"/>
                      <a:pt x="7" y="314"/>
                    </a:cubicBezTo>
                    <a:cubicBezTo>
                      <a:pt x="7" y="314"/>
                      <a:pt x="7" y="314"/>
                      <a:pt x="7" y="314"/>
                    </a:cubicBezTo>
                    <a:cubicBezTo>
                      <a:pt x="7" y="314"/>
                      <a:pt x="7" y="314"/>
                      <a:pt x="7" y="314"/>
                    </a:cubicBezTo>
                    <a:cubicBezTo>
                      <a:pt x="7" y="314"/>
                      <a:pt x="7" y="314"/>
                      <a:pt x="7" y="314"/>
                    </a:cubicBezTo>
                    <a:cubicBezTo>
                      <a:pt x="16" y="321"/>
                      <a:pt x="39" y="327"/>
                      <a:pt x="54" y="327"/>
                    </a:cubicBezTo>
                    <a:cubicBezTo>
                      <a:pt x="61" y="327"/>
                      <a:pt x="68" y="328"/>
                      <a:pt x="75" y="330"/>
                    </a:cubicBezTo>
                    <a:cubicBezTo>
                      <a:pt x="86" y="333"/>
                      <a:pt x="99" y="340"/>
                      <a:pt x="115" y="358"/>
                    </a:cubicBezTo>
                    <a:cubicBezTo>
                      <a:pt x="115" y="358"/>
                      <a:pt x="115" y="358"/>
                      <a:pt x="115" y="358"/>
                    </a:cubicBezTo>
                    <a:cubicBezTo>
                      <a:pt x="137" y="381"/>
                      <a:pt x="145" y="380"/>
                      <a:pt x="160" y="386"/>
                    </a:cubicBezTo>
                    <a:cubicBezTo>
                      <a:pt x="163" y="388"/>
                      <a:pt x="167" y="389"/>
                      <a:pt x="171" y="392"/>
                    </a:cubicBezTo>
                    <a:cubicBezTo>
                      <a:pt x="194" y="405"/>
                      <a:pt x="190" y="418"/>
                      <a:pt x="190" y="424"/>
                    </a:cubicBezTo>
                    <a:cubicBezTo>
                      <a:pt x="190" y="429"/>
                      <a:pt x="181" y="446"/>
                      <a:pt x="173" y="461"/>
                    </a:cubicBezTo>
                    <a:cubicBezTo>
                      <a:pt x="169" y="468"/>
                      <a:pt x="166" y="475"/>
                      <a:pt x="163" y="480"/>
                    </a:cubicBezTo>
                    <a:cubicBezTo>
                      <a:pt x="163" y="480"/>
                      <a:pt x="163" y="480"/>
                      <a:pt x="163" y="480"/>
                    </a:cubicBezTo>
                    <a:cubicBezTo>
                      <a:pt x="157" y="492"/>
                      <a:pt x="155" y="509"/>
                      <a:pt x="149" y="521"/>
                    </a:cubicBezTo>
                    <a:cubicBezTo>
                      <a:pt x="147" y="525"/>
                      <a:pt x="145" y="529"/>
                      <a:pt x="142" y="531"/>
                    </a:cubicBezTo>
                    <a:cubicBezTo>
                      <a:pt x="139" y="533"/>
                      <a:pt x="137" y="535"/>
                      <a:pt x="136" y="536"/>
                    </a:cubicBezTo>
                    <a:cubicBezTo>
                      <a:pt x="131" y="540"/>
                      <a:pt x="129" y="541"/>
                      <a:pt x="117" y="544"/>
                    </a:cubicBezTo>
                    <a:cubicBezTo>
                      <a:pt x="117" y="544"/>
                      <a:pt x="117" y="544"/>
                      <a:pt x="116" y="544"/>
                    </a:cubicBezTo>
                    <a:cubicBezTo>
                      <a:pt x="116" y="544"/>
                      <a:pt x="116" y="545"/>
                      <a:pt x="116" y="545"/>
                    </a:cubicBezTo>
                    <a:cubicBezTo>
                      <a:pt x="99" y="550"/>
                      <a:pt x="85" y="565"/>
                      <a:pt x="63" y="588"/>
                    </a:cubicBezTo>
                    <a:cubicBezTo>
                      <a:pt x="63" y="588"/>
                      <a:pt x="63" y="588"/>
                      <a:pt x="63" y="588"/>
                    </a:cubicBezTo>
                    <a:cubicBezTo>
                      <a:pt x="62" y="589"/>
                      <a:pt x="62" y="590"/>
                      <a:pt x="61" y="590"/>
                    </a:cubicBezTo>
                    <a:cubicBezTo>
                      <a:pt x="61" y="591"/>
                      <a:pt x="60" y="592"/>
                      <a:pt x="59" y="592"/>
                    </a:cubicBezTo>
                    <a:cubicBezTo>
                      <a:pt x="59" y="592"/>
                      <a:pt x="59" y="592"/>
                      <a:pt x="59" y="592"/>
                    </a:cubicBezTo>
                    <a:cubicBezTo>
                      <a:pt x="59" y="592"/>
                      <a:pt x="59" y="593"/>
                      <a:pt x="59" y="593"/>
                    </a:cubicBezTo>
                    <a:cubicBezTo>
                      <a:pt x="59" y="593"/>
                      <a:pt x="59" y="593"/>
                      <a:pt x="59" y="593"/>
                    </a:cubicBezTo>
                    <a:cubicBezTo>
                      <a:pt x="59" y="593"/>
                      <a:pt x="59" y="593"/>
                      <a:pt x="59" y="593"/>
                    </a:cubicBezTo>
                    <a:cubicBezTo>
                      <a:pt x="58" y="593"/>
                      <a:pt x="58" y="594"/>
                      <a:pt x="58" y="594"/>
                    </a:cubicBezTo>
                    <a:cubicBezTo>
                      <a:pt x="58" y="594"/>
                      <a:pt x="57" y="594"/>
                      <a:pt x="57" y="594"/>
                    </a:cubicBezTo>
                    <a:cubicBezTo>
                      <a:pt x="57" y="594"/>
                      <a:pt x="57" y="594"/>
                      <a:pt x="57" y="595"/>
                    </a:cubicBezTo>
                    <a:cubicBezTo>
                      <a:pt x="57" y="595"/>
                      <a:pt x="57" y="595"/>
                      <a:pt x="56" y="595"/>
                    </a:cubicBezTo>
                    <a:cubicBezTo>
                      <a:pt x="41" y="611"/>
                      <a:pt x="38" y="607"/>
                      <a:pt x="28" y="610"/>
                    </a:cubicBezTo>
                    <a:cubicBezTo>
                      <a:pt x="19" y="612"/>
                      <a:pt x="11" y="632"/>
                      <a:pt x="0" y="646"/>
                    </a:cubicBezTo>
                    <a:cubicBezTo>
                      <a:pt x="0" y="705"/>
                      <a:pt x="0" y="705"/>
                      <a:pt x="0" y="705"/>
                    </a:cubicBezTo>
                    <a:cubicBezTo>
                      <a:pt x="0" y="709"/>
                      <a:pt x="0" y="709"/>
                      <a:pt x="0" y="709"/>
                    </a:cubicBezTo>
                    <a:cubicBezTo>
                      <a:pt x="195" y="709"/>
                      <a:pt x="354" y="550"/>
                      <a:pt x="354" y="354"/>
                    </a:cubicBezTo>
                    <a:cubicBezTo>
                      <a:pt x="354" y="159"/>
                      <a:pt x="195" y="0"/>
                      <a:pt x="0" y="0"/>
                    </a:cubicBezTo>
                  </a:path>
                </a:pathLst>
              </a:custGeom>
              <a:solidFill>
                <a:srgbClr val="176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5" name="Freeform 25"/>
              <p:cNvSpPr>
                <a:spLocks noEditPoints="1"/>
              </p:cNvSpPr>
              <p:nvPr/>
            </p:nvSpPr>
            <p:spPr bwMode="auto">
              <a:xfrm>
                <a:off x="4373" y="2433"/>
                <a:ext cx="549" cy="1022"/>
              </a:xfrm>
              <a:custGeom>
                <a:avLst/>
                <a:gdLst>
                  <a:gd name="T0" fmla="*/ 45 w 339"/>
                  <a:gd name="T1" fmla="*/ 964 h 631"/>
                  <a:gd name="T2" fmla="*/ 0 w 339"/>
                  <a:gd name="T3" fmla="*/ 1022 h 631"/>
                  <a:gd name="T4" fmla="*/ 91 w 339"/>
                  <a:gd name="T5" fmla="*/ 939 h 631"/>
                  <a:gd name="T6" fmla="*/ 92 w 339"/>
                  <a:gd name="T7" fmla="*/ 939 h 631"/>
                  <a:gd name="T8" fmla="*/ 96 w 339"/>
                  <a:gd name="T9" fmla="*/ 936 h 631"/>
                  <a:gd name="T10" fmla="*/ 96 w 339"/>
                  <a:gd name="T11" fmla="*/ 936 h 631"/>
                  <a:gd name="T12" fmla="*/ 96 w 339"/>
                  <a:gd name="T13" fmla="*/ 936 h 631"/>
                  <a:gd name="T14" fmla="*/ 96 w 339"/>
                  <a:gd name="T15" fmla="*/ 935 h 631"/>
                  <a:gd name="T16" fmla="*/ 96 w 339"/>
                  <a:gd name="T17" fmla="*/ 935 h 631"/>
                  <a:gd name="T18" fmla="*/ 102 w 339"/>
                  <a:gd name="T19" fmla="*/ 928 h 631"/>
                  <a:gd name="T20" fmla="*/ 102 w 339"/>
                  <a:gd name="T21" fmla="*/ 928 h 631"/>
                  <a:gd name="T22" fmla="*/ 189 w 339"/>
                  <a:gd name="T23" fmla="*/ 857 h 631"/>
                  <a:gd name="T24" fmla="*/ 188 w 339"/>
                  <a:gd name="T25" fmla="*/ 858 h 631"/>
                  <a:gd name="T26" fmla="*/ 189 w 339"/>
                  <a:gd name="T27" fmla="*/ 857 h 631"/>
                  <a:gd name="T28" fmla="*/ 230 w 339"/>
                  <a:gd name="T29" fmla="*/ 836 h 631"/>
                  <a:gd name="T30" fmla="*/ 230 w 339"/>
                  <a:gd name="T31" fmla="*/ 836 h 631"/>
                  <a:gd name="T32" fmla="*/ 280 w 339"/>
                  <a:gd name="T33" fmla="*/ 722 h 631"/>
                  <a:gd name="T34" fmla="*/ 264 w 339"/>
                  <a:gd name="T35" fmla="*/ 753 h 631"/>
                  <a:gd name="T36" fmla="*/ 280 w 339"/>
                  <a:gd name="T37" fmla="*/ 722 h 631"/>
                  <a:gd name="T38" fmla="*/ 525 w 339"/>
                  <a:gd name="T39" fmla="*/ 656 h 631"/>
                  <a:gd name="T40" fmla="*/ 534 w 339"/>
                  <a:gd name="T41" fmla="*/ 679 h 631"/>
                  <a:gd name="T42" fmla="*/ 549 w 339"/>
                  <a:gd name="T43" fmla="*/ 549 h 631"/>
                  <a:gd name="T44" fmla="*/ 549 w 339"/>
                  <a:gd name="T45" fmla="*/ 549 h 631"/>
                  <a:gd name="T46" fmla="*/ 334 w 339"/>
                  <a:gd name="T47" fmla="*/ 230 h 631"/>
                  <a:gd name="T48" fmla="*/ 360 w 339"/>
                  <a:gd name="T49" fmla="*/ 264 h 631"/>
                  <a:gd name="T50" fmla="*/ 360 w 339"/>
                  <a:gd name="T51" fmla="*/ 264 h 631"/>
                  <a:gd name="T52" fmla="*/ 334 w 339"/>
                  <a:gd name="T53" fmla="*/ 230 h 631"/>
                  <a:gd name="T54" fmla="*/ 479 w 339"/>
                  <a:gd name="T55" fmla="*/ 282 h 631"/>
                  <a:gd name="T56" fmla="*/ 424 w 339"/>
                  <a:gd name="T57" fmla="*/ 201 h 631"/>
                  <a:gd name="T58" fmla="*/ 348 w 339"/>
                  <a:gd name="T59" fmla="*/ 196 h 631"/>
                  <a:gd name="T60" fmla="*/ 348 w 339"/>
                  <a:gd name="T61" fmla="*/ 196 h 631"/>
                  <a:gd name="T62" fmla="*/ 47 w 339"/>
                  <a:gd name="T63" fmla="*/ 50 h 631"/>
                  <a:gd name="T64" fmla="*/ 65 w 339"/>
                  <a:gd name="T65" fmla="*/ 62 h 631"/>
                  <a:gd name="T66" fmla="*/ 50 w 339"/>
                  <a:gd name="T67" fmla="*/ 53 h 631"/>
                  <a:gd name="T68" fmla="*/ 0 w 339"/>
                  <a:gd name="T69" fmla="*/ 0 h 631"/>
                  <a:gd name="T70" fmla="*/ 92 w 339"/>
                  <a:gd name="T71" fmla="*/ 8 h 631"/>
                  <a:gd name="T72" fmla="*/ 86 w 339"/>
                  <a:gd name="T73" fmla="*/ 36 h 631"/>
                  <a:gd name="T74" fmla="*/ 92 w 339"/>
                  <a:gd name="T75" fmla="*/ 8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9" h="631">
                    <a:moveTo>
                      <a:pt x="56" y="580"/>
                    </a:moveTo>
                    <a:cubicBezTo>
                      <a:pt x="41" y="596"/>
                      <a:pt x="38" y="592"/>
                      <a:pt x="28" y="595"/>
                    </a:cubicBezTo>
                    <a:cubicBezTo>
                      <a:pt x="19" y="597"/>
                      <a:pt x="11" y="617"/>
                      <a:pt x="0" y="630"/>
                    </a:cubicBezTo>
                    <a:cubicBezTo>
                      <a:pt x="0" y="631"/>
                      <a:pt x="0" y="631"/>
                      <a:pt x="0" y="631"/>
                    </a:cubicBezTo>
                    <a:cubicBezTo>
                      <a:pt x="11" y="617"/>
                      <a:pt x="19" y="597"/>
                      <a:pt x="28" y="595"/>
                    </a:cubicBezTo>
                    <a:cubicBezTo>
                      <a:pt x="38" y="592"/>
                      <a:pt x="41" y="596"/>
                      <a:pt x="56" y="580"/>
                    </a:cubicBezTo>
                    <a:moveTo>
                      <a:pt x="57" y="579"/>
                    </a:moveTo>
                    <a:cubicBezTo>
                      <a:pt x="57" y="579"/>
                      <a:pt x="57" y="579"/>
                      <a:pt x="57" y="580"/>
                    </a:cubicBezTo>
                    <a:cubicBezTo>
                      <a:pt x="57" y="579"/>
                      <a:pt x="57" y="579"/>
                      <a:pt x="57" y="579"/>
                    </a:cubicBezTo>
                    <a:moveTo>
                      <a:pt x="59" y="578"/>
                    </a:moveTo>
                    <a:cubicBezTo>
                      <a:pt x="58" y="578"/>
                      <a:pt x="58" y="579"/>
                      <a:pt x="58" y="579"/>
                    </a:cubicBezTo>
                    <a:cubicBezTo>
                      <a:pt x="58" y="579"/>
                      <a:pt x="58" y="578"/>
                      <a:pt x="59" y="578"/>
                    </a:cubicBezTo>
                    <a:moveTo>
                      <a:pt x="59" y="578"/>
                    </a:moveTo>
                    <a:cubicBezTo>
                      <a:pt x="59" y="578"/>
                      <a:pt x="59" y="578"/>
                      <a:pt x="59" y="578"/>
                    </a:cubicBezTo>
                    <a:cubicBezTo>
                      <a:pt x="59" y="578"/>
                      <a:pt x="59" y="578"/>
                      <a:pt x="59" y="578"/>
                    </a:cubicBezTo>
                    <a:moveTo>
                      <a:pt x="59" y="577"/>
                    </a:moveTo>
                    <a:cubicBezTo>
                      <a:pt x="59" y="577"/>
                      <a:pt x="59" y="577"/>
                      <a:pt x="59" y="577"/>
                    </a:cubicBezTo>
                    <a:cubicBezTo>
                      <a:pt x="59" y="577"/>
                      <a:pt x="59" y="577"/>
                      <a:pt x="59" y="577"/>
                    </a:cubicBezTo>
                    <a:moveTo>
                      <a:pt x="63" y="573"/>
                    </a:moveTo>
                    <a:cubicBezTo>
                      <a:pt x="63" y="573"/>
                      <a:pt x="63" y="573"/>
                      <a:pt x="63" y="573"/>
                    </a:cubicBezTo>
                    <a:cubicBezTo>
                      <a:pt x="62" y="574"/>
                      <a:pt x="62" y="575"/>
                      <a:pt x="61" y="575"/>
                    </a:cubicBezTo>
                    <a:cubicBezTo>
                      <a:pt x="62" y="575"/>
                      <a:pt x="62" y="574"/>
                      <a:pt x="63" y="573"/>
                    </a:cubicBezTo>
                    <a:cubicBezTo>
                      <a:pt x="63" y="573"/>
                      <a:pt x="63" y="573"/>
                      <a:pt x="63" y="573"/>
                    </a:cubicBezTo>
                    <a:moveTo>
                      <a:pt x="117" y="529"/>
                    </a:moveTo>
                    <a:cubicBezTo>
                      <a:pt x="117" y="529"/>
                      <a:pt x="117" y="529"/>
                      <a:pt x="116" y="529"/>
                    </a:cubicBezTo>
                    <a:cubicBezTo>
                      <a:pt x="116" y="529"/>
                      <a:pt x="116" y="530"/>
                      <a:pt x="116" y="530"/>
                    </a:cubicBezTo>
                    <a:cubicBezTo>
                      <a:pt x="116" y="530"/>
                      <a:pt x="116" y="529"/>
                      <a:pt x="116" y="529"/>
                    </a:cubicBezTo>
                    <a:cubicBezTo>
                      <a:pt x="117" y="529"/>
                      <a:pt x="117" y="529"/>
                      <a:pt x="117" y="529"/>
                    </a:cubicBezTo>
                    <a:moveTo>
                      <a:pt x="149" y="506"/>
                    </a:moveTo>
                    <a:cubicBezTo>
                      <a:pt x="147" y="510"/>
                      <a:pt x="145" y="514"/>
                      <a:pt x="142" y="516"/>
                    </a:cubicBezTo>
                    <a:cubicBezTo>
                      <a:pt x="139" y="518"/>
                      <a:pt x="137" y="520"/>
                      <a:pt x="136" y="521"/>
                    </a:cubicBezTo>
                    <a:cubicBezTo>
                      <a:pt x="137" y="520"/>
                      <a:pt x="139" y="518"/>
                      <a:pt x="142" y="516"/>
                    </a:cubicBezTo>
                    <a:cubicBezTo>
                      <a:pt x="145" y="514"/>
                      <a:pt x="147" y="510"/>
                      <a:pt x="149" y="506"/>
                    </a:cubicBezTo>
                    <a:moveTo>
                      <a:pt x="173" y="446"/>
                    </a:moveTo>
                    <a:cubicBezTo>
                      <a:pt x="169" y="453"/>
                      <a:pt x="166" y="460"/>
                      <a:pt x="163" y="465"/>
                    </a:cubicBezTo>
                    <a:cubicBezTo>
                      <a:pt x="163" y="465"/>
                      <a:pt x="163" y="465"/>
                      <a:pt x="163" y="465"/>
                    </a:cubicBezTo>
                    <a:cubicBezTo>
                      <a:pt x="163" y="465"/>
                      <a:pt x="163" y="465"/>
                      <a:pt x="163" y="465"/>
                    </a:cubicBezTo>
                    <a:cubicBezTo>
                      <a:pt x="166" y="460"/>
                      <a:pt x="169" y="453"/>
                      <a:pt x="173" y="446"/>
                    </a:cubicBezTo>
                    <a:cubicBezTo>
                      <a:pt x="173" y="446"/>
                      <a:pt x="173" y="446"/>
                      <a:pt x="173" y="446"/>
                    </a:cubicBezTo>
                    <a:moveTo>
                      <a:pt x="324" y="405"/>
                    </a:moveTo>
                    <a:cubicBezTo>
                      <a:pt x="326" y="411"/>
                      <a:pt x="328" y="415"/>
                      <a:pt x="330" y="419"/>
                    </a:cubicBezTo>
                    <a:cubicBezTo>
                      <a:pt x="330" y="419"/>
                      <a:pt x="330" y="419"/>
                      <a:pt x="330" y="419"/>
                    </a:cubicBezTo>
                    <a:cubicBezTo>
                      <a:pt x="328" y="415"/>
                      <a:pt x="326" y="411"/>
                      <a:pt x="324" y="405"/>
                    </a:cubicBezTo>
                    <a:moveTo>
                      <a:pt x="339" y="339"/>
                    </a:moveTo>
                    <a:cubicBezTo>
                      <a:pt x="339" y="360"/>
                      <a:pt x="337" y="380"/>
                      <a:pt x="334" y="399"/>
                    </a:cubicBezTo>
                    <a:cubicBezTo>
                      <a:pt x="337" y="380"/>
                      <a:pt x="339" y="360"/>
                      <a:pt x="339" y="339"/>
                    </a:cubicBezTo>
                    <a:cubicBezTo>
                      <a:pt x="339" y="339"/>
                      <a:pt x="339" y="339"/>
                      <a:pt x="339" y="339"/>
                    </a:cubicBezTo>
                    <a:moveTo>
                      <a:pt x="206" y="142"/>
                    </a:moveTo>
                    <a:cubicBezTo>
                      <a:pt x="207" y="145"/>
                      <a:pt x="210" y="149"/>
                      <a:pt x="214" y="155"/>
                    </a:cubicBezTo>
                    <a:cubicBezTo>
                      <a:pt x="217" y="158"/>
                      <a:pt x="220" y="161"/>
                      <a:pt x="222" y="163"/>
                    </a:cubicBezTo>
                    <a:cubicBezTo>
                      <a:pt x="222" y="163"/>
                      <a:pt x="222" y="163"/>
                      <a:pt x="222" y="163"/>
                    </a:cubicBezTo>
                    <a:cubicBezTo>
                      <a:pt x="222" y="163"/>
                      <a:pt x="222" y="163"/>
                      <a:pt x="222" y="163"/>
                    </a:cubicBezTo>
                    <a:cubicBezTo>
                      <a:pt x="220" y="161"/>
                      <a:pt x="217" y="158"/>
                      <a:pt x="214" y="155"/>
                    </a:cubicBezTo>
                    <a:cubicBezTo>
                      <a:pt x="210" y="149"/>
                      <a:pt x="207" y="145"/>
                      <a:pt x="206" y="142"/>
                    </a:cubicBezTo>
                    <a:moveTo>
                      <a:pt x="262" y="124"/>
                    </a:moveTo>
                    <a:cubicBezTo>
                      <a:pt x="275" y="140"/>
                      <a:pt x="286" y="157"/>
                      <a:pt x="296" y="174"/>
                    </a:cubicBezTo>
                    <a:cubicBezTo>
                      <a:pt x="296" y="174"/>
                      <a:pt x="296" y="174"/>
                      <a:pt x="296" y="174"/>
                    </a:cubicBezTo>
                    <a:cubicBezTo>
                      <a:pt x="286" y="157"/>
                      <a:pt x="275" y="140"/>
                      <a:pt x="262" y="124"/>
                    </a:cubicBezTo>
                    <a:moveTo>
                      <a:pt x="218" y="83"/>
                    </a:moveTo>
                    <a:cubicBezTo>
                      <a:pt x="216" y="99"/>
                      <a:pt x="217" y="110"/>
                      <a:pt x="215" y="121"/>
                    </a:cubicBezTo>
                    <a:cubicBezTo>
                      <a:pt x="214" y="128"/>
                      <a:pt x="208" y="130"/>
                      <a:pt x="206" y="134"/>
                    </a:cubicBezTo>
                    <a:cubicBezTo>
                      <a:pt x="208" y="130"/>
                      <a:pt x="214" y="128"/>
                      <a:pt x="215" y="121"/>
                    </a:cubicBezTo>
                    <a:cubicBezTo>
                      <a:pt x="217" y="110"/>
                      <a:pt x="216" y="99"/>
                      <a:pt x="218" y="83"/>
                    </a:cubicBezTo>
                    <a:moveTo>
                      <a:pt x="29" y="31"/>
                    </a:moveTo>
                    <a:cubicBezTo>
                      <a:pt x="30" y="31"/>
                      <a:pt x="31" y="32"/>
                      <a:pt x="31" y="33"/>
                    </a:cubicBezTo>
                    <a:cubicBezTo>
                      <a:pt x="35" y="37"/>
                      <a:pt x="38" y="38"/>
                      <a:pt x="40" y="38"/>
                    </a:cubicBezTo>
                    <a:cubicBezTo>
                      <a:pt x="40" y="38"/>
                      <a:pt x="40" y="38"/>
                      <a:pt x="40" y="38"/>
                    </a:cubicBezTo>
                    <a:cubicBezTo>
                      <a:pt x="38" y="38"/>
                      <a:pt x="35" y="37"/>
                      <a:pt x="31" y="33"/>
                    </a:cubicBezTo>
                    <a:cubicBezTo>
                      <a:pt x="31" y="32"/>
                      <a:pt x="30" y="31"/>
                      <a:pt x="29" y="31"/>
                    </a:cubicBezTo>
                    <a:moveTo>
                      <a:pt x="0" y="0"/>
                    </a:moveTo>
                    <a:cubicBezTo>
                      <a:pt x="0" y="0"/>
                      <a:pt x="0" y="0"/>
                      <a:pt x="0" y="0"/>
                    </a:cubicBezTo>
                    <a:cubicBezTo>
                      <a:pt x="19" y="0"/>
                      <a:pt x="39" y="2"/>
                      <a:pt x="57" y="5"/>
                    </a:cubicBezTo>
                    <a:cubicBezTo>
                      <a:pt x="58" y="11"/>
                      <a:pt x="57" y="17"/>
                      <a:pt x="54" y="20"/>
                    </a:cubicBezTo>
                    <a:cubicBezTo>
                      <a:pt x="54" y="21"/>
                      <a:pt x="53" y="21"/>
                      <a:pt x="53" y="22"/>
                    </a:cubicBezTo>
                    <a:cubicBezTo>
                      <a:pt x="53" y="21"/>
                      <a:pt x="54" y="21"/>
                      <a:pt x="54" y="20"/>
                    </a:cubicBezTo>
                    <a:cubicBezTo>
                      <a:pt x="57" y="17"/>
                      <a:pt x="58" y="11"/>
                      <a:pt x="57" y="5"/>
                    </a:cubicBezTo>
                    <a:cubicBezTo>
                      <a:pt x="39" y="2"/>
                      <a:pt x="19" y="0"/>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6" name="Freeform 26"/>
              <p:cNvSpPr>
                <a:spLocks noEditPoints="1"/>
              </p:cNvSpPr>
              <p:nvPr/>
            </p:nvSpPr>
            <p:spPr bwMode="auto">
              <a:xfrm>
                <a:off x="4373" y="2590"/>
                <a:ext cx="539" cy="566"/>
              </a:xfrm>
              <a:custGeom>
                <a:avLst/>
                <a:gdLst>
                  <a:gd name="T0" fmla="*/ 277 w 333"/>
                  <a:gd name="T1" fmla="*/ 454 h 349"/>
                  <a:gd name="T2" fmla="*/ 280 w 333"/>
                  <a:gd name="T3" fmla="*/ 566 h 349"/>
                  <a:gd name="T4" fmla="*/ 280 w 333"/>
                  <a:gd name="T5" fmla="*/ 566 h 349"/>
                  <a:gd name="T6" fmla="*/ 277 w 333"/>
                  <a:gd name="T7" fmla="*/ 454 h 349"/>
                  <a:gd name="T8" fmla="*/ 121 w 333"/>
                  <a:gd name="T9" fmla="*/ 354 h 349"/>
                  <a:gd name="T10" fmla="*/ 121 w 333"/>
                  <a:gd name="T11" fmla="*/ 354 h 349"/>
                  <a:gd name="T12" fmla="*/ 11 w 333"/>
                  <a:gd name="T13" fmla="*/ 328 h 349"/>
                  <a:gd name="T14" fmla="*/ 11 w 333"/>
                  <a:gd name="T15" fmla="*/ 328 h 349"/>
                  <a:gd name="T16" fmla="*/ 11 w 333"/>
                  <a:gd name="T17" fmla="*/ 328 h 349"/>
                  <a:gd name="T18" fmla="*/ 11 w 333"/>
                  <a:gd name="T19" fmla="*/ 328 h 349"/>
                  <a:gd name="T20" fmla="*/ 0 w 333"/>
                  <a:gd name="T21" fmla="*/ 318 h 349"/>
                  <a:gd name="T22" fmla="*/ 6 w 333"/>
                  <a:gd name="T23" fmla="*/ 323 h 349"/>
                  <a:gd name="T24" fmla="*/ 0 w 333"/>
                  <a:gd name="T25" fmla="*/ 276 h 349"/>
                  <a:gd name="T26" fmla="*/ 8 w 333"/>
                  <a:gd name="T27" fmla="*/ 279 h 349"/>
                  <a:gd name="T28" fmla="*/ 0 w 333"/>
                  <a:gd name="T29" fmla="*/ 251 h 349"/>
                  <a:gd name="T30" fmla="*/ 31 w 333"/>
                  <a:gd name="T31" fmla="*/ 272 h 349"/>
                  <a:gd name="T32" fmla="*/ 31 w 333"/>
                  <a:gd name="T33" fmla="*/ 272 h 349"/>
                  <a:gd name="T34" fmla="*/ 479 w 333"/>
                  <a:gd name="T35" fmla="*/ 125 h 349"/>
                  <a:gd name="T36" fmla="*/ 539 w 333"/>
                  <a:gd name="T37" fmla="*/ 292 h 349"/>
                  <a:gd name="T38" fmla="*/ 479 w 333"/>
                  <a:gd name="T39" fmla="*/ 125 h 349"/>
                  <a:gd name="T40" fmla="*/ 359 w 333"/>
                  <a:gd name="T41" fmla="*/ 107 h 349"/>
                  <a:gd name="T42" fmla="*/ 393 w 333"/>
                  <a:gd name="T43" fmla="*/ 165 h 349"/>
                  <a:gd name="T44" fmla="*/ 424 w 333"/>
                  <a:gd name="T45" fmla="*/ 318 h 349"/>
                  <a:gd name="T46" fmla="*/ 424 w 333"/>
                  <a:gd name="T47" fmla="*/ 318 h 349"/>
                  <a:gd name="T48" fmla="*/ 393 w 333"/>
                  <a:gd name="T49" fmla="*/ 165 h 349"/>
                  <a:gd name="T50" fmla="*/ 36 w 333"/>
                  <a:gd name="T51" fmla="*/ 2 h 349"/>
                  <a:gd name="T52" fmla="*/ 36 w 333"/>
                  <a:gd name="T53" fmla="*/ 2 h 349"/>
                  <a:gd name="T54" fmla="*/ 36 w 333"/>
                  <a:gd name="T55" fmla="*/ 2 h 349"/>
                  <a:gd name="T56" fmla="*/ 36 w 333"/>
                  <a:gd name="T57" fmla="*/ 2 h 349"/>
                  <a:gd name="T58" fmla="*/ 36 w 333"/>
                  <a:gd name="T59" fmla="*/ 2 h 349"/>
                  <a:gd name="T60" fmla="*/ 36 w 333"/>
                  <a:gd name="T61" fmla="*/ 2 h 349"/>
                  <a:gd name="T62" fmla="*/ 36 w 333"/>
                  <a:gd name="T63" fmla="*/ 2 h 349"/>
                  <a:gd name="T64" fmla="*/ 36 w 333"/>
                  <a:gd name="T65" fmla="*/ 2 h 349"/>
                  <a:gd name="T66" fmla="*/ 36 w 333"/>
                  <a:gd name="T67" fmla="*/ 2 h 349"/>
                  <a:gd name="T68" fmla="*/ 36 w 333"/>
                  <a:gd name="T69" fmla="*/ 2 h 349"/>
                  <a:gd name="T70" fmla="*/ 36 w 333"/>
                  <a:gd name="T71" fmla="*/ 0 h 349"/>
                  <a:gd name="T72" fmla="*/ 36 w 333"/>
                  <a:gd name="T73" fmla="*/ 0 h 349"/>
                  <a:gd name="T74" fmla="*/ 36 w 333"/>
                  <a:gd name="T75" fmla="*/ 0 h 349"/>
                  <a:gd name="T76" fmla="*/ 36 w 333"/>
                  <a:gd name="T77" fmla="*/ 0 h 349"/>
                  <a:gd name="T78" fmla="*/ 36 w 333"/>
                  <a:gd name="T79" fmla="*/ 0 h 349"/>
                  <a:gd name="T80" fmla="*/ 36 w 333"/>
                  <a:gd name="T81" fmla="*/ 0 h 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3" h="349">
                    <a:moveTo>
                      <a:pt x="160" y="274"/>
                    </a:moveTo>
                    <a:cubicBezTo>
                      <a:pt x="163" y="276"/>
                      <a:pt x="167" y="277"/>
                      <a:pt x="171" y="280"/>
                    </a:cubicBezTo>
                    <a:cubicBezTo>
                      <a:pt x="194" y="293"/>
                      <a:pt x="190" y="306"/>
                      <a:pt x="190" y="312"/>
                    </a:cubicBezTo>
                    <a:cubicBezTo>
                      <a:pt x="190" y="317"/>
                      <a:pt x="181" y="334"/>
                      <a:pt x="173" y="349"/>
                    </a:cubicBezTo>
                    <a:cubicBezTo>
                      <a:pt x="173" y="349"/>
                      <a:pt x="173" y="349"/>
                      <a:pt x="173" y="349"/>
                    </a:cubicBezTo>
                    <a:cubicBezTo>
                      <a:pt x="173" y="349"/>
                      <a:pt x="173" y="349"/>
                      <a:pt x="173" y="349"/>
                    </a:cubicBezTo>
                    <a:cubicBezTo>
                      <a:pt x="181" y="334"/>
                      <a:pt x="190" y="317"/>
                      <a:pt x="190" y="312"/>
                    </a:cubicBezTo>
                    <a:cubicBezTo>
                      <a:pt x="190" y="306"/>
                      <a:pt x="194" y="293"/>
                      <a:pt x="171" y="280"/>
                    </a:cubicBezTo>
                    <a:cubicBezTo>
                      <a:pt x="167" y="277"/>
                      <a:pt x="163" y="276"/>
                      <a:pt x="160" y="274"/>
                    </a:cubicBezTo>
                    <a:moveTo>
                      <a:pt x="75" y="218"/>
                    </a:moveTo>
                    <a:cubicBezTo>
                      <a:pt x="86" y="221"/>
                      <a:pt x="99" y="228"/>
                      <a:pt x="115" y="246"/>
                    </a:cubicBezTo>
                    <a:cubicBezTo>
                      <a:pt x="99" y="228"/>
                      <a:pt x="86" y="221"/>
                      <a:pt x="75" y="218"/>
                    </a:cubicBezTo>
                    <a:moveTo>
                      <a:pt x="7" y="202"/>
                    </a:moveTo>
                    <a:cubicBezTo>
                      <a:pt x="7" y="202"/>
                      <a:pt x="7" y="202"/>
                      <a:pt x="7" y="202"/>
                    </a:cubicBezTo>
                    <a:cubicBezTo>
                      <a:pt x="7" y="202"/>
                      <a:pt x="7" y="202"/>
                      <a:pt x="7" y="202"/>
                    </a:cubicBezTo>
                    <a:moveTo>
                      <a:pt x="7" y="202"/>
                    </a:moveTo>
                    <a:cubicBezTo>
                      <a:pt x="7" y="202"/>
                      <a:pt x="7" y="202"/>
                      <a:pt x="7" y="202"/>
                    </a:cubicBezTo>
                    <a:cubicBezTo>
                      <a:pt x="7" y="202"/>
                      <a:pt x="7" y="202"/>
                      <a:pt x="7" y="202"/>
                    </a:cubicBezTo>
                    <a:moveTo>
                      <a:pt x="7" y="202"/>
                    </a:moveTo>
                    <a:cubicBezTo>
                      <a:pt x="7" y="202"/>
                      <a:pt x="7" y="202"/>
                      <a:pt x="7" y="202"/>
                    </a:cubicBezTo>
                    <a:cubicBezTo>
                      <a:pt x="7" y="202"/>
                      <a:pt x="7" y="202"/>
                      <a:pt x="7" y="202"/>
                    </a:cubicBezTo>
                    <a:moveTo>
                      <a:pt x="0" y="196"/>
                    </a:moveTo>
                    <a:cubicBezTo>
                      <a:pt x="0" y="197"/>
                      <a:pt x="0" y="197"/>
                      <a:pt x="0" y="197"/>
                    </a:cubicBezTo>
                    <a:cubicBezTo>
                      <a:pt x="2" y="197"/>
                      <a:pt x="4" y="197"/>
                      <a:pt x="4" y="199"/>
                    </a:cubicBezTo>
                    <a:cubicBezTo>
                      <a:pt x="4" y="197"/>
                      <a:pt x="2" y="197"/>
                      <a:pt x="0" y="196"/>
                    </a:cubicBezTo>
                    <a:moveTo>
                      <a:pt x="0" y="170"/>
                    </a:moveTo>
                    <a:cubicBezTo>
                      <a:pt x="0" y="170"/>
                      <a:pt x="0" y="170"/>
                      <a:pt x="0" y="170"/>
                    </a:cubicBezTo>
                    <a:cubicBezTo>
                      <a:pt x="1" y="171"/>
                      <a:pt x="3" y="172"/>
                      <a:pt x="5" y="172"/>
                    </a:cubicBezTo>
                    <a:cubicBezTo>
                      <a:pt x="3" y="172"/>
                      <a:pt x="1" y="171"/>
                      <a:pt x="0" y="170"/>
                    </a:cubicBezTo>
                    <a:moveTo>
                      <a:pt x="0" y="155"/>
                    </a:moveTo>
                    <a:cubicBezTo>
                      <a:pt x="0" y="155"/>
                      <a:pt x="0" y="155"/>
                      <a:pt x="0" y="155"/>
                    </a:cubicBezTo>
                    <a:cubicBezTo>
                      <a:pt x="7" y="157"/>
                      <a:pt x="17" y="164"/>
                      <a:pt x="19" y="168"/>
                    </a:cubicBezTo>
                    <a:cubicBezTo>
                      <a:pt x="20" y="171"/>
                      <a:pt x="19" y="172"/>
                      <a:pt x="16" y="172"/>
                    </a:cubicBezTo>
                    <a:cubicBezTo>
                      <a:pt x="19" y="172"/>
                      <a:pt x="20" y="171"/>
                      <a:pt x="19" y="168"/>
                    </a:cubicBezTo>
                    <a:cubicBezTo>
                      <a:pt x="17" y="164"/>
                      <a:pt x="7" y="157"/>
                      <a:pt x="0" y="155"/>
                    </a:cubicBezTo>
                    <a:moveTo>
                      <a:pt x="296" y="77"/>
                    </a:moveTo>
                    <a:cubicBezTo>
                      <a:pt x="296" y="77"/>
                      <a:pt x="296" y="77"/>
                      <a:pt x="296" y="77"/>
                    </a:cubicBezTo>
                    <a:cubicBezTo>
                      <a:pt x="314" y="109"/>
                      <a:pt x="327" y="144"/>
                      <a:pt x="333" y="180"/>
                    </a:cubicBezTo>
                    <a:cubicBezTo>
                      <a:pt x="333" y="180"/>
                      <a:pt x="333" y="180"/>
                      <a:pt x="333" y="180"/>
                    </a:cubicBezTo>
                    <a:cubicBezTo>
                      <a:pt x="327" y="144"/>
                      <a:pt x="314" y="109"/>
                      <a:pt x="296" y="77"/>
                    </a:cubicBezTo>
                    <a:cubicBezTo>
                      <a:pt x="296" y="77"/>
                      <a:pt x="296" y="77"/>
                      <a:pt x="296" y="77"/>
                    </a:cubicBezTo>
                    <a:moveTo>
                      <a:pt x="222" y="66"/>
                    </a:moveTo>
                    <a:cubicBezTo>
                      <a:pt x="222" y="66"/>
                      <a:pt x="222" y="66"/>
                      <a:pt x="222" y="66"/>
                    </a:cubicBezTo>
                    <a:cubicBezTo>
                      <a:pt x="237" y="81"/>
                      <a:pt x="244" y="84"/>
                      <a:pt x="243" y="102"/>
                    </a:cubicBezTo>
                    <a:cubicBezTo>
                      <a:pt x="242" y="123"/>
                      <a:pt x="245" y="126"/>
                      <a:pt x="245" y="150"/>
                    </a:cubicBezTo>
                    <a:cubicBezTo>
                      <a:pt x="245" y="174"/>
                      <a:pt x="255" y="177"/>
                      <a:pt x="262" y="196"/>
                    </a:cubicBezTo>
                    <a:cubicBezTo>
                      <a:pt x="265" y="206"/>
                      <a:pt x="269" y="209"/>
                      <a:pt x="274" y="213"/>
                    </a:cubicBezTo>
                    <a:cubicBezTo>
                      <a:pt x="269" y="209"/>
                      <a:pt x="265" y="206"/>
                      <a:pt x="262" y="196"/>
                    </a:cubicBezTo>
                    <a:cubicBezTo>
                      <a:pt x="255" y="177"/>
                      <a:pt x="245" y="174"/>
                      <a:pt x="245" y="150"/>
                    </a:cubicBezTo>
                    <a:cubicBezTo>
                      <a:pt x="245" y="126"/>
                      <a:pt x="242" y="123"/>
                      <a:pt x="243" y="102"/>
                    </a:cubicBezTo>
                    <a:cubicBezTo>
                      <a:pt x="244" y="84"/>
                      <a:pt x="237" y="81"/>
                      <a:pt x="222" y="66"/>
                    </a:cubicBezTo>
                    <a:moveTo>
                      <a:pt x="22" y="1"/>
                    </a:moveTo>
                    <a:cubicBezTo>
                      <a:pt x="20" y="5"/>
                      <a:pt x="17" y="9"/>
                      <a:pt x="14" y="12"/>
                    </a:cubicBezTo>
                    <a:cubicBezTo>
                      <a:pt x="17" y="9"/>
                      <a:pt x="20" y="5"/>
                      <a:pt x="22" y="1"/>
                    </a:cubicBezTo>
                    <a:moveTo>
                      <a:pt x="22" y="1"/>
                    </a:moveTo>
                    <a:cubicBezTo>
                      <a:pt x="22" y="1"/>
                      <a:pt x="22" y="1"/>
                      <a:pt x="22" y="1"/>
                    </a:cubicBezTo>
                    <a:cubicBezTo>
                      <a:pt x="22" y="1"/>
                      <a:pt x="22" y="1"/>
                      <a:pt x="22" y="1"/>
                    </a:cubicBezTo>
                    <a:moveTo>
                      <a:pt x="22" y="1"/>
                    </a:moveTo>
                    <a:cubicBezTo>
                      <a:pt x="22" y="1"/>
                      <a:pt x="22" y="1"/>
                      <a:pt x="22" y="1"/>
                    </a:cubicBezTo>
                    <a:cubicBezTo>
                      <a:pt x="22" y="1"/>
                      <a:pt x="22" y="1"/>
                      <a:pt x="22" y="1"/>
                    </a:cubicBezTo>
                    <a:moveTo>
                      <a:pt x="22" y="1"/>
                    </a:moveTo>
                    <a:cubicBezTo>
                      <a:pt x="22" y="1"/>
                      <a:pt x="22" y="1"/>
                      <a:pt x="22" y="1"/>
                    </a:cubicBezTo>
                    <a:cubicBezTo>
                      <a:pt x="22" y="1"/>
                      <a:pt x="22" y="1"/>
                      <a:pt x="22" y="1"/>
                    </a:cubicBezTo>
                    <a:moveTo>
                      <a:pt x="22" y="1"/>
                    </a:moveTo>
                    <a:cubicBezTo>
                      <a:pt x="22" y="1"/>
                      <a:pt x="22" y="1"/>
                      <a:pt x="22" y="1"/>
                    </a:cubicBezTo>
                    <a:cubicBezTo>
                      <a:pt x="22" y="1"/>
                      <a:pt x="22" y="1"/>
                      <a:pt x="22" y="1"/>
                    </a:cubicBezTo>
                    <a:cubicBezTo>
                      <a:pt x="22" y="1"/>
                      <a:pt x="22" y="1"/>
                      <a:pt x="22" y="1"/>
                    </a:cubicBezTo>
                    <a:cubicBezTo>
                      <a:pt x="22" y="1"/>
                      <a:pt x="22" y="1"/>
                      <a:pt x="22" y="1"/>
                    </a:cubicBezTo>
                    <a:moveTo>
                      <a:pt x="22" y="1"/>
                    </a:moveTo>
                    <a:cubicBezTo>
                      <a:pt x="22" y="1"/>
                      <a:pt x="22" y="1"/>
                      <a:pt x="22" y="1"/>
                    </a:cubicBezTo>
                    <a:cubicBezTo>
                      <a:pt x="22" y="1"/>
                      <a:pt x="22" y="1"/>
                      <a:pt x="22" y="1"/>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path>
                </a:pathLst>
              </a:custGeom>
              <a:solidFill>
                <a:srgbClr val="308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7" name="Freeform 27"/>
              <p:cNvSpPr>
                <a:spLocks/>
              </p:cNvSpPr>
              <p:nvPr/>
            </p:nvSpPr>
            <p:spPr bwMode="auto">
              <a:xfrm>
                <a:off x="4912" y="2882"/>
                <a:ext cx="10" cy="89"/>
              </a:xfrm>
              <a:custGeom>
                <a:avLst/>
                <a:gdLst>
                  <a:gd name="T0" fmla="*/ 0 w 6"/>
                  <a:gd name="T1" fmla="*/ 0 h 55"/>
                  <a:gd name="T2" fmla="*/ 0 w 6"/>
                  <a:gd name="T3" fmla="*/ 0 h 55"/>
                  <a:gd name="T4" fmla="*/ 0 w 6"/>
                  <a:gd name="T5" fmla="*/ 0 h 55"/>
                  <a:gd name="T6" fmla="*/ 10 w 6"/>
                  <a:gd name="T7" fmla="*/ 89 h 55"/>
                  <a:gd name="T8" fmla="*/ 0 w 6"/>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5">
                    <a:moveTo>
                      <a:pt x="0" y="0"/>
                    </a:moveTo>
                    <a:cubicBezTo>
                      <a:pt x="0" y="0"/>
                      <a:pt x="0" y="0"/>
                      <a:pt x="0" y="0"/>
                    </a:cubicBezTo>
                    <a:cubicBezTo>
                      <a:pt x="0" y="0"/>
                      <a:pt x="0" y="0"/>
                      <a:pt x="0" y="0"/>
                    </a:cubicBezTo>
                    <a:cubicBezTo>
                      <a:pt x="4" y="18"/>
                      <a:pt x="6" y="36"/>
                      <a:pt x="6" y="55"/>
                    </a:cubicBezTo>
                    <a:cubicBezTo>
                      <a:pt x="6" y="36"/>
                      <a:pt x="4" y="18"/>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8" name="Freeform 28"/>
              <p:cNvSpPr>
                <a:spLocks/>
              </p:cNvSpPr>
              <p:nvPr/>
            </p:nvSpPr>
            <p:spPr bwMode="auto">
              <a:xfrm>
                <a:off x="4978" y="2558"/>
                <a:ext cx="122" cy="107"/>
              </a:xfrm>
              <a:custGeom>
                <a:avLst/>
                <a:gdLst>
                  <a:gd name="T0" fmla="*/ 26 w 75"/>
                  <a:gd name="T1" fmla="*/ 104 h 66"/>
                  <a:gd name="T2" fmla="*/ 0 w 75"/>
                  <a:gd name="T3" fmla="*/ 49 h 66"/>
                  <a:gd name="T4" fmla="*/ 3 w 75"/>
                  <a:gd name="T5" fmla="*/ 42 h 66"/>
                  <a:gd name="T6" fmla="*/ 89 w 75"/>
                  <a:gd name="T7" fmla="*/ 2 h 66"/>
                  <a:gd name="T8" fmla="*/ 94 w 75"/>
                  <a:gd name="T9" fmla="*/ 3 h 66"/>
                  <a:gd name="T10" fmla="*/ 120 w 75"/>
                  <a:gd name="T11" fmla="*/ 58 h 66"/>
                  <a:gd name="T12" fmla="*/ 119 w 75"/>
                  <a:gd name="T13" fmla="*/ 65 h 66"/>
                  <a:gd name="T14" fmla="*/ 33 w 75"/>
                  <a:gd name="T15" fmla="*/ 105 h 66"/>
                  <a:gd name="T16" fmla="*/ 26 w 75"/>
                  <a:gd name="T17" fmla="*/ 10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6">
                    <a:moveTo>
                      <a:pt x="16" y="64"/>
                    </a:moveTo>
                    <a:cubicBezTo>
                      <a:pt x="0" y="30"/>
                      <a:pt x="0" y="30"/>
                      <a:pt x="0" y="30"/>
                    </a:cubicBezTo>
                    <a:cubicBezTo>
                      <a:pt x="0" y="28"/>
                      <a:pt x="0" y="27"/>
                      <a:pt x="2" y="26"/>
                    </a:cubicBezTo>
                    <a:cubicBezTo>
                      <a:pt x="55" y="1"/>
                      <a:pt x="55" y="1"/>
                      <a:pt x="55" y="1"/>
                    </a:cubicBezTo>
                    <a:cubicBezTo>
                      <a:pt x="56" y="0"/>
                      <a:pt x="58" y="1"/>
                      <a:pt x="58" y="2"/>
                    </a:cubicBezTo>
                    <a:cubicBezTo>
                      <a:pt x="74" y="36"/>
                      <a:pt x="74" y="36"/>
                      <a:pt x="74" y="36"/>
                    </a:cubicBezTo>
                    <a:cubicBezTo>
                      <a:pt x="75" y="38"/>
                      <a:pt x="75" y="39"/>
                      <a:pt x="73" y="40"/>
                    </a:cubicBezTo>
                    <a:cubicBezTo>
                      <a:pt x="20" y="65"/>
                      <a:pt x="20" y="65"/>
                      <a:pt x="20" y="65"/>
                    </a:cubicBezTo>
                    <a:cubicBezTo>
                      <a:pt x="19" y="66"/>
                      <a:pt x="17" y="65"/>
                      <a:pt x="16" y="64"/>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19" name="Freeform 29"/>
              <p:cNvSpPr>
                <a:spLocks/>
              </p:cNvSpPr>
              <p:nvPr/>
            </p:nvSpPr>
            <p:spPr bwMode="auto">
              <a:xfrm>
                <a:off x="4982" y="2599"/>
                <a:ext cx="18" cy="17"/>
              </a:xfrm>
              <a:custGeom>
                <a:avLst/>
                <a:gdLst>
                  <a:gd name="T0" fmla="*/ 18 w 11"/>
                  <a:gd name="T1" fmla="*/ 12 h 11"/>
                  <a:gd name="T2" fmla="*/ 5 w 11"/>
                  <a:gd name="T3" fmla="*/ 17 h 11"/>
                  <a:gd name="T4" fmla="*/ 0 w 11"/>
                  <a:gd name="T5" fmla="*/ 9 h 11"/>
                  <a:gd name="T6" fmla="*/ 3 w 11"/>
                  <a:gd name="T7" fmla="*/ 3 h 11"/>
                  <a:gd name="T8" fmla="*/ 11 w 11"/>
                  <a:gd name="T9" fmla="*/ 0 h 11"/>
                  <a:gd name="T10" fmla="*/ 18 w 11"/>
                  <a:gd name="T11" fmla="*/ 12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8"/>
                    </a:moveTo>
                    <a:cubicBezTo>
                      <a:pt x="3" y="11"/>
                      <a:pt x="3" y="11"/>
                      <a:pt x="3" y="11"/>
                    </a:cubicBezTo>
                    <a:cubicBezTo>
                      <a:pt x="0" y="6"/>
                      <a:pt x="0" y="6"/>
                      <a:pt x="0" y="6"/>
                    </a:cubicBezTo>
                    <a:cubicBezTo>
                      <a:pt x="0" y="4"/>
                      <a:pt x="0" y="3"/>
                      <a:pt x="2" y="2"/>
                    </a:cubicBezTo>
                    <a:cubicBezTo>
                      <a:pt x="7" y="0"/>
                      <a:pt x="7" y="0"/>
                      <a:pt x="7" y="0"/>
                    </a:cubicBezTo>
                    <a:lnTo>
                      <a:pt x="11"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0" name="Freeform 30"/>
              <p:cNvSpPr>
                <a:spLocks/>
              </p:cNvSpPr>
              <p:nvPr/>
            </p:nvSpPr>
            <p:spPr bwMode="auto">
              <a:xfrm>
                <a:off x="4996" y="2590"/>
                <a:ext cx="20" cy="20"/>
              </a:xfrm>
              <a:custGeom>
                <a:avLst/>
                <a:gdLst>
                  <a:gd name="T0" fmla="*/ 20 w 20"/>
                  <a:gd name="T1" fmla="*/ 13 h 20"/>
                  <a:gd name="T2" fmla="*/ 7 w 20"/>
                  <a:gd name="T3" fmla="*/ 20 h 20"/>
                  <a:gd name="T4" fmla="*/ 0 w 20"/>
                  <a:gd name="T5" fmla="*/ 7 h 20"/>
                  <a:gd name="T6" fmla="*/ 13 w 20"/>
                  <a:gd name="T7" fmla="*/ 0 h 20"/>
                  <a:gd name="T8" fmla="*/ 20 w 20"/>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3"/>
                    </a:moveTo>
                    <a:lnTo>
                      <a:pt x="7" y="20"/>
                    </a:lnTo>
                    <a:lnTo>
                      <a:pt x="0" y="7"/>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1" name="Freeform 31"/>
              <p:cNvSpPr>
                <a:spLocks/>
              </p:cNvSpPr>
              <p:nvPr/>
            </p:nvSpPr>
            <p:spPr bwMode="auto">
              <a:xfrm>
                <a:off x="5011" y="2584"/>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2" name="Freeform 32"/>
              <p:cNvSpPr>
                <a:spLocks/>
              </p:cNvSpPr>
              <p:nvPr/>
            </p:nvSpPr>
            <p:spPr bwMode="auto">
              <a:xfrm>
                <a:off x="4988" y="2613"/>
                <a:ext cx="18" cy="18"/>
              </a:xfrm>
              <a:custGeom>
                <a:avLst/>
                <a:gdLst>
                  <a:gd name="T0" fmla="*/ 18 w 18"/>
                  <a:gd name="T1" fmla="*/ 13 h 18"/>
                  <a:gd name="T2" fmla="*/ 5 w 18"/>
                  <a:gd name="T3" fmla="*/ 18 h 18"/>
                  <a:gd name="T4" fmla="*/ 0 w 18"/>
                  <a:gd name="T5" fmla="*/ 5 h 18"/>
                  <a:gd name="T6" fmla="*/ 13 w 18"/>
                  <a:gd name="T7" fmla="*/ 0 h 18"/>
                  <a:gd name="T8" fmla="*/ 18 w 18"/>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13"/>
                    </a:moveTo>
                    <a:lnTo>
                      <a:pt x="5" y="18"/>
                    </a:lnTo>
                    <a:lnTo>
                      <a:pt x="0" y="5"/>
                    </a:lnTo>
                    <a:lnTo>
                      <a:pt x="13" y="0"/>
                    </a:lnTo>
                    <a:lnTo>
                      <a:pt x="18"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3" name="Freeform 33"/>
              <p:cNvSpPr>
                <a:spLocks/>
              </p:cNvSpPr>
              <p:nvPr/>
            </p:nvSpPr>
            <p:spPr bwMode="auto">
              <a:xfrm>
                <a:off x="5003" y="2605"/>
                <a:ext cx="19" cy="19"/>
              </a:xfrm>
              <a:custGeom>
                <a:avLst/>
                <a:gdLst>
                  <a:gd name="T0" fmla="*/ 19 w 19"/>
                  <a:gd name="T1" fmla="*/ 13 h 19"/>
                  <a:gd name="T2" fmla="*/ 6 w 19"/>
                  <a:gd name="T3" fmla="*/ 19 h 19"/>
                  <a:gd name="T4" fmla="*/ 0 w 19"/>
                  <a:gd name="T5" fmla="*/ 7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4" name="Freeform 34"/>
              <p:cNvSpPr>
                <a:spLocks/>
              </p:cNvSpPr>
              <p:nvPr/>
            </p:nvSpPr>
            <p:spPr bwMode="auto">
              <a:xfrm>
                <a:off x="5017" y="2599"/>
                <a:ext cx="20" cy="17"/>
              </a:xfrm>
              <a:custGeom>
                <a:avLst/>
                <a:gdLst>
                  <a:gd name="T0" fmla="*/ 20 w 20"/>
                  <a:gd name="T1" fmla="*/ 13 h 17"/>
                  <a:gd name="T2" fmla="*/ 7 w 20"/>
                  <a:gd name="T3" fmla="*/ 17 h 17"/>
                  <a:gd name="T4" fmla="*/ 0 w 20"/>
                  <a:gd name="T5" fmla="*/ 4 h 17"/>
                  <a:gd name="T6" fmla="*/ 13 w 20"/>
                  <a:gd name="T7" fmla="*/ 0 h 17"/>
                  <a:gd name="T8" fmla="*/ 20 w 20"/>
                  <a:gd name="T9" fmla="*/ 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20" y="13"/>
                    </a:moveTo>
                    <a:lnTo>
                      <a:pt x="7" y="17"/>
                    </a:lnTo>
                    <a:lnTo>
                      <a:pt x="0" y="4"/>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5" name="Freeform 35"/>
              <p:cNvSpPr>
                <a:spLocks/>
              </p:cNvSpPr>
              <p:nvPr/>
            </p:nvSpPr>
            <p:spPr bwMode="auto">
              <a:xfrm>
                <a:off x="5027" y="2576"/>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6" name="Freeform 36"/>
              <p:cNvSpPr>
                <a:spLocks/>
              </p:cNvSpPr>
              <p:nvPr/>
            </p:nvSpPr>
            <p:spPr bwMode="auto">
              <a:xfrm>
                <a:off x="5042" y="2569"/>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7" name="Freeform 37"/>
              <p:cNvSpPr>
                <a:spLocks/>
              </p:cNvSpPr>
              <p:nvPr/>
            </p:nvSpPr>
            <p:spPr bwMode="auto">
              <a:xfrm>
                <a:off x="5056" y="2563"/>
                <a:ext cx="20" cy="18"/>
              </a:xfrm>
              <a:custGeom>
                <a:avLst/>
                <a:gdLst>
                  <a:gd name="T0" fmla="*/ 20 w 12"/>
                  <a:gd name="T1" fmla="*/ 11 h 11"/>
                  <a:gd name="T2" fmla="*/ 7 w 12"/>
                  <a:gd name="T3" fmla="*/ 18 h 11"/>
                  <a:gd name="T4" fmla="*/ 0 w 12"/>
                  <a:gd name="T5" fmla="*/ 5 h 11"/>
                  <a:gd name="T6" fmla="*/ 10 w 12"/>
                  <a:gd name="T7" fmla="*/ 0 h 11"/>
                  <a:gd name="T8" fmla="*/ 15 w 12"/>
                  <a:gd name="T9" fmla="*/ 3 h 11"/>
                  <a:gd name="T10" fmla="*/ 20 w 12"/>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7"/>
                    </a:moveTo>
                    <a:cubicBezTo>
                      <a:pt x="4" y="11"/>
                      <a:pt x="4" y="11"/>
                      <a:pt x="4" y="11"/>
                    </a:cubicBezTo>
                    <a:cubicBezTo>
                      <a:pt x="0" y="3"/>
                      <a:pt x="0" y="3"/>
                      <a:pt x="0" y="3"/>
                    </a:cubicBezTo>
                    <a:cubicBezTo>
                      <a:pt x="6" y="0"/>
                      <a:pt x="6" y="0"/>
                      <a:pt x="6" y="0"/>
                    </a:cubicBezTo>
                    <a:cubicBezTo>
                      <a:pt x="7" y="0"/>
                      <a:pt x="9" y="0"/>
                      <a:pt x="9" y="2"/>
                    </a:cubicBezTo>
                    <a:lnTo>
                      <a:pt x="12"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8" name="Freeform 38"/>
              <p:cNvSpPr>
                <a:spLocks/>
              </p:cNvSpPr>
              <p:nvPr/>
            </p:nvSpPr>
            <p:spPr bwMode="auto">
              <a:xfrm>
                <a:off x="5034" y="2590"/>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29" name="Freeform 39"/>
              <p:cNvSpPr>
                <a:spLocks/>
              </p:cNvSpPr>
              <p:nvPr/>
            </p:nvSpPr>
            <p:spPr bwMode="auto">
              <a:xfrm>
                <a:off x="5048" y="2584"/>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0" name="Freeform 40"/>
              <p:cNvSpPr>
                <a:spLocks/>
              </p:cNvSpPr>
              <p:nvPr/>
            </p:nvSpPr>
            <p:spPr bwMode="auto">
              <a:xfrm>
                <a:off x="5064" y="2576"/>
                <a:ext cx="18" cy="19"/>
              </a:xfrm>
              <a:custGeom>
                <a:avLst/>
                <a:gdLst>
                  <a:gd name="T0" fmla="*/ 18 w 18"/>
                  <a:gd name="T1" fmla="*/ 13 h 19"/>
                  <a:gd name="T2" fmla="*/ 5 w 18"/>
                  <a:gd name="T3" fmla="*/ 19 h 19"/>
                  <a:gd name="T4" fmla="*/ 0 w 18"/>
                  <a:gd name="T5" fmla="*/ 6 h 19"/>
                  <a:gd name="T6" fmla="*/ 13 w 18"/>
                  <a:gd name="T7" fmla="*/ 0 h 19"/>
                  <a:gd name="T8" fmla="*/ 18 w 18"/>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13"/>
                    </a:moveTo>
                    <a:lnTo>
                      <a:pt x="5" y="19"/>
                    </a:lnTo>
                    <a:lnTo>
                      <a:pt x="0" y="6"/>
                    </a:lnTo>
                    <a:lnTo>
                      <a:pt x="13" y="0"/>
                    </a:lnTo>
                    <a:lnTo>
                      <a:pt x="18"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1" name="Freeform 41"/>
              <p:cNvSpPr>
                <a:spLocks/>
              </p:cNvSpPr>
              <p:nvPr/>
            </p:nvSpPr>
            <p:spPr bwMode="auto">
              <a:xfrm>
                <a:off x="4995" y="2628"/>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2" name="Freeform 42"/>
              <p:cNvSpPr>
                <a:spLocks/>
              </p:cNvSpPr>
              <p:nvPr/>
            </p:nvSpPr>
            <p:spPr bwMode="auto">
              <a:xfrm>
                <a:off x="5011" y="2621"/>
                <a:ext cx="18" cy="20"/>
              </a:xfrm>
              <a:custGeom>
                <a:avLst/>
                <a:gdLst>
                  <a:gd name="T0" fmla="*/ 18 w 18"/>
                  <a:gd name="T1" fmla="*/ 13 h 20"/>
                  <a:gd name="T2" fmla="*/ 5 w 18"/>
                  <a:gd name="T3" fmla="*/ 20 h 20"/>
                  <a:gd name="T4" fmla="*/ 0 w 18"/>
                  <a:gd name="T5" fmla="*/ 7 h 20"/>
                  <a:gd name="T6" fmla="*/ 13 w 18"/>
                  <a:gd name="T7" fmla="*/ 0 h 20"/>
                  <a:gd name="T8" fmla="*/ 18 w 18"/>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13"/>
                    </a:moveTo>
                    <a:lnTo>
                      <a:pt x="5" y="20"/>
                    </a:lnTo>
                    <a:lnTo>
                      <a:pt x="0" y="7"/>
                    </a:lnTo>
                    <a:lnTo>
                      <a:pt x="13" y="0"/>
                    </a:lnTo>
                    <a:lnTo>
                      <a:pt x="18"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3" name="Freeform 43"/>
              <p:cNvSpPr>
                <a:spLocks/>
              </p:cNvSpPr>
              <p:nvPr/>
            </p:nvSpPr>
            <p:spPr bwMode="auto">
              <a:xfrm>
                <a:off x="5025" y="2613"/>
                <a:ext cx="20" cy="20"/>
              </a:xfrm>
              <a:custGeom>
                <a:avLst/>
                <a:gdLst>
                  <a:gd name="T0" fmla="*/ 20 w 20"/>
                  <a:gd name="T1" fmla="*/ 13 h 20"/>
                  <a:gd name="T2" fmla="*/ 7 w 20"/>
                  <a:gd name="T3" fmla="*/ 20 h 20"/>
                  <a:gd name="T4" fmla="*/ 0 w 20"/>
                  <a:gd name="T5" fmla="*/ 7 h 20"/>
                  <a:gd name="T6" fmla="*/ 13 w 20"/>
                  <a:gd name="T7" fmla="*/ 0 h 20"/>
                  <a:gd name="T8" fmla="*/ 20 w 20"/>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3"/>
                    </a:moveTo>
                    <a:lnTo>
                      <a:pt x="7" y="20"/>
                    </a:lnTo>
                    <a:lnTo>
                      <a:pt x="0" y="7"/>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4" name="Freeform 44"/>
              <p:cNvSpPr>
                <a:spLocks/>
              </p:cNvSpPr>
              <p:nvPr/>
            </p:nvSpPr>
            <p:spPr bwMode="auto">
              <a:xfrm>
                <a:off x="5001" y="2642"/>
                <a:ext cx="20" cy="18"/>
              </a:xfrm>
              <a:custGeom>
                <a:avLst/>
                <a:gdLst>
                  <a:gd name="T0" fmla="*/ 20 w 12"/>
                  <a:gd name="T1" fmla="*/ 13 h 11"/>
                  <a:gd name="T2" fmla="*/ 10 w 12"/>
                  <a:gd name="T3" fmla="*/ 18 h 11"/>
                  <a:gd name="T4" fmla="*/ 5 w 12"/>
                  <a:gd name="T5" fmla="*/ 16 h 11"/>
                  <a:gd name="T6" fmla="*/ 0 w 12"/>
                  <a:gd name="T7" fmla="*/ 7 h 11"/>
                  <a:gd name="T8" fmla="*/ 13 w 12"/>
                  <a:gd name="T9" fmla="*/ 0 h 11"/>
                  <a:gd name="T10" fmla="*/ 20 w 12"/>
                  <a:gd name="T11" fmla="*/ 1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8"/>
                    </a:moveTo>
                    <a:cubicBezTo>
                      <a:pt x="6" y="11"/>
                      <a:pt x="6" y="11"/>
                      <a:pt x="6" y="11"/>
                    </a:cubicBezTo>
                    <a:cubicBezTo>
                      <a:pt x="5" y="11"/>
                      <a:pt x="4" y="11"/>
                      <a:pt x="3" y="10"/>
                    </a:cubicBezTo>
                    <a:cubicBezTo>
                      <a:pt x="0" y="4"/>
                      <a:pt x="0" y="4"/>
                      <a:pt x="0" y="4"/>
                    </a:cubicBezTo>
                    <a:cubicBezTo>
                      <a:pt x="8" y="0"/>
                      <a:pt x="8" y="0"/>
                      <a:pt x="8" y="0"/>
                    </a:cubicBezTo>
                    <a:lnTo>
                      <a:pt x="12"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5" name="Freeform 45"/>
              <p:cNvSpPr>
                <a:spLocks/>
              </p:cNvSpPr>
              <p:nvPr/>
            </p:nvSpPr>
            <p:spPr bwMode="auto">
              <a:xfrm>
                <a:off x="5017" y="2636"/>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6" name="Freeform 46"/>
              <p:cNvSpPr>
                <a:spLocks/>
              </p:cNvSpPr>
              <p:nvPr/>
            </p:nvSpPr>
            <p:spPr bwMode="auto">
              <a:xfrm>
                <a:off x="5032" y="2628"/>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7" name="Freeform 47"/>
              <p:cNvSpPr>
                <a:spLocks/>
              </p:cNvSpPr>
              <p:nvPr/>
            </p:nvSpPr>
            <p:spPr bwMode="auto">
              <a:xfrm>
                <a:off x="5042" y="2607"/>
                <a:ext cx="17" cy="19"/>
              </a:xfrm>
              <a:custGeom>
                <a:avLst/>
                <a:gdLst>
                  <a:gd name="T0" fmla="*/ 17 w 17"/>
                  <a:gd name="T1" fmla="*/ 13 h 19"/>
                  <a:gd name="T2" fmla="*/ 5 w 17"/>
                  <a:gd name="T3" fmla="*/ 19 h 19"/>
                  <a:gd name="T4" fmla="*/ 0 w 17"/>
                  <a:gd name="T5" fmla="*/ 6 h 19"/>
                  <a:gd name="T6" fmla="*/ 13 w 17"/>
                  <a:gd name="T7" fmla="*/ 0 h 19"/>
                  <a:gd name="T8" fmla="*/ 17 w 17"/>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7" y="13"/>
                    </a:moveTo>
                    <a:lnTo>
                      <a:pt x="5" y="19"/>
                    </a:lnTo>
                    <a:lnTo>
                      <a:pt x="0" y="6"/>
                    </a:lnTo>
                    <a:lnTo>
                      <a:pt x="13" y="0"/>
                    </a:lnTo>
                    <a:lnTo>
                      <a:pt x="17"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8" name="Freeform 48"/>
              <p:cNvSpPr>
                <a:spLocks/>
              </p:cNvSpPr>
              <p:nvPr/>
            </p:nvSpPr>
            <p:spPr bwMode="auto">
              <a:xfrm>
                <a:off x="5056" y="2599"/>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39" name="Freeform 49"/>
              <p:cNvSpPr>
                <a:spLocks/>
              </p:cNvSpPr>
              <p:nvPr/>
            </p:nvSpPr>
            <p:spPr bwMode="auto">
              <a:xfrm>
                <a:off x="5071" y="2592"/>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0" name="Freeform 50"/>
              <p:cNvSpPr>
                <a:spLocks/>
              </p:cNvSpPr>
              <p:nvPr/>
            </p:nvSpPr>
            <p:spPr bwMode="auto">
              <a:xfrm>
                <a:off x="5048" y="2621"/>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1" name="Freeform 51"/>
              <p:cNvSpPr>
                <a:spLocks/>
              </p:cNvSpPr>
              <p:nvPr/>
            </p:nvSpPr>
            <p:spPr bwMode="auto">
              <a:xfrm>
                <a:off x="5063" y="2613"/>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2" name="Freeform 52"/>
              <p:cNvSpPr>
                <a:spLocks/>
              </p:cNvSpPr>
              <p:nvPr/>
            </p:nvSpPr>
            <p:spPr bwMode="auto">
              <a:xfrm>
                <a:off x="5077" y="2607"/>
                <a:ext cx="20" cy="19"/>
              </a:xfrm>
              <a:custGeom>
                <a:avLst/>
                <a:gdLst>
                  <a:gd name="T0" fmla="*/ 17 w 12"/>
                  <a:gd name="T1" fmla="*/ 14 h 12"/>
                  <a:gd name="T2" fmla="*/ 7 w 12"/>
                  <a:gd name="T3" fmla="*/ 19 h 12"/>
                  <a:gd name="T4" fmla="*/ 0 w 12"/>
                  <a:gd name="T5" fmla="*/ 6 h 12"/>
                  <a:gd name="T6" fmla="*/ 13 w 12"/>
                  <a:gd name="T7" fmla="*/ 0 h 12"/>
                  <a:gd name="T8" fmla="*/ 18 w 12"/>
                  <a:gd name="T9" fmla="*/ 10 h 12"/>
                  <a:gd name="T10" fmla="*/ 17 w 12"/>
                  <a:gd name="T11" fmla="*/ 14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0" y="9"/>
                    </a:moveTo>
                    <a:cubicBezTo>
                      <a:pt x="4" y="12"/>
                      <a:pt x="4" y="12"/>
                      <a:pt x="4" y="12"/>
                    </a:cubicBezTo>
                    <a:cubicBezTo>
                      <a:pt x="0" y="4"/>
                      <a:pt x="0" y="4"/>
                      <a:pt x="0" y="4"/>
                    </a:cubicBezTo>
                    <a:cubicBezTo>
                      <a:pt x="8" y="0"/>
                      <a:pt x="8" y="0"/>
                      <a:pt x="8" y="0"/>
                    </a:cubicBezTo>
                    <a:cubicBezTo>
                      <a:pt x="11" y="6"/>
                      <a:pt x="11" y="6"/>
                      <a:pt x="11" y="6"/>
                    </a:cubicBezTo>
                    <a:cubicBezTo>
                      <a:pt x="12" y="7"/>
                      <a:pt x="11" y="8"/>
                      <a:pt x="10"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3" name="Freeform 53"/>
              <p:cNvSpPr>
                <a:spLocks/>
              </p:cNvSpPr>
              <p:nvPr/>
            </p:nvSpPr>
            <p:spPr bwMode="auto">
              <a:xfrm>
                <a:off x="5121" y="2490"/>
                <a:ext cx="123" cy="107"/>
              </a:xfrm>
              <a:custGeom>
                <a:avLst/>
                <a:gdLst>
                  <a:gd name="T0" fmla="*/ 28 w 76"/>
                  <a:gd name="T1" fmla="*/ 104 h 66"/>
                  <a:gd name="T2" fmla="*/ 2 w 76"/>
                  <a:gd name="T3" fmla="*/ 49 h 66"/>
                  <a:gd name="T4" fmla="*/ 3 w 76"/>
                  <a:gd name="T5" fmla="*/ 42 h 66"/>
                  <a:gd name="T6" fmla="*/ 91 w 76"/>
                  <a:gd name="T7" fmla="*/ 2 h 66"/>
                  <a:gd name="T8" fmla="*/ 95 w 76"/>
                  <a:gd name="T9" fmla="*/ 3 h 66"/>
                  <a:gd name="T10" fmla="*/ 121 w 76"/>
                  <a:gd name="T11" fmla="*/ 58 h 66"/>
                  <a:gd name="T12" fmla="*/ 120 w 76"/>
                  <a:gd name="T13" fmla="*/ 65 h 66"/>
                  <a:gd name="T14" fmla="*/ 34 w 76"/>
                  <a:gd name="T15" fmla="*/ 105 h 66"/>
                  <a:gd name="T16" fmla="*/ 28 w 76"/>
                  <a:gd name="T17" fmla="*/ 10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6">
                    <a:moveTo>
                      <a:pt x="17" y="64"/>
                    </a:moveTo>
                    <a:cubicBezTo>
                      <a:pt x="1" y="30"/>
                      <a:pt x="1" y="30"/>
                      <a:pt x="1" y="30"/>
                    </a:cubicBezTo>
                    <a:cubicBezTo>
                      <a:pt x="0" y="28"/>
                      <a:pt x="1" y="27"/>
                      <a:pt x="2" y="26"/>
                    </a:cubicBezTo>
                    <a:cubicBezTo>
                      <a:pt x="56" y="1"/>
                      <a:pt x="56" y="1"/>
                      <a:pt x="56" y="1"/>
                    </a:cubicBezTo>
                    <a:cubicBezTo>
                      <a:pt x="57" y="0"/>
                      <a:pt x="59" y="1"/>
                      <a:pt x="59" y="2"/>
                    </a:cubicBezTo>
                    <a:cubicBezTo>
                      <a:pt x="75" y="36"/>
                      <a:pt x="75" y="36"/>
                      <a:pt x="75" y="36"/>
                    </a:cubicBezTo>
                    <a:cubicBezTo>
                      <a:pt x="76" y="38"/>
                      <a:pt x="75" y="39"/>
                      <a:pt x="74" y="40"/>
                    </a:cubicBezTo>
                    <a:cubicBezTo>
                      <a:pt x="21" y="65"/>
                      <a:pt x="21" y="65"/>
                      <a:pt x="21" y="65"/>
                    </a:cubicBezTo>
                    <a:cubicBezTo>
                      <a:pt x="20" y="66"/>
                      <a:pt x="18" y="65"/>
                      <a:pt x="17" y="64"/>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4" name="Freeform 54"/>
              <p:cNvSpPr>
                <a:spLocks/>
              </p:cNvSpPr>
              <p:nvPr/>
            </p:nvSpPr>
            <p:spPr bwMode="auto">
              <a:xfrm>
                <a:off x="5126" y="2529"/>
                <a:ext cx="18" cy="19"/>
              </a:xfrm>
              <a:custGeom>
                <a:avLst/>
                <a:gdLst>
                  <a:gd name="T0" fmla="*/ 18 w 11"/>
                  <a:gd name="T1" fmla="*/ 13 h 12"/>
                  <a:gd name="T2" fmla="*/ 5 w 11"/>
                  <a:gd name="T3" fmla="*/ 19 h 12"/>
                  <a:gd name="T4" fmla="*/ 0 w 11"/>
                  <a:gd name="T5" fmla="*/ 10 h 12"/>
                  <a:gd name="T6" fmla="*/ 3 w 11"/>
                  <a:gd name="T7" fmla="*/ 5 h 12"/>
                  <a:gd name="T8" fmla="*/ 11 w 11"/>
                  <a:gd name="T9" fmla="*/ 0 h 12"/>
                  <a:gd name="T10" fmla="*/ 18 w 11"/>
                  <a:gd name="T11" fmla="*/ 1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2">
                    <a:moveTo>
                      <a:pt x="11" y="8"/>
                    </a:moveTo>
                    <a:cubicBezTo>
                      <a:pt x="3" y="12"/>
                      <a:pt x="3" y="12"/>
                      <a:pt x="3" y="12"/>
                    </a:cubicBezTo>
                    <a:cubicBezTo>
                      <a:pt x="0" y="6"/>
                      <a:pt x="0" y="6"/>
                      <a:pt x="0" y="6"/>
                    </a:cubicBezTo>
                    <a:cubicBezTo>
                      <a:pt x="0" y="5"/>
                      <a:pt x="0" y="4"/>
                      <a:pt x="2" y="3"/>
                    </a:cubicBezTo>
                    <a:cubicBezTo>
                      <a:pt x="7" y="0"/>
                      <a:pt x="7" y="0"/>
                      <a:pt x="7" y="0"/>
                    </a:cubicBezTo>
                    <a:lnTo>
                      <a:pt x="11"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5" name="Freeform 55"/>
              <p:cNvSpPr>
                <a:spLocks/>
              </p:cNvSpPr>
              <p:nvPr/>
            </p:nvSpPr>
            <p:spPr bwMode="auto">
              <a:xfrm>
                <a:off x="5140" y="2522"/>
                <a:ext cx="18" cy="20"/>
              </a:xfrm>
              <a:custGeom>
                <a:avLst/>
                <a:gdLst>
                  <a:gd name="T0" fmla="*/ 18 w 18"/>
                  <a:gd name="T1" fmla="*/ 13 h 20"/>
                  <a:gd name="T2" fmla="*/ 5 w 18"/>
                  <a:gd name="T3" fmla="*/ 20 h 20"/>
                  <a:gd name="T4" fmla="*/ 0 w 18"/>
                  <a:gd name="T5" fmla="*/ 7 h 20"/>
                  <a:gd name="T6" fmla="*/ 13 w 18"/>
                  <a:gd name="T7" fmla="*/ 0 h 20"/>
                  <a:gd name="T8" fmla="*/ 18 w 18"/>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13"/>
                    </a:moveTo>
                    <a:lnTo>
                      <a:pt x="5" y="20"/>
                    </a:lnTo>
                    <a:lnTo>
                      <a:pt x="0" y="7"/>
                    </a:lnTo>
                    <a:lnTo>
                      <a:pt x="13" y="0"/>
                    </a:lnTo>
                    <a:lnTo>
                      <a:pt x="18"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6" name="Freeform 56"/>
              <p:cNvSpPr>
                <a:spLocks/>
              </p:cNvSpPr>
              <p:nvPr/>
            </p:nvSpPr>
            <p:spPr bwMode="auto">
              <a:xfrm>
                <a:off x="5155" y="2516"/>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7" name="Freeform 57"/>
              <p:cNvSpPr>
                <a:spLocks/>
              </p:cNvSpPr>
              <p:nvPr/>
            </p:nvSpPr>
            <p:spPr bwMode="auto">
              <a:xfrm>
                <a:off x="5132" y="2544"/>
                <a:ext cx="18" cy="19"/>
              </a:xfrm>
              <a:custGeom>
                <a:avLst/>
                <a:gdLst>
                  <a:gd name="T0" fmla="*/ 18 w 18"/>
                  <a:gd name="T1" fmla="*/ 12 h 19"/>
                  <a:gd name="T2" fmla="*/ 5 w 18"/>
                  <a:gd name="T3" fmla="*/ 19 h 19"/>
                  <a:gd name="T4" fmla="*/ 0 w 18"/>
                  <a:gd name="T5" fmla="*/ 6 h 19"/>
                  <a:gd name="T6" fmla="*/ 13 w 18"/>
                  <a:gd name="T7" fmla="*/ 0 h 19"/>
                  <a:gd name="T8" fmla="*/ 18 w 18"/>
                  <a:gd name="T9" fmla="*/ 1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12"/>
                    </a:moveTo>
                    <a:lnTo>
                      <a:pt x="5" y="19"/>
                    </a:lnTo>
                    <a:lnTo>
                      <a:pt x="0" y="6"/>
                    </a:lnTo>
                    <a:lnTo>
                      <a:pt x="13" y="0"/>
                    </a:lnTo>
                    <a:lnTo>
                      <a:pt x="18"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8" name="Freeform 58"/>
              <p:cNvSpPr>
                <a:spLocks/>
              </p:cNvSpPr>
              <p:nvPr/>
            </p:nvSpPr>
            <p:spPr bwMode="auto">
              <a:xfrm>
                <a:off x="5147" y="2537"/>
                <a:ext cx="19" cy="19"/>
              </a:xfrm>
              <a:custGeom>
                <a:avLst/>
                <a:gdLst>
                  <a:gd name="T0" fmla="*/ 19 w 19"/>
                  <a:gd name="T1" fmla="*/ 13 h 19"/>
                  <a:gd name="T2" fmla="*/ 6 w 19"/>
                  <a:gd name="T3" fmla="*/ 19 h 19"/>
                  <a:gd name="T4" fmla="*/ 0 w 19"/>
                  <a:gd name="T5" fmla="*/ 7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49" name="Freeform 59"/>
              <p:cNvSpPr>
                <a:spLocks/>
              </p:cNvSpPr>
              <p:nvPr/>
            </p:nvSpPr>
            <p:spPr bwMode="auto">
              <a:xfrm>
                <a:off x="5162" y="2531"/>
                <a:ext cx="19" cy="17"/>
              </a:xfrm>
              <a:custGeom>
                <a:avLst/>
                <a:gdLst>
                  <a:gd name="T0" fmla="*/ 19 w 19"/>
                  <a:gd name="T1" fmla="*/ 13 h 17"/>
                  <a:gd name="T2" fmla="*/ 6 w 19"/>
                  <a:gd name="T3" fmla="*/ 17 h 17"/>
                  <a:gd name="T4" fmla="*/ 0 w 19"/>
                  <a:gd name="T5" fmla="*/ 4 h 17"/>
                  <a:gd name="T6" fmla="*/ 13 w 19"/>
                  <a:gd name="T7" fmla="*/ 0 h 17"/>
                  <a:gd name="T8" fmla="*/ 19 w 19"/>
                  <a:gd name="T9" fmla="*/ 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9" y="13"/>
                    </a:moveTo>
                    <a:lnTo>
                      <a:pt x="6" y="17"/>
                    </a:lnTo>
                    <a:lnTo>
                      <a:pt x="0" y="4"/>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0" name="Freeform 60"/>
              <p:cNvSpPr>
                <a:spLocks/>
              </p:cNvSpPr>
              <p:nvPr/>
            </p:nvSpPr>
            <p:spPr bwMode="auto">
              <a:xfrm>
                <a:off x="5171" y="2508"/>
                <a:ext cx="18" cy="19"/>
              </a:xfrm>
              <a:custGeom>
                <a:avLst/>
                <a:gdLst>
                  <a:gd name="T0" fmla="*/ 18 w 18"/>
                  <a:gd name="T1" fmla="*/ 13 h 19"/>
                  <a:gd name="T2" fmla="*/ 5 w 18"/>
                  <a:gd name="T3" fmla="*/ 19 h 19"/>
                  <a:gd name="T4" fmla="*/ 0 w 18"/>
                  <a:gd name="T5" fmla="*/ 6 h 19"/>
                  <a:gd name="T6" fmla="*/ 13 w 18"/>
                  <a:gd name="T7" fmla="*/ 0 h 19"/>
                  <a:gd name="T8" fmla="*/ 18 w 18"/>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13"/>
                    </a:moveTo>
                    <a:lnTo>
                      <a:pt x="5" y="19"/>
                    </a:lnTo>
                    <a:lnTo>
                      <a:pt x="0" y="6"/>
                    </a:lnTo>
                    <a:lnTo>
                      <a:pt x="13" y="0"/>
                    </a:lnTo>
                    <a:lnTo>
                      <a:pt x="18"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1" name="Freeform 61"/>
              <p:cNvSpPr>
                <a:spLocks/>
              </p:cNvSpPr>
              <p:nvPr/>
            </p:nvSpPr>
            <p:spPr bwMode="auto">
              <a:xfrm>
                <a:off x="5186" y="2501"/>
                <a:ext cx="19" cy="18"/>
              </a:xfrm>
              <a:custGeom>
                <a:avLst/>
                <a:gdLst>
                  <a:gd name="T0" fmla="*/ 19 w 19"/>
                  <a:gd name="T1" fmla="*/ 13 h 18"/>
                  <a:gd name="T2" fmla="*/ 6 w 19"/>
                  <a:gd name="T3" fmla="*/ 18 h 18"/>
                  <a:gd name="T4" fmla="*/ 0 w 19"/>
                  <a:gd name="T5" fmla="*/ 5 h 18"/>
                  <a:gd name="T6" fmla="*/ 13 w 19"/>
                  <a:gd name="T7" fmla="*/ 0 h 18"/>
                  <a:gd name="T8" fmla="*/ 19 w 19"/>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13"/>
                    </a:moveTo>
                    <a:lnTo>
                      <a:pt x="6" y="18"/>
                    </a:lnTo>
                    <a:lnTo>
                      <a:pt x="0" y="5"/>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2" name="Freeform 62"/>
              <p:cNvSpPr>
                <a:spLocks/>
              </p:cNvSpPr>
              <p:nvPr/>
            </p:nvSpPr>
            <p:spPr bwMode="auto">
              <a:xfrm>
                <a:off x="5200" y="2495"/>
                <a:ext cx="20" cy="18"/>
              </a:xfrm>
              <a:custGeom>
                <a:avLst/>
                <a:gdLst>
                  <a:gd name="T0" fmla="*/ 20 w 12"/>
                  <a:gd name="T1" fmla="*/ 11 h 11"/>
                  <a:gd name="T2" fmla="*/ 7 w 12"/>
                  <a:gd name="T3" fmla="*/ 18 h 11"/>
                  <a:gd name="T4" fmla="*/ 0 w 12"/>
                  <a:gd name="T5" fmla="*/ 5 h 11"/>
                  <a:gd name="T6" fmla="*/ 10 w 12"/>
                  <a:gd name="T7" fmla="*/ 0 h 11"/>
                  <a:gd name="T8" fmla="*/ 15 w 12"/>
                  <a:gd name="T9" fmla="*/ 2 h 11"/>
                  <a:gd name="T10" fmla="*/ 20 w 12"/>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7"/>
                    </a:moveTo>
                    <a:cubicBezTo>
                      <a:pt x="4" y="11"/>
                      <a:pt x="4" y="11"/>
                      <a:pt x="4" y="11"/>
                    </a:cubicBezTo>
                    <a:cubicBezTo>
                      <a:pt x="0" y="3"/>
                      <a:pt x="0" y="3"/>
                      <a:pt x="0" y="3"/>
                    </a:cubicBezTo>
                    <a:cubicBezTo>
                      <a:pt x="6" y="0"/>
                      <a:pt x="6" y="0"/>
                      <a:pt x="6" y="0"/>
                    </a:cubicBezTo>
                    <a:cubicBezTo>
                      <a:pt x="7" y="0"/>
                      <a:pt x="9" y="0"/>
                      <a:pt x="9" y="1"/>
                    </a:cubicBezTo>
                    <a:lnTo>
                      <a:pt x="12"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3" name="Freeform 63"/>
              <p:cNvSpPr>
                <a:spLocks/>
              </p:cNvSpPr>
              <p:nvPr/>
            </p:nvSpPr>
            <p:spPr bwMode="auto">
              <a:xfrm>
                <a:off x="5178" y="2522"/>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4" name="Freeform 64"/>
              <p:cNvSpPr>
                <a:spLocks/>
              </p:cNvSpPr>
              <p:nvPr/>
            </p:nvSpPr>
            <p:spPr bwMode="auto">
              <a:xfrm>
                <a:off x="5192" y="2516"/>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5" name="Freeform 65"/>
              <p:cNvSpPr>
                <a:spLocks/>
              </p:cNvSpPr>
              <p:nvPr/>
            </p:nvSpPr>
            <p:spPr bwMode="auto">
              <a:xfrm>
                <a:off x="5209" y="2508"/>
                <a:ext cx="17" cy="19"/>
              </a:xfrm>
              <a:custGeom>
                <a:avLst/>
                <a:gdLst>
                  <a:gd name="T0" fmla="*/ 17 w 17"/>
                  <a:gd name="T1" fmla="*/ 13 h 19"/>
                  <a:gd name="T2" fmla="*/ 4 w 17"/>
                  <a:gd name="T3" fmla="*/ 19 h 19"/>
                  <a:gd name="T4" fmla="*/ 0 w 17"/>
                  <a:gd name="T5" fmla="*/ 6 h 19"/>
                  <a:gd name="T6" fmla="*/ 12 w 17"/>
                  <a:gd name="T7" fmla="*/ 0 h 19"/>
                  <a:gd name="T8" fmla="*/ 17 w 17"/>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7" y="13"/>
                    </a:moveTo>
                    <a:lnTo>
                      <a:pt x="4" y="19"/>
                    </a:lnTo>
                    <a:lnTo>
                      <a:pt x="0" y="6"/>
                    </a:lnTo>
                    <a:lnTo>
                      <a:pt x="12" y="0"/>
                    </a:lnTo>
                    <a:lnTo>
                      <a:pt x="17"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6" name="Freeform 66"/>
              <p:cNvSpPr>
                <a:spLocks/>
              </p:cNvSpPr>
              <p:nvPr/>
            </p:nvSpPr>
            <p:spPr bwMode="auto">
              <a:xfrm>
                <a:off x="5139" y="2560"/>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7" name="Freeform 67"/>
              <p:cNvSpPr>
                <a:spLocks/>
              </p:cNvSpPr>
              <p:nvPr/>
            </p:nvSpPr>
            <p:spPr bwMode="auto">
              <a:xfrm>
                <a:off x="5153" y="2553"/>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8" name="Freeform 68"/>
              <p:cNvSpPr>
                <a:spLocks/>
              </p:cNvSpPr>
              <p:nvPr/>
            </p:nvSpPr>
            <p:spPr bwMode="auto">
              <a:xfrm>
                <a:off x="5170" y="2545"/>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59" name="Freeform 69"/>
              <p:cNvSpPr>
                <a:spLocks/>
              </p:cNvSpPr>
              <p:nvPr/>
            </p:nvSpPr>
            <p:spPr bwMode="auto">
              <a:xfrm>
                <a:off x="5145" y="2574"/>
                <a:ext cx="20" cy="18"/>
              </a:xfrm>
              <a:custGeom>
                <a:avLst/>
                <a:gdLst>
                  <a:gd name="T0" fmla="*/ 20 w 12"/>
                  <a:gd name="T1" fmla="*/ 13 h 11"/>
                  <a:gd name="T2" fmla="*/ 10 w 12"/>
                  <a:gd name="T3" fmla="*/ 18 h 11"/>
                  <a:gd name="T4" fmla="*/ 5 w 12"/>
                  <a:gd name="T5" fmla="*/ 16 h 11"/>
                  <a:gd name="T6" fmla="*/ 0 w 12"/>
                  <a:gd name="T7" fmla="*/ 7 h 11"/>
                  <a:gd name="T8" fmla="*/ 13 w 12"/>
                  <a:gd name="T9" fmla="*/ 0 h 11"/>
                  <a:gd name="T10" fmla="*/ 20 w 12"/>
                  <a:gd name="T11" fmla="*/ 1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8"/>
                    </a:moveTo>
                    <a:cubicBezTo>
                      <a:pt x="6" y="11"/>
                      <a:pt x="6" y="11"/>
                      <a:pt x="6" y="11"/>
                    </a:cubicBezTo>
                    <a:cubicBezTo>
                      <a:pt x="5" y="11"/>
                      <a:pt x="4" y="11"/>
                      <a:pt x="3" y="10"/>
                    </a:cubicBezTo>
                    <a:cubicBezTo>
                      <a:pt x="0" y="4"/>
                      <a:pt x="0" y="4"/>
                      <a:pt x="0" y="4"/>
                    </a:cubicBezTo>
                    <a:cubicBezTo>
                      <a:pt x="8" y="0"/>
                      <a:pt x="8" y="0"/>
                      <a:pt x="8" y="0"/>
                    </a:cubicBezTo>
                    <a:lnTo>
                      <a:pt x="12"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0" name="Freeform 70"/>
              <p:cNvSpPr>
                <a:spLocks/>
              </p:cNvSpPr>
              <p:nvPr/>
            </p:nvSpPr>
            <p:spPr bwMode="auto">
              <a:xfrm>
                <a:off x="5162" y="2568"/>
                <a:ext cx="19" cy="18"/>
              </a:xfrm>
              <a:custGeom>
                <a:avLst/>
                <a:gdLst>
                  <a:gd name="T0" fmla="*/ 19 w 19"/>
                  <a:gd name="T1" fmla="*/ 13 h 18"/>
                  <a:gd name="T2" fmla="*/ 6 w 19"/>
                  <a:gd name="T3" fmla="*/ 18 h 18"/>
                  <a:gd name="T4" fmla="*/ 0 w 19"/>
                  <a:gd name="T5" fmla="*/ 5 h 18"/>
                  <a:gd name="T6" fmla="*/ 13 w 19"/>
                  <a:gd name="T7" fmla="*/ 0 h 18"/>
                  <a:gd name="T8" fmla="*/ 19 w 19"/>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13"/>
                    </a:moveTo>
                    <a:lnTo>
                      <a:pt x="6" y="18"/>
                    </a:lnTo>
                    <a:lnTo>
                      <a:pt x="0" y="5"/>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1" name="Freeform 71"/>
              <p:cNvSpPr>
                <a:spLocks/>
              </p:cNvSpPr>
              <p:nvPr/>
            </p:nvSpPr>
            <p:spPr bwMode="auto">
              <a:xfrm>
                <a:off x="5176" y="2560"/>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2" name="Freeform 72"/>
              <p:cNvSpPr>
                <a:spLocks/>
              </p:cNvSpPr>
              <p:nvPr/>
            </p:nvSpPr>
            <p:spPr bwMode="auto">
              <a:xfrm>
                <a:off x="5184" y="2539"/>
                <a:ext cx="20" cy="17"/>
              </a:xfrm>
              <a:custGeom>
                <a:avLst/>
                <a:gdLst>
                  <a:gd name="T0" fmla="*/ 20 w 20"/>
                  <a:gd name="T1" fmla="*/ 13 h 17"/>
                  <a:gd name="T2" fmla="*/ 7 w 20"/>
                  <a:gd name="T3" fmla="*/ 17 h 17"/>
                  <a:gd name="T4" fmla="*/ 0 w 20"/>
                  <a:gd name="T5" fmla="*/ 5 h 17"/>
                  <a:gd name="T6" fmla="*/ 13 w 20"/>
                  <a:gd name="T7" fmla="*/ 0 h 17"/>
                  <a:gd name="T8" fmla="*/ 20 w 20"/>
                  <a:gd name="T9" fmla="*/ 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20" y="13"/>
                    </a:moveTo>
                    <a:lnTo>
                      <a:pt x="7" y="17"/>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3" name="Freeform 73"/>
              <p:cNvSpPr>
                <a:spLocks/>
              </p:cNvSpPr>
              <p:nvPr/>
            </p:nvSpPr>
            <p:spPr bwMode="auto">
              <a:xfrm>
                <a:off x="5200" y="2531"/>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4" name="Freeform 74"/>
              <p:cNvSpPr>
                <a:spLocks/>
              </p:cNvSpPr>
              <p:nvPr/>
            </p:nvSpPr>
            <p:spPr bwMode="auto">
              <a:xfrm>
                <a:off x="5215" y="2524"/>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5" name="Freeform 75"/>
              <p:cNvSpPr>
                <a:spLocks/>
              </p:cNvSpPr>
              <p:nvPr/>
            </p:nvSpPr>
            <p:spPr bwMode="auto">
              <a:xfrm>
                <a:off x="5192" y="2553"/>
                <a:ext cx="18" cy="18"/>
              </a:xfrm>
              <a:custGeom>
                <a:avLst/>
                <a:gdLst>
                  <a:gd name="T0" fmla="*/ 18 w 18"/>
                  <a:gd name="T1" fmla="*/ 13 h 18"/>
                  <a:gd name="T2" fmla="*/ 5 w 18"/>
                  <a:gd name="T3" fmla="*/ 18 h 18"/>
                  <a:gd name="T4" fmla="*/ 0 w 18"/>
                  <a:gd name="T5" fmla="*/ 5 h 18"/>
                  <a:gd name="T6" fmla="*/ 13 w 18"/>
                  <a:gd name="T7" fmla="*/ 0 h 18"/>
                  <a:gd name="T8" fmla="*/ 18 w 18"/>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13"/>
                    </a:moveTo>
                    <a:lnTo>
                      <a:pt x="5" y="18"/>
                    </a:lnTo>
                    <a:lnTo>
                      <a:pt x="0" y="5"/>
                    </a:lnTo>
                    <a:lnTo>
                      <a:pt x="13" y="0"/>
                    </a:lnTo>
                    <a:lnTo>
                      <a:pt x="18"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6" name="Freeform 76"/>
              <p:cNvSpPr>
                <a:spLocks/>
              </p:cNvSpPr>
              <p:nvPr/>
            </p:nvSpPr>
            <p:spPr bwMode="auto">
              <a:xfrm>
                <a:off x="5207" y="2545"/>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7" name="Freeform 77"/>
              <p:cNvSpPr>
                <a:spLocks/>
              </p:cNvSpPr>
              <p:nvPr/>
            </p:nvSpPr>
            <p:spPr bwMode="auto">
              <a:xfrm>
                <a:off x="5221" y="2539"/>
                <a:ext cx="20" cy="17"/>
              </a:xfrm>
              <a:custGeom>
                <a:avLst/>
                <a:gdLst>
                  <a:gd name="T0" fmla="*/ 17 w 12"/>
                  <a:gd name="T1" fmla="*/ 14 h 11"/>
                  <a:gd name="T2" fmla="*/ 7 w 12"/>
                  <a:gd name="T3" fmla="*/ 17 h 11"/>
                  <a:gd name="T4" fmla="*/ 0 w 12"/>
                  <a:gd name="T5" fmla="*/ 5 h 11"/>
                  <a:gd name="T6" fmla="*/ 13 w 12"/>
                  <a:gd name="T7" fmla="*/ 0 h 11"/>
                  <a:gd name="T8" fmla="*/ 18 w 12"/>
                  <a:gd name="T9" fmla="*/ 8 h 11"/>
                  <a:gd name="T10" fmla="*/ 17 w 12"/>
                  <a:gd name="T11" fmla="*/ 14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0" y="9"/>
                    </a:moveTo>
                    <a:cubicBezTo>
                      <a:pt x="4" y="11"/>
                      <a:pt x="4" y="11"/>
                      <a:pt x="4" y="11"/>
                    </a:cubicBezTo>
                    <a:cubicBezTo>
                      <a:pt x="0" y="3"/>
                      <a:pt x="0" y="3"/>
                      <a:pt x="0" y="3"/>
                    </a:cubicBezTo>
                    <a:cubicBezTo>
                      <a:pt x="8" y="0"/>
                      <a:pt x="8" y="0"/>
                      <a:pt x="8" y="0"/>
                    </a:cubicBezTo>
                    <a:cubicBezTo>
                      <a:pt x="11" y="5"/>
                      <a:pt x="11" y="5"/>
                      <a:pt x="11" y="5"/>
                    </a:cubicBezTo>
                    <a:cubicBezTo>
                      <a:pt x="12" y="7"/>
                      <a:pt x="11" y="8"/>
                      <a:pt x="10"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8" name="Freeform 78"/>
              <p:cNvSpPr>
                <a:spLocks/>
              </p:cNvSpPr>
              <p:nvPr/>
            </p:nvSpPr>
            <p:spPr bwMode="auto">
              <a:xfrm>
                <a:off x="5076" y="2529"/>
                <a:ext cx="71" cy="108"/>
              </a:xfrm>
              <a:custGeom>
                <a:avLst/>
                <a:gdLst>
                  <a:gd name="T0" fmla="*/ 24 w 44"/>
                  <a:gd name="T1" fmla="*/ 2 h 67"/>
                  <a:gd name="T2" fmla="*/ 6 w 44"/>
                  <a:gd name="T3" fmla="*/ 10 h 67"/>
                  <a:gd name="T4" fmla="*/ 2 w 44"/>
                  <a:gd name="T5" fmla="*/ 24 h 67"/>
                  <a:gd name="T6" fmla="*/ 34 w 44"/>
                  <a:gd name="T7" fmla="*/ 90 h 67"/>
                  <a:gd name="T8" fmla="*/ 45 w 44"/>
                  <a:gd name="T9" fmla="*/ 95 h 67"/>
                  <a:gd name="T10" fmla="*/ 45 w 44"/>
                  <a:gd name="T11" fmla="*/ 100 h 67"/>
                  <a:gd name="T12" fmla="*/ 61 w 44"/>
                  <a:gd name="T13" fmla="*/ 105 h 67"/>
                  <a:gd name="T14" fmla="*/ 68 w 44"/>
                  <a:gd name="T15" fmla="*/ 89 h 67"/>
                  <a:gd name="T16" fmla="*/ 65 w 44"/>
                  <a:gd name="T17" fmla="*/ 85 h 67"/>
                  <a:gd name="T18" fmla="*/ 68 w 44"/>
                  <a:gd name="T19" fmla="*/ 73 h 67"/>
                  <a:gd name="T20" fmla="*/ 37 w 44"/>
                  <a:gd name="T21" fmla="*/ 6 h 67"/>
                  <a:gd name="T22" fmla="*/ 24 w 44"/>
                  <a:gd name="T23" fmla="*/ 2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67">
                    <a:moveTo>
                      <a:pt x="15" y="1"/>
                    </a:moveTo>
                    <a:cubicBezTo>
                      <a:pt x="4" y="6"/>
                      <a:pt x="4" y="6"/>
                      <a:pt x="4" y="6"/>
                    </a:cubicBezTo>
                    <a:cubicBezTo>
                      <a:pt x="1" y="8"/>
                      <a:pt x="0" y="12"/>
                      <a:pt x="1" y="15"/>
                    </a:cubicBezTo>
                    <a:cubicBezTo>
                      <a:pt x="21" y="56"/>
                      <a:pt x="21" y="56"/>
                      <a:pt x="21" y="56"/>
                    </a:cubicBezTo>
                    <a:cubicBezTo>
                      <a:pt x="22" y="58"/>
                      <a:pt x="25" y="60"/>
                      <a:pt x="28" y="59"/>
                    </a:cubicBezTo>
                    <a:cubicBezTo>
                      <a:pt x="28" y="60"/>
                      <a:pt x="28" y="61"/>
                      <a:pt x="28" y="62"/>
                    </a:cubicBezTo>
                    <a:cubicBezTo>
                      <a:pt x="30" y="65"/>
                      <a:pt x="35" y="67"/>
                      <a:pt x="38" y="65"/>
                    </a:cubicBezTo>
                    <a:cubicBezTo>
                      <a:pt x="42" y="63"/>
                      <a:pt x="44" y="59"/>
                      <a:pt x="42" y="55"/>
                    </a:cubicBezTo>
                    <a:cubicBezTo>
                      <a:pt x="42" y="54"/>
                      <a:pt x="41" y="54"/>
                      <a:pt x="40" y="53"/>
                    </a:cubicBezTo>
                    <a:cubicBezTo>
                      <a:pt x="43" y="51"/>
                      <a:pt x="44" y="48"/>
                      <a:pt x="42" y="45"/>
                    </a:cubicBezTo>
                    <a:cubicBezTo>
                      <a:pt x="23" y="4"/>
                      <a:pt x="23" y="4"/>
                      <a:pt x="23" y="4"/>
                    </a:cubicBezTo>
                    <a:cubicBezTo>
                      <a:pt x="21" y="1"/>
                      <a:pt x="18" y="0"/>
                      <a:pt x="15" y="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69" name="Freeform 79"/>
              <p:cNvSpPr>
                <a:spLocks/>
              </p:cNvSpPr>
              <p:nvPr/>
            </p:nvSpPr>
            <p:spPr bwMode="auto">
              <a:xfrm>
                <a:off x="5055" y="2498"/>
                <a:ext cx="58" cy="46"/>
              </a:xfrm>
              <a:custGeom>
                <a:avLst/>
                <a:gdLst>
                  <a:gd name="T0" fmla="*/ 45 w 36"/>
                  <a:gd name="T1" fmla="*/ 2 h 28"/>
                  <a:gd name="T2" fmla="*/ 3 w 36"/>
                  <a:gd name="T3" fmla="*/ 23 h 28"/>
                  <a:gd name="T4" fmla="*/ 2 w 36"/>
                  <a:gd name="T5" fmla="*/ 26 h 28"/>
                  <a:gd name="T6" fmla="*/ 10 w 36"/>
                  <a:gd name="T7" fmla="*/ 43 h 28"/>
                  <a:gd name="T8" fmla="*/ 13 w 36"/>
                  <a:gd name="T9" fmla="*/ 44 h 28"/>
                  <a:gd name="T10" fmla="*/ 56 w 36"/>
                  <a:gd name="T11" fmla="*/ 25 h 28"/>
                  <a:gd name="T12" fmla="*/ 58 w 36"/>
                  <a:gd name="T13" fmla="*/ 20 h 28"/>
                  <a:gd name="T14" fmla="*/ 50 w 36"/>
                  <a:gd name="T15" fmla="*/ 3 h 28"/>
                  <a:gd name="T16" fmla="*/ 45 w 36"/>
                  <a:gd name="T17" fmla="*/ 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8" y="1"/>
                    </a:moveTo>
                    <a:cubicBezTo>
                      <a:pt x="2" y="14"/>
                      <a:pt x="2" y="14"/>
                      <a:pt x="2" y="14"/>
                    </a:cubicBezTo>
                    <a:cubicBezTo>
                      <a:pt x="1" y="14"/>
                      <a:pt x="0" y="15"/>
                      <a:pt x="1" y="16"/>
                    </a:cubicBezTo>
                    <a:cubicBezTo>
                      <a:pt x="6" y="26"/>
                      <a:pt x="6" y="26"/>
                      <a:pt x="6" y="26"/>
                    </a:cubicBezTo>
                    <a:cubicBezTo>
                      <a:pt x="6" y="27"/>
                      <a:pt x="7" y="28"/>
                      <a:pt x="8" y="27"/>
                    </a:cubicBezTo>
                    <a:cubicBezTo>
                      <a:pt x="35" y="15"/>
                      <a:pt x="35" y="15"/>
                      <a:pt x="35" y="15"/>
                    </a:cubicBezTo>
                    <a:cubicBezTo>
                      <a:pt x="36" y="14"/>
                      <a:pt x="36" y="13"/>
                      <a:pt x="36" y="12"/>
                    </a:cubicBezTo>
                    <a:cubicBezTo>
                      <a:pt x="31" y="2"/>
                      <a:pt x="31" y="2"/>
                      <a:pt x="31" y="2"/>
                    </a:cubicBezTo>
                    <a:cubicBezTo>
                      <a:pt x="30" y="1"/>
                      <a:pt x="29" y="0"/>
                      <a:pt x="28" y="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0" name="Freeform 80"/>
              <p:cNvSpPr>
                <a:spLocks/>
              </p:cNvSpPr>
              <p:nvPr/>
            </p:nvSpPr>
            <p:spPr bwMode="auto">
              <a:xfrm>
                <a:off x="5092" y="2529"/>
                <a:ext cx="55" cy="105"/>
              </a:xfrm>
              <a:custGeom>
                <a:avLst/>
                <a:gdLst>
                  <a:gd name="T0" fmla="*/ 8 w 34"/>
                  <a:gd name="T1" fmla="*/ 2 h 65"/>
                  <a:gd name="T2" fmla="*/ 0 w 34"/>
                  <a:gd name="T3" fmla="*/ 6 h 65"/>
                  <a:gd name="T4" fmla="*/ 47 w 34"/>
                  <a:gd name="T5" fmla="*/ 105 h 65"/>
                  <a:gd name="T6" fmla="*/ 52 w 34"/>
                  <a:gd name="T7" fmla="*/ 89 h 65"/>
                  <a:gd name="T8" fmla="*/ 49 w 34"/>
                  <a:gd name="T9" fmla="*/ 86 h 65"/>
                  <a:gd name="T10" fmla="*/ 52 w 34"/>
                  <a:gd name="T11" fmla="*/ 73 h 65"/>
                  <a:gd name="T12" fmla="*/ 21 w 34"/>
                  <a:gd name="T13" fmla="*/ 6 h 65"/>
                  <a:gd name="T14" fmla="*/ 8 w 34"/>
                  <a:gd name="T15" fmla="*/ 2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65">
                    <a:moveTo>
                      <a:pt x="5" y="1"/>
                    </a:moveTo>
                    <a:cubicBezTo>
                      <a:pt x="0" y="4"/>
                      <a:pt x="0" y="4"/>
                      <a:pt x="0" y="4"/>
                    </a:cubicBezTo>
                    <a:cubicBezTo>
                      <a:pt x="29" y="65"/>
                      <a:pt x="29" y="65"/>
                      <a:pt x="29" y="65"/>
                    </a:cubicBezTo>
                    <a:cubicBezTo>
                      <a:pt x="32" y="63"/>
                      <a:pt x="34" y="59"/>
                      <a:pt x="32" y="55"/>
                    </a:cubicBezTo>
                    <a:cubicBezTo>
                      <a:pt x="32" y="54"/>
                      <a:pt x="31" y="54"/>
                      <a:pt x="30" y="53"/>
                    </a:cubicBezTo>
                    <a:cubicBezTo>
                      <a:pt x="33" y="51"/>
                      <a:pt x="34" y="48"/>
                      <a:pt x="32" y="45"/>
                    </a:cubicBezTo>
                    <a:cubicBezTo>
                      <a:pt x="13" y="4"/>
                      <a:pt x="13" y="4"/>
                      <a:pt x="13" y="4"/>
                    </a:cubicBezTo>
                    <a:cubicBezTo>
                      <a:pt x="11" y="1"/>
                      <a:pt x="8" y="0"/>
                      <a:pt x="5" y="1"/>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1" name="Freeform 81"/>
              <p:cNvSpPr>
                <a:spLocks/>
              </p:cNvSpPr>
              <p:nvPr/>
            </p:nvSpPr>
            <p:spPr bwMode="auto">
              <a:xfrm>
                <a:off x="5079" y="2498"/>
                <a:ext cx="34" cy="34"/>
              </a:xfrm>
              <a:custGeom>
                <a:avLst/>
                <a:gdLst>
                  <a:gd name="T0" fmla="*/ 21 w 21"/>
                  <a:gd name="T1" fmla="*/ 2 h 21"/>
                  <a:gd name="T2" fmla="*/ 0 w 21"/>
                  <a:gd name="T3" fmla="*/ 11 h 21"/>
                  <a:gd name="T4" fmla="*/ 11 w 21"/>
                  <a:gd name="T5" fmla="*/ 34 h 21"/>
                  <a:gd name="T6" fmla="*/ 32 w 21"/>
                  <a:gd name="T7" fmla="*/ 24 h 21"/>
                  <a:gd name="T8" fmla="*/ 34 w 21"/>
                  <a:gd name="T9" fmla="*/ 19 h 21"/>
                  <a:gd name="T10" fmla="*/ 26 w 21"/>
                  <a:gd name="T11" fmla="*/ 3 h 21"/>
                  <a:gd name="T12" fmla="*/ 21 w 21"/>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1">
                    <a:moveTo>
                      <a:pt x="13" y="1"/>
                    </a:moveTo>
                    <a:cubicBezTo>
                      <a:pt x="0" y="7"/>
                      <a:pt x="0" y="7"/>
                      <a:pt x="0" y="7"/>
                    </a:cubicBezTo>
                    <a:cubicBezTo>
                      <a:pt x="7" y="21"/>
                      <a:pt x="7" y="21"/>
                      <a:pt x="7" y="21"/>
                    </a:cubicBezTo>
                    <a:cubicBezTo>
                      <a:pt x="20" y="15"/>
                      <a:pt x="20" y="15"/>
                      <a:pt x="20" y="15"/>
                    </a:cubicBezTo>
                    <a:cubicBezTo>
                      <a:pt x="21" y="14"/>
                      <a:pt x="21" y="13"/>
                      <a:pt x="21" y="12"/>
                    </a:cubicBezTo>
                    <a:cubicBezTo>
                      <a:pt x="16" y="2"/>
                      <a:pt x="16" y="2"/>
                      <a:pt x="16" y="2"/>
                    </a:cubicBezTo>
                    <a:cubicBezTo>
                      <a:pt x="15" y="1"/>
                      <a:pt x="14" y="0"/>
                      <a:pt x="13" y="1"/>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2" name="Freeform 82"/>
              <p:cNvSpPr>
                <a:spLocks/>
              </p:cNvSpPr>
              <p:nvPr/>
            </p:nvSpPr>
            <p:spPr bwMode="auto">
              <a:xfrm>
                <a:off x="3587" y="3288"/>
                <a:ext cx="107" cy="124"/>
              </a:xfrm>
              <a:custGeom>
                <a:avLst/>
                <a:gdLst>
                  <a:gd name="T0" fmla="*/ 58 w 66"/>
                  <a:gd name="T1" fmla="*/ 122 h 76"/>
                  <a:gd name="T2" fmla="*/ 3 w 66"/>
                  <a:gd name="T3" fmla="*/ 95 h 76"/>
                  <a:gd name="T4" fmla="*/ 2 w 66"/>
                  <a:gd name="T5" fmla="*/ 90 h 76"/>
                  <a:gd name="T6" fmla="*/ 44 w 66"/>
                  <a:gd name="T7" fmla="*/ 3 h 76"/>
                  <a:gd name="T8" fmla="*/ 49 w 66"/>
                  <a:gd name="T9" fmla="*/ 2 h 76"/>
                  <a:gd name="T10" fmla="*/ 104 w 66"/>
                  <a:gd name="T11" fmla="*/ 28 h 76"/>
                  <a:gd name="T12" fmla="*/ 107 w 66"/>
                  <a:gd name="T13" fmla="*/ 34 h 76"/>
                  <a:gd name="T14" fmla="*/ 65 w 66"/>
                  <a:gd name="T15" fmla="*/ 121 h 76"/>
                  <a:gd name="T16" fmla="*/ 58 w 66"/>
                  <a:gd name="T17" fmla="*/ 12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6">
                    <a:moveTo>
                      <a:pt x="36" y="75"/>
                    </a:moveTo>
                    <a:cubicBezTo>
                      <a:pt x="2" y="58"/>
                      <a:pt x="2" y="58"/>
                      <a:pt x="2" y="58"/>
                    </a:cubicBezTo>
                    <a:cubicBezTo>
                      <a:pt x="1" y="58"/>
                      <a:pt x="0" y="56"/>
                      <a:pt x="1" y="55"/>
                    </a:cubicBezTo>
                    <a:cubicBezTo>
                      <a:pt x="27" y="2"/>
                      <a:pt x="27" y="2"/>
                      <a:pt x="27" y="2"/>
                    </a:cubicBezTo>
                    <a:cubicBezTo>
                      <a:pt x="27" y="1"/>
                      <a:pt x="29" y="0"/>
                      <a:pt x="30" y="1"/>
                    </a:cubicBezTo>
                    <a:cubicBezTo>
                      <a:pt x="64" y="17"/>
                      <a:pt x="64" y="17"/>
                      <a:pt x="64" y="17"/>
                    </a:cubicBezTo>
                    <a:cubicBezTo>
                      <a:pt x="66" y="18"/>
                      <a:pt x="66" y="20"/>
                      <a:pt x="66" y="21"/>
                    </a:cubicBezTo>
                    <a:cubicBezTo>
                      <a:pt x="40" y="74"/>
                      <a:pt x="40" y="74"/>
                      <a:pt x="40" y="74"/>
                    </a:cubicBezTo>
                    <a:cubicBezTo>
                      <a:pt x="39" y="75"/>
                      <a:pt x="37" y="76"/>
                      <a:pt x="36" y="7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3" name="Freeform 83"/>
              <p:cNvSpPr>
                <a:spLocks/>
              </p:cNvSpPr>
              <p:nvPr/>
            </p:nvSpPr>
            <p:spPr bwMode="auto">
              <a:xfrm>
                <a:off x="3592" y="3368"/>
                <a:ext cx="17" cy="18"/>
              </a:xfrm>
              <a:custGeom>
                <a:avLst/>
                <a:gdLst>
                  <a:gd name="T0" fmla="*/ 17 w 11"/>
                  <a:gd name="T1" fmla="*/ 5 h 11"/>
                  <a:gd name="T2" fmla="*/ 11 w 11"/>
                  <a:gd name="T3" fmla="*/ 18 h 11"/>
                  <a:gd name="T4" fmla="*/ 2 w 11"/>
                  <a:gd name="T5" fmla="*/ 15 h 11"/>
                  <a:gd name="T6" fmla="*/ 0 w 11"/>
                  <a:gd name="T7" fmla="*/ 8 h 11"/>
                  <a:gd name="T8" fmla="*/ 5 w 11"/>
                  <a:gd name="T9" fmla="*/ 0 h 11"/>
                  <a:gd name="T10" fmla="*/ 17 w 11"/>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3"/>
                    </a:moveTo>
                    <a:cubicBezTo>
                      <a:pt x="7" y="11"/>
                      <a:pt x="7" y="11"/>
                      <a:pt x="7" y="11"/>
                    </a:cubicBezTo>
                    <a:cubicBezTo>
                      <a:pt x="1" y="9"/>
                      <a:pt x="1" y="9"/>
                      <a:pt x="1" y="9"/>
                    </a:cubicBezTo>
                    <a:cubicBezTo>
                      <a:pt x="0" y="8"/>
                      <a:pt x="0" y="7"/>
                      <a:pt x="0" y="5"/>
                    </a:cubicBezTo>
                    <a:cubicBezTo>
                      <a:pt x="3" y="0"/>
                      <a:pt x="3" y="0"/>
                      <a:pt x="3" y="0"/>
                    </a:cubicBezTo>
                    <a:lnTo>
                      <a:pt x="11" y="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4" name="Freeform 84"/>
              <p:cNvSpPr>
                <a:spLocks/>
              </p:cNvSpPr>
              <p:nvPr/>
            </p:nvSpPr>
            <p:spPr bwMode="auto">
              <a:xfrm>
                <a:off x="3598" y="3352"/>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5" name="Freeform 85"/>
              <p:cNvSpPr>
                <a:spLocks/>
              </p:cNvSpPr>
              <p:nvPr/>
            </p:nvSpPr>
            <p:spPr bwMode="auto">
              <a:xfrm>
                <a:off x="3605" y="3337"/>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6" name="Freeform 86"/>
              <p:cNvSpPr>
                <a:spLocks/>
              </p:cNvSpPr>
              <p:nvPr/>
            </p:nvSpPr>
            <p:spPr bwMode="auto">
              <a:xfrm>
                <a:off x="3605" y="3374"/>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7" name="Freeform 87"/>
              <p:cNvSpPr>
                <a:spLocks/>
              </p:cNvSpPr>
              <p:nvPr/>
            </p:nvSpPr>
            <p:spPr bwMode="auto">
              <a:xfrm>
                <a:off x="3613" y="3360"/>
                <a:ext cx="18" cy="18"/>
              </a:xfrm>
              <a:custGeom>
                <a:avLst/>
                <a:gdLst>
                  <a:gd name="T0" fmla="*/ 18 w 18"/>
                  <a:gd name="T1" fmla="*/ 6 h 18"/>
                  <a:gd name="T2" fmla="*/ 13 w 18"/>
                  <a:gd name="T3" fmla="*/ 18 h 18"/>
                  <a:gd name="T4" fmla="*/ 0 w 18"/>
                  <a:gd name="T5" fmla="*/ 13 h 18"/>
                  <a:gd name="T6" fmla="*/ 6 w 18"/>
                  <a:gd name="T7" fmla="*/ 0 h 18"/>
                  <a:gd name="T8" fmla="*/ 18 w 18"/>
                  <a:gd name="T9" fmla="*/ 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6"/>
                    </a:moveTo>
                    <a:lnTo>
                      <a:pt x="13" y="18"/>
                    </a:lnTo>
                    <a:lnTo>
                      <a:pt x="0" y="13"/>
                    </a:lnTo>
                    <a:lnTo>
                      <a:pt x="6" y="0"/>
                    </a:lnTo>
                    <a:lnTo>
                      <a:pt x="18"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8" name="Freeform 88"/>
              <p:cNvSpPr>
                <a:spLocks/>
              </p:cNvSpPr>
              <p:nvPr/>
            </p:nvSpPr>
            <p:spPr bwMode="auto">
              <a:xfrm>
                <a:off x="3619" y="3344"/>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79" name="Freeform 89"/>
              <p:cNvSpPr>
                <a:spLocks/>
              </p:cNvSpPr>
              <p:nvPr/>
            </p:nvSpPr>
            <p:spPr bwMode="auto">
              <a:xfrm>
                <a:off x="3613" y="3321"/>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0" name="Freeform 90"/>
              <p:cNvSpPr>
                <a:spLocks/>
              </p:cNvSpPr>
              <p:nvPr/>
            </p:nvSpPr>
            <p:spPr bwMode="auto">
              <a:xfrm>
                <a:off x="3619" y="3306"/>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1" name="Freeform 91"/>
              <p:cNvSpPr>
                <a:spLocks/>
              </p:cNvSpPr>
              <p:nvPr/>
            </p:nvSpPr>
            <p:spPr bwMode="auto">
              <a:xfrm>
                <a:off x="3627" y="3292"/>
                <a:ext cx="20" cy="19"/>
              </a:xfrm>
              <a:custGeom>
                <a:avLst/>
                <a:gdLst>
                  <a:gd name="T0" fmla="*/ 20 w 12"/>
                  <a:gd name="T1" fmla="*/ 6 h 12"/>
                  <a:gd name="T2" fmla="*/ 13 w 12"/>
                  <a:gd name="T3" fmla="*/ 19 h 12"/>
                  <a:gd name="T4" fmla="*/ 0 w 12"/>
                  <a:gd name="T5" fmla="*/ 13 h 12"/>
                  <a:gd name="T6" fmla="*/ 5 w 12"/>
                  <a:gd name="T7" fmla="*/ 3 h 12"/>
                  <a:gd name="T8" fmla="*/ 10 w 12"/>
                  <a:gd name="T9" fmla="*/ 2 h 12"/>
                  <a:gd name="T10" fmla="*/ 20 w 12"/>
                  <a:gd name="T11" fmla="*/ 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2" y="4"/>
                    </a:moveTo>
                    <a:cubicBezTo>
                      <a:pt x="8" y="12"/>
                      <a:pt x="8" y="12"/>
                      <a:pt x="8" y="12"/>
                    </a:cubicBezTo>
                    <a:cubicBezTo>
                      <a:pt x="0" y="8"/>
                      <a:pt x="0" y="8"/>
                      <a:pt x="0" y="8"/>
                    </a:cubicBezTo>
                    <a:cubicBezTo>
                      <a:pt x="3" y="2"/>
                      <a:pt x="3" y="2"/>
                      <a:pt x="3" y="2"/>
                    </a:cubicBezTo>
                    <a:cubicBezTo>
                      <a:pt x="3" y="1"/>
                      <a:pt x="5" y="0"/>
                      <a:pt x="6" y="1"/>
                    </a:cubicBezTo>
                    <a:lnTo>
                      <a:pt x="12" y="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2" name="Freeform 92"/>
              <p:cNvSpPr>
                <a:spLocks/>
              </p:cNvSpPr>
              <p:nvPr/>
            </p:nvSpPr>
            <p:spPr bwMode="auto">
              <a:xfrm>
                <a:off x="3627" y="3329"/>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3" name="Freeform 93"/>
              <p:cNvSpPr>
                <a:spLocks/>
              </p:cNvSpPr>
              <p:nvPr/>
            </p:nvSpPr>
            <p:spPr bwMode="auto">
              <a:xfrm>
                <a:off x="3634" y="3314"/>
                <a:ext cx="19" cy="18"/>
              </a:xfrm>
              <a:custGeom>
                <a:avLst/>
                <a:gdLst>
                  <a:gd name="T0" fmla="*/ 19 w 19"/>
                  <a:gd name="T1" fmla="*/ 5 h 18"/>
                  <a:gd name="T2" fmla="*/ 13 w 19"/>
                  <a:gd name="T3" fmla="*/ 18 h 18"/>
                  <a:gd name="T4" fmla="*/ 0 w 19"/>
                  <a:gd name="T5" fmla="*/ 12 h 18"/>
                  <a:gd name="T6" fmla="*/ 6 w 19"/>
                  <a:gd name="T7" fmla="*/ 0 h 18"/>
                  <a:gd name="T8" fmla="*/ 19 w 19"/>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5"/>
                    </a:moveTo>
                    <a:lnTo>
                      <a:pt x="13" y="18"/>
                    </a:lnTo>
                    <a:lnTo>
                      <a:pt x="0" y="12"/>
                    </a:lnTo>
                    <a:lnTo>
                      <a:pt x="6" y="0"/>
                    </a:lnTo>
                    <a:lnTo>
                      <a:pt x="19" y="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4" name="Freeform 94"/>
              <p:cNvSpPr>
                <a:spLocks/>
              </p:cNvSpPr>
              <p:nvPr/>
            </p:nvSpPr>
            <p:spPr bwMode="auto">
              <a:xfrm>
                <a:off x="3642" y="3298"/>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5" name="Freeform 95"/>
              <p:cNvSpPr>
                <a:spLocks/>
              </p:cNvSpPr>
              <p:nvPr/>
            </p:nvSpPr>
            <p:spPr bwMode="auto">
              <a:xfrm>
                <a:off x="3621" y="3382"/>
                <a:ext cx="18" cy="18"/>
              </a:xfrm>
              <a:custGeom>
                <a:avLst/>
                <a:gdLst>
                  <a:gd name="T0" fmla="*/ 18 w 18"/>
                  <a:gd name="T1" fmla="*/ 5 h 18"/>
                  <a:gd name="T2" fmla="*/ 13 w 18"/>
                  <a:gd name="T3" fmla="*/ 18 h 18"/>
                  <a:gd name="T4" fmla="*/ 0 w 18"/>
                  <a:gd name="T5" fmla="*/ 13 h 18"/>
                  <a:gd name="T6" fmla="*/ 6 w 18"/>
                  <a:gd name="T7" fmla="*/ 0 h 18"/>
                  <a:gd name="T8" fmla="*/ 18 w 18"/>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5"/>
                    </a:moveTo>
                    <a:lnTo>
                      <a:pt x="13" y="18"/>
                    </a:lnTo>
                    <a:lnTo>
                      <a:pt x="0" y="13"/>
                    </a:lnTo>
                    <a:lnTo>
                      <a:pt x="6" y="0"/>
                    </a:lnTo>
                    <a:lnTo>
                      <a:pt x="18" y="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6" name="Freeform 96"/>
              <p:cNvSpPr>
                <a:spLocks/>
              </p:cNvSpPr>
              <p:nvPr/>
            </p:nvSpPr>
            <p:spPr bwMode="auto">
              <a:xfrm>
                <a:off x="3627" y="3366"/>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7" name="Freeform 97"/>
              <p:cNvSpPr>
                <a:spLocks/>
              </p:cNvSpPr>
              <p:nvPr/>
            </p:nvSpPr>
            <p:spPr bwMode="auto">
              <a:xfrm>
                <a:off x="3635" y="3352"/>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8" name="Freeform 98"/>
              <p:cNvSpPr>
                <a:spLocks/>
              </p:cNvSpPr>
              <p:nvPr/>
            </p:nvSpPr>
            <p:spPr bwMode="auto">
              <a:xfrm>
                <a:off x="3635" y="3389"/>
                <a:ext cx="18" cy="18"/>
              </a:xfrm>
              <a:custGeom>
                <a:avLst/>
                <a:gdLst>
                  <a:gd name="T0" fmla="*/ 18 w 11"/>
                  <a:gd name="T1" fmla="*/ 7 h 11"/>
                  <a:gd name="T2" fmla="*/ 15 w 11"/>
                  <a:gd name="T3" fmla="*/ 16 h 11"/>
                  <a:gd name="T4" fmla="*/ 8 w 11"/>
                  <a:gd name="T5" fmla="*/ 18 h 11"/>
                  <a:gd name="T6" fmla="*/ 0 w 11"/>
                  <a:gd name="T7" fmla="*/ 13 h 11"/>
                  <a:gd name="T8" fmla="*/ 5 w 11"/>
                  <a:gd name="T9" fmla="*/ 0 h 11"/>
                  <a:gd name="T10" fmla="*/ 18 w 11"/>
                  <a:gd name="T11" fmla="*/ 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4"/>
                    </a:moveTo>
                    <a:cubicBezTo>
                      <a:pt x="9" y="10"/>
                      <a:pt x="9" y="10"/>
                      <a:pt x="9" y="10"/>
                    </a:cubicBezTo>
                    <a:cubicBezTo>
                      <a:pt x="8" y="11"/>
                      <a:pt x="6" y="11"/>
                      <a:pt x="5" y="11"/>
                    </a:cubicBezTo>
                    <a:cubicBezTo>
                      <a:pt x="0" y="8"/>
                      <a:pt x="0" y="8"/>
                      <a:pt x="0" y="8"/>
                    </a:cubicBezTo>
                    <a:cubicBezTo>
                      <a:pt x="3" y="0"/>
                      <a:pt x="3" y="0"/>
                      <a:pt x="3" y="0"/>
                    </a:cubicBezTo>
                    <a:lnTo>
                      <a:pt x="11" y="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89" name="Freeform 99"/>
              <p:cNvSpPr>
                <a:spLocks/>
              </p:cNvSpPr>
              <p:nvPr/>
            </p:nvSpPr>
            <p:spPr bwMode="auto">
              <a:xfrm>
                <a:off x="3642" y="3374"/>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0" name="Freeform 100"/>
              <p:cNvSpPr>
                <a:spLocks/>
              </p:cNvSpPr>
              <p:nvPr/>
            </p:nvSpPr>
            <p:spPr bwMode="auto">
              <a:xfrm>
                <a:off x="3650" y="3358"/>
                <a:ext cx="18" cy="20"/>
              </a:xfrm>
              <a:custGeom>
                <a:avLst/>
                <a:gdLst>
                  <a:gd name="T0" fmla="*/ 18 w 18"/>
                  <a:gd name="T1" fmla="*/ 7 h 20"/>
                  <a:gd name="T2" fmla="*/ 13 w 18"/>
                  <a:gd name="T3" fmla="*/ 20 h 20"/>
                  <a:gd name="T4" fmla="*/ 0 w 18"/>
                  <a:gd name="T5" fmla="*/ 13 h 20"/>
                  <a:gd name="T6" fmla="*/ 5 w 18"/>
                  <a:gd name="T7" fmla="*/ 0 h 20"/>
                  <a:gd name="T8" fmla="*/ 18 w 18"/>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7"/>
                    </a:moveTo>
                    <a:lnTo>
                      <a:pt x="13" y="20"/>
                    </a:lnTo>
                    <a:lnTo>
                      <a:pt x="0" y="13"/>
                    </a:lnTo>
                    <a:lnTo>
                      <a:pt x="5" y="0"/>
                    </a:lnTo>
                    <a:lnTo>
                      <a:pt x="18"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1" name="Freeform 101"/>
              <p:cNvSpPr>
                <a:spLocks/>
              </p:cNvSpPr>
              <p:nvPr/>
            </p:nvSpPr>
            <p:spPr bwMode="auto">
              <a:xfrm>
                <a:off x="3642" y="3335"/>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2" name="Freeform 102"/>
              <p:cNvSpPr>
                <a:spLocks/>
              </p:cNvSpPr>
              <p:nvPr/>
            </p:nvSpPr>
            <p:spPr bwMode="auto">
              <a:xfrm>
                <a:off x="3650" y="3321"/>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3" name="Freeform 103"/>
              <p:cNvSpPr>
                <a:spLocks/>
              </p:cNvSpPr>
              <p:nvPr/>
            </p:nvSpPr>
            <p:spPr bwMode="auto">
              <a:xfrm>
                <a:off x="3656" y="3306"/>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4" name="Freeform 104"/>
              <p:cNvSpPr>
                <a:spLocks/>
              </p:cNvSpPr>
              <p:nvPr/>
            </p:nvSpPr>
            <p:spPr bwMode="auto">
              <a:xfrm>
                <a:off x="3656" y="3344"/>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5" name="Freeform 105"/>
              <p:cNvSpPr>
                <a:spLocks/>
              </p:cNvSpPr>
              <p:nvPr/>
            </p:nvSpPr>
            <p:spPr bwMode="auto">
              <a:xfrm>
                <a:off x="3665" y="3329"/>
                <a:ext cx="19" cy="18"/>
              </a:xfrm>
              <a:custGeom>
                <a:avLst/>
                <a:gdLst>
                  <a:gd name="T0" fmla="*/ 19 w 19"/>
                  <a:gd name="T1" fmla="*/ 5 h 18"/>
                  <a:gd name="T2" fmla="*/ 13 w 19"/>
                  <a:gd name="T3" fmla="*/ 18 h 18"/>
                  <a:gd name="T4" fmla="*/ 0 w 19"/>
                  <a:gd name="T5" fmla="*/ 11 h 18"/>
                  <a:gd name="T6" fmla="*/ 6 w 19"/>
                  <a:gd name="T7" fmla="*/ 0 h 18"/>
                  <a:gd name="T8" fmla="*/ 19 w 19"/>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5"/>
                    </a:moveTo>
                    <a:lnTo>
                      <a:pt x="13" y="18"/>
                    </a:lnTo>
                    <a:lnTo>
                      <a:pt x="0" y="11"/>
                    </a:lnTo>
                    <a:lnTo>
                      <a:pt x="6" y="0"/>
                    </a:lnTo>
                    <a:lnTo>
                      <a:pt x="19" y="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6" name="Freeform 106"/>
              <p:cNvSpPr>
                <a:spLocks/>
              </p:cNvSpPr>
              <p:nvPr/>
            </p:nvSpPr>
            <p:spPr bwMode="auto">
              <a:xfrm>
                <a:off x="3671" y="3313"/>
                <a:ext cx="19" cy="19"/>
              </a:xfrm>
              <a:custGeom>
                <a:avLst/>
                <a:gdLst>
                  <a:gd name="T0" fmla="*/ 17 w 12"/>
                  <a:gd name="T1" fmla="*/ 10 h 12"/>
                  <a:gd name="T2" fmla="*/ 13 w 12"/>
                  <a:gd name="T3" fmla="*/ 19 h 12"/>
                  <a:gd name="T4" fmla="*/ 0 w 12"/>
                  <a:gd name="T5" fmla="*/ 13 h 12"/>
                  <a:gd name="T6" fmla="*/ 6 w 12"/>
                  <a:gd name="T7" fmla="*/ 0 h 12"/>
                  <a:gd name="T8" fmla="*/ 16 w 12"/>
                  <a:gd name="T9" fmla="*/ 5 h 12"/>
                  <a:gd name="T10" fmla="*/ 17 w 12"/>
                  <a:gd name="T11" fmla="*/ 1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1" y="6"/>
                    </a:moveTo>
                    <a:cubicBezTo>
                      <a:pt x="8" y="12"/>
                      <a:pt x="8" y="12"/>
                      <a:pt x="8" y="12"/>
                    </a:cubicBezTo>
                    <a:cubicBezTo>
                      <a:pt x="0" y="8"/>
                      <a:pt x="0" y="8"/>
                      <a:pt x="0" y="8"/>
                    </a:cubicBezTo>
                    <a:cubicBezTo>
                      <a:pt x="4" y="0"/>
                      <a:pt x="4" y="0"/>
                      <a:pt x="4" y="0"/>
                    </a:cubicBezTo>
                    <a:cubicBezTo>
                      <a:pt x="10" y="3"/>
                      <a:pt x="10" y="3"/>
                      <a:pt x="10" y="3"/>
                    </a:cubicBezTo>
                    <a:cubicBezTo>
                      <a:pt x="11" y="4"/>
                      <a:pt x="12" y="5"/>
                      <a:pt x="11" y="6"/>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7" name="Freeform 107"/>
              <p:cNvSpPr>
                <a:spLocks/>
              </p:cNvSpPr>
              <p:nvPr/>
            </p:nvSpPr>
            <p:spPr bwMode="auto">
              <a:xfrm>
                <a:off x="3656" y="3146"/>
                <a:ext cx="107" cy="121"/>
              </a:xfrm>
              <a:custGeom>
                <a:avLst/>
                <a:gdLst>
                  <a:gd name="T0" fmla="*/ 58 w 66"/>
                  <a:gd name="T1" fmla="*/ 121 h 75"/>
                  <a:gd name="T2" fmla="*/ 3 w 66"/>
                  <a:gd name="T3" fmla="*/ 94 h 75"/>
                  <a:gd name="T4" fmla="*/ 2 w 66"/>
                  <a:gd name="T5" fmla="*/ 87 h 75"/>
                  <a:gd name="T6" fmla="*/ 44 w 66"/>
                  <a:gd name="T7" fmla="*/ 3 h 75"/>
                  <a:gd name="T8" fmla="*/ 50 w 66"/>
                  <a:gd name="T9" fmla="*/ 0 h 75"/>
                  <a:gd name="T10" fmla="*/ 104 w 66"/>
                  <a:gd name="T11" fmla="*/ 27 h 75"/>
                  <a:gd name="T12" fmla="*/ 107 w 66"/>
                  <a:gd name="T13" fmla="*/ 34 h 75"/>
                  <a:gd name="T14" fmla="*/ 65 w 66"/>
                  <a:gd name="T15" fmla="*/ 118 h 75"/>
                  <a:gd name="T16" fmla="*/ 58 w 66"/>
                  <a:gd name="T17" fmla="*/ 121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5">
                    <a:moveTo>
                      <a:pt x="36" y="75"/>
                    </a:moveTo>
                    <a:cubicBezTo>
                      <a:pt x="2" y="58"/>
                      <a:pt x="2" y="58"/>
                      <a:pt x="2" y="58"/>
                    </a:cubicBezTo>
                    <a:cubicBezTo>
                      <a:pt x="1" y="57"/>
                      <a:pt x="0" y="56"/>
                      <a:pt x="1" y="54"/>
                    </a:cubicBezTo>
                    <a:cubicBezTo>
                      <a:pt x="27" y="2"/>
                      <a:pt x="27" y="2"/>
                      <a:pt x="27" y="2"/>
                    </a:cubicBezTo>
                    <a:cubicBezTo>
                      <a:pt x="28" y="0"/>
                      <a:pt x="29" y="0"/>
                      <a:pt x="31" y="0"/>
                    </a:cubicBezTo>
                    <a:cubicBezTo>
                      <a:pt x="64" y="17"/>
                      <a:pt x="64" y="17"/>
                      <a:pt x="64" y="17"/>
                    </a:cubicBezTo>
                    <a:cubicBezTo>
                      <a:pt x="66" y="18"/>
                      <a:pt x="66" y="19"/>
                      <a:pt x="66" y="21"/>
                    </a:cubicBezTo>
                    <a:cubicBezTo>
                      <a:pt x="40" y="73"/>
                      <a:pt x="40" y="73"/>
                      <a:pt x="40" y="73"/>
                    </a:cubicBezTo>
                    <a:cubicBezTo>
                      <a:pt x="39" y="75"/>
                      <a:pt x="38" y="75"/>
                      <a:pt x="36" y="75"/>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8" name="Freeform 108"/>
              <p:cNvSpPr>
                <a:spLocks/>
              </p:cNvSpPr>
              <p:nvPr/>
            </p:nvSpPr>
            <p:spPr bwMode="auto">
              <a:xfrm>
                <a:off x="3661" y="3224"/>
                <a:ext cx="18" cy="19"/>
              </a:xfrm>
              <a:custGeom>
                <a:avLst/>
                <a:gdLst>
                  <a:gd name="T0" fmla="*/ 18 w 11"/>
                  <a:gd name="T1" fmla="*/ 6 h 12"/>
                  <a:gd name="T2" fmla="*/ 11 w 11"/>
                  <a:gd name="T3" fmla="*/ 19 h 12"/>
                  <a:gd name="T4" fmla="*/ 3 w 11"/>
                  <a:gd name="T5" fmla="*/ 14 h 12"/>
                  <a:gd name="T6" fmla="*/ 0 w 11"/>
                  <a:gd name="T7" fmla="*/ 10 h 12"/>
                  <a:gd name="T8" fmla="*/ 5 w 11"/>
                  <a:gd name="T9" fmla="*/ 0 h 12"/>
                  <a:gd name="T10" fmla="*/ 18 w 11"/>
                  <a:gd name="T11" fmla="*/ 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2">
                    <a:moveTo>
                      <a:pt x="11" y="4"/>
                    </a:moveTo>
                    <a:cubicBezTo>
                      <a:pt x="7" y="12"/>
                      <a:pt x="7" y="12"/>
                      <a:pt x="7" y="12"/>
                    </a:cubicBezTo>
                    <a:cubicBezTo>
                      <a:pt x="2" y="9"/>
                      <a:pt x="2" y="9"/>
                      <a:pt x="2" y="9"/>
                    </a:cubicBezTo>
                    <a:cubicBezTo>
                      <a:pt x="0" y="9"/>
                      <a:pt x="0" y="7"/>
                      <a:pt x="0" y="6"/>
                    </a:cubicBezTo>
                    <a:cubicBezTo>
                      <a:pt x="3" y="0"/>
                      <a:pt x="3" y="0"/>
                      <a:pt x="3" y="0"/>
                    </a:cubicBezTo>
                    <a:lnTo>
                      <a:pt x="11" y="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899" name="Freeform 109"/>
              <p:cNvSpPr>
                <a:spLocks/>
              </p:cNvSpPr>
              <p:nvPr/>
            </p:nvSpPr>
            <p:spPr bwMode="auto">
              <a:xfrm>
                <a:off x="3668" y="3209"/>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0" name="Freeform 110"/>
              <p:cNvSpPr>
                <a:spLocks/>
              </p:cNvSpPr>
              <p:nvPr/>
            </p:nvSpPr>
            <p:spPr bwMode="auto">
              <a:xfrm>
                <a:off x="3674" y="3195"/>
                <a:ext cx="20" cy="17"/>
              </a:xfrm>
              <a:custGeom>
                <a:avLst/>
                <a:gdLst>
                  <a:gd name="T0" fmla="*/ 20 w 20"/>
                  <a:gd name="T1" fmla="*/ 6 h 17"/>
                  <a:gd name="T2" fmla="*/ 13 w 20"/>
                  <a:gd name="T3" fmla="*/ 17 h 17"/>
                  <a:gd name="T4" fmla="*/ 0 w 20"/>
                  <a:gd name="T5" fmla="*/ 13 h 17"/>
                  <a:gd name="T6" fmla="*/ 7 w 20"/>
                  <a:gd name="T7" fmla="*/ 0 h 17"/>
                  <a:gd name="T8" fmla="*/ 20 w 20"/>
                  <a:gd name="T9" fmla="*/ 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20" y="6"/>
                    </a:moveTo>
                    <a:lnTo>
                      <a:pt x="13" y="17"/>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1" name="Freeform 111"/>
              <p:cNvSpPr>
                <a:spLocks/>
              </p:cNvSpPr>
              <p:nvPr/>
            </p:nvSpPr>
            <p:spPr bwMode="auto">
              <a:xfrm>
                <a:off x="3674" y="3232"/>
                <a:ext cx="20" cy="18"/>
              </a:xfrm>
              <a:custGeom>
                <a:avLst/>
                <a:gdLst>
                  <a:gd name="T0" fmla="*/ 20 w 20"/>
                  <a:gd name="T1" fmla="*/ 5 h 18"/>
                  <a:gd name="T2" fmla="*/ 13 w 20"/>
                  <a:gd name="T3" fmla="*/ 18 h 18"/>
                  <a:gd name="T4" fmla="*/ 0 w 20"/>
                  <a:gd name="T5" fmla="*/ 13 h 18"/>
                  <a:gd name="T6" fmla="*/ 7 w 20"/>
                  <a:gd name="T7" fmla="*/ 0 h 18"/>
                  <a:gd name="T8" fmla="*/ 20 w 20"/>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5"/>
                    </a:moveTo>
                    <a:lnTo>
                      <a:pt x="13" y="18"/>
                    </a:lnTo>
                    <a:lnTo>
                      <a:pt x="0" y="13"/>
                    </a:lnTo>
                    <a:lnTo>
                      <a:pt x="7" y="0"/>
                    </a:lnTo>
                    <a:lnTo>
                      <a:pt x="20" y="5"/>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2" name="Freeform 112"/>
              <p:cNvSpPr>
                <a:spLocks/>
              </p:cNvSpPr>
              <p:nvPr/>
            </p:nvSpPr>
            <p:spPr bwMode="auto">
              <a:xfrm>
                <a:off x="3682" y="3216"/>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3" name="Freeform 113"/>
              <p:cNvSpPr>
                <a:spLocks/>
              </p:cNvSpPr>
              <p:nvPr/>
            </p:nvSpPr>
            <p:spPr bwMode="auto">
              <a:xfrm>
                <a:off x="3689" y="3201"/>
                <a:ext cx="19" cy="19"/>
              </a:xfrm>
              <a:custGeom>
                <a:avLst/>
                <a:gdLst>
                  <a:gd name="T0" fmla="*/ 19 w 19"/>
                  <a:gd name="T1" fmla="*/ 7 h 19"/>
                  <a:gd name="T2" fmla="*/ 13 w 19"/>
                  <a:gd name="T3" fmla="*/ 19 h 19"/>
                  <a:gd name="T4" fmla="*/ 0 w 19"/>
                  <a:gd name="T5" fmla="*/ 13 h 19"/>
                  <a:gd name="T6" fmla="*/ 6 w 19"/>
                  <a:gd name="T7" fmla="*/ 0 h 19"/>
                  <a:gd name="T8" fmla="*/ 19 w 19"/>
                  <a:gd name="T9" fmla="*/ 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7"/>
                    </a:moveTo>
                    <a:lnTo>
                      <a:pt x="13" y="19"/>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4" name="Freeform 114"/>
              <p:cNvSpPr>
                <a:spLocks/>
              </p:cNvSpPr>
              <p:nvPr/>
            </p:nvSpPr>
            <p:spPr bwMode="auto">
              <a:xfrm>
                <a:off x="3682" y="3178"/>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5" name="Freeform 115"/>
              <p:cNvSpPr>
                <a:spLocks/>
              </p:cNvSpPr>
              <p:nvPr/>
            </p:nvSpPr>
            <p:spPr bwMode="auto">
              <a:xfrm>
                <a:off x="3690" y="3164"/>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6" name="Freeform 116"/>
              <p:cNvSpPr>
                <a:spLocks/>
              </p:cNvSpPr>
              <p:nvPr/>
            </p:nvSpPr>
            <p:spPr bwMode="auto">
              <a:xfrm>
                <a:off x="3697" y="3149"/>
                <a:ext cx="19" cy="18"/>
              </a:xfrm>
              <a:custGeom>
                <a:avLst/>
                <a:gdLst>
                  <a:gd name="T0" fmla="*/ 19 w 12"/>
                  <a:gd name="T1" fmla="*/ 5 h 11"/>
                  <a:gd name="T2" fmla="*/ 13 w 12"/>
                  <a:gd name="T3" fmla="*/ 18 h 11"/>
                  <a:gd name="T4" fmla="*/ 0 w 12"/>
                  <a:gd name="T5" fmla="*/ 11 h 11"/>
                  <a:gd name="T6" fmla="*/ 5 w 12"/>
                  <a:gd name="T7" fmla="*/ 3 h 11"/>
                  <a:gd name="T8" fmla="*/ 10 w 12"/>
                  <a:gd name="T9" fmla="*/ 2 h 11"/>
                  <a:gd name="T10" fmla="*/ 19 w 12"/>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3"/>
                    </a:moveTo>
                    <a:cubicBezTo>
                      <a:pt x="8" y="11"/>
                      <a:pt x="8" y="11"/>
                      <a:pt x="8" y="11"/>
                    </a:cubicBezTo>
                    <a:cubicBezTo>
                      <a:pt x="0" y="7"/>
                      <a:pt x="0" y="7"/>
                      <a:pt x="0" y="7"/>
                    </a:cubicBezTo>
                    <a:cubicBezTo>
                      <a:pt x="3" y="2"/>
                      <a:pt x="3" y="2"/>
                      <a:pt x="3" y="2"/>
                    </a:cubicBezTo>
                    <a:cubicBezTo>
                      <a:pt x="4" y="0"/>
                      <a:pt x="5" y="0"/>
                      <a:pt x="6" y="1"/>
                    </a:cubicBezTo>
                    <a:lnTo>
                      <a:pt x="12" y="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7" name="Freeform 117"/>
              <p:cNvSpPr>
                <a:spLocks/>
              </p:cNvSpPr>
              <p:nvPr/>
            </p:nvSpPr>
            <p:spPr bwMode="auto">
              <a:xfrm>
                <a:off x="3697" y="3185"/>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8" name="Freeform 118"/>
              <p:cNvSpPr>
                <a:spLocks/>
              </p:cNvSpPr>
              <p:nvPr/>
            </p:nvSpPr>
            <p:spPr bwMode="auto">
              <a:xfrm>
                <a:off x="3705" y="3170"/>
                <a:ext cx="18" cy="20"/>
              </a:xfrm>
              <a:custGeom>
                <a:avLst/>
                <a:gdLst>
                  <a:gd name="T0" fmla="*/ 18 w 18"/>
                  <a:gd name="T1" fmla="*/ 7 h 20"/>
                  <a:gd name="T2" fmla="*/ 13 w 18"/>
                  <a:gd name="T3" fmla="*/ 20 h 20"/>
                  <a:gd name="T4" fmla="*/ 0 w 18"/>
                  <a:gd name="T5" fmla="*/ 13 h 20"/>
                  <a:gd name="T6" fmla="*/ 5 w 18"/>
                  <a:gd name="T7" fmla="*/ 0 h 20"/>
                  <a:gd name="T8" fmla="*/ 18 w 18"/>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7"/>
                    </a:moveTo>
                    <a:lnTo>
                      <a:pt x="13" y="20"/>
                    </a:lnTo>
                    <a:lnTo>
                      <a:pt x="0" y="13"/>
                    </a:lnTo>
                    <a:lnTo>
                      <a:pt x="5" y="0"/>
                    </a:lnTo>
                    <a:lnTo>
                      <a:pt x="18"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09" name="Freeform 119"/>
              <p:cNvSpPr>
                <a:spLocks/>
              </p:cNvSpPr>
              <p:nvPr/>
            </p:nvSpPr>
            <p:spPr bwMode="auto">
              <a:xfrm>
                <a:off x="3712" y="3156"/>
                <a:ext cx="19" cy="19"/>
              </a:xfrm>
              <a:custGeom>
                <a:avLst/>
                <a:gdLst>
                  <a:gd name="T0" fmla="*/ 19 w 19"/>
                  <a:gd name="T1" fmla="*/ 6 h 19"/>
                  <a:gd name="T2" fmla="*/ 12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2"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0" name="Freeform 120"/>
              <p:cNvSpPr>
                <a:spLocks/>
              </p:cNvSpPr>
              <p:nvPr/>
            </p:nvSpPr>
            <p:spPr bwMode="auto">
              <a:xfrm>
                <a:off x="3690" y="3238"/>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1" name="Freeform 121"/>
              <p:cNvSpPr>
                <a:spLocks/>
              </p:cNvSpPr>
              <p:nvPr/>
            </p:nvSpPr>
            <p:spPr bwMode="auto">
              <a:xfrm>
                <a:off x="3697" y="3224"/>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2" name="Freeform 122"/>
              <p:cNvSpPr>
                <a:spLocks/>
              </p:cNvSpPr>
              <p:nvPr/>
            </p:nvSpPr>
            <p:spPr bwMode="auto">
              <a:xfrm>
                <a:off x="3705" y="3209"/>
                <a:ext cx="19" cy="18"/>
              </a:xfrm>
              <a:custGeom>
                <a:avLst/>
                <a:gdLst>
                  <a:gd name="T0" fmla="*/ 19 w 19"/>
                  <a:gd name="T1" fmla="*/ 7 h 18"/>
                  <a:gd name="T2" fmla="*/ 13 w 19"/>
                  <a:gd name="T3" fmla="*/ 18 h 18"/>
                  <a:gd name="T4" fmla="*/ 0 w 19"/>
                  <a:gd name="T5" fmla="*/ 13 h 18"/>
                  <a:gd name="T6" fmla="*/ 7 w 19"/>
                  <a:gd name="T7" fmla="*/ 0 h 18"/>
                  <a:gd name="T8" fmla="*/ 19 w 1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7"/>
                    </a:moveTo>
                    <a:lnTo>
                      <a:pt x="13" y="18"/>
                    </a:lnTo>
                    <a:lnTo>
                      <a:pt x="0" y="13"/>
                    </a:lnTo>
                    <a:lnTo>
                      <a:pt x="7"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3" name="Freeform 123"/>
              <p:cNvSpPr>
                <a:spLocks/>
              </p:cNvSpPr>
              <p:nvPr/>
            </p:nvSpPr>
            <p:spPr bwMode="auto">
              <a:xfrm>
                <a:off x="3705" y="3246"/>
                <a:ext cx="19" cy="18"/>
              </a:xfrm>
              <a:custGeom>
                <a:avLst/>
                <a:gdLst>
                  <a:gd name="T0" fmla="*/ 19 w 12"/>
                  <a:gd name="T1" fmla="*/ 5 h 11"/>
                  <a:gd name="T2" fmla="*/ 14 w 12"/>
                  <a:gd name="T3" fmla="*/ 15 h 11"/>
                  <a:gd name="T4" fmla="*/ 8 w 12"/>
                  <a:gd name="T5" fmla="*/ 16 h 11"/>
                  <a:gd name="T6" fmla="*/ 0 w 12"/>
                  <a:gd name="T7" fmla="*/ 13 h 11"/>
                  <a:gd name="T8" fmla="*/ 6 w 12"/>
                  <a:gd name="T9" fmla="*/ 0 h 11"/>
                  <a:gd name="T10" fmla="*/ 19 w 12"/>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3"/>
                    </a:moveTo>
                    <a:cubicBezTo>
                      <a:pt x="9" y="9"/>
                      <a:pt x="9" y="9"/>
                      <a:pt x="9" y="9"/>
                    </a:cubicBezTo>
                    <a:cubicBezTo>
                      <a:pt x="8" y="10"/>
                      <a:pt x="7" y="11"/>
                      <a:pt x="5" y="10"/>
                    </a:cubicBezTo>
                    <a:cubicBezTo>
                      <a:pt x="0" y="8"/>
                      <a:pt x="0" y="8"/>
                      <a:pt x="0" y="8"/>
                    </a:cubicBezTo>
                    <a:cubicBezTo>
                      <a:pt x="4" y="0"/>
                      <a:pt x="4" y="0"/>
                      <a:pt x="4" y="0"/>
                    </a:cubicBezTo>
                    <a:lnTo>
                      <a:pt x="12" y="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4" name="Freeform 124"/>
              <p:cNvSpPr>
                <a:spLocks/>
              </p:cNvSpPr>
              <p:nvPr/>
            </p:nvSpPr>
            <p:spPr bwMode="auto">
              <a:xfrm>
                <a:off x="3712" y="3230"/>
                <a:ext cx="19" cy="20"/>
              </a:xfrm>
              <a:custGeom>
                <a:avLst/>
                <a:gdLst>
                  <a:gd name="T0" fmla="*/ 19 w 19"/>
                  <a:gd name="T1" fmla="*/ 7 h 20"/>
                  <a:gd name="T2" fmla="*/ 12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2" y="20"/>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5" name="Freeform 125"/>
              <p:cNvSpPr>
                <a:spLocks/>
              </p:cNvSpPr>
              <p:nvPr/>
            </p:nvSpPr>
            <p:spPr bwMode="auto">
              <a:xfrm>
                <a:off x="3720" y="3216"/>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6" name="Freeform 126"/>
              <p:cNvSpPr>
                <a:spLocks/>
              </p:cNvSpPr>
              <p:nvPr/>
            </p:nvSpPr>
            <p:spPr bwMode="auto">
              <a:xfrm>
                <a:off x="3713" y="3193"/>
                <a:ext cx="18" cy="19"/>
              </a:xfrm>
              <a:custGeom>
                <a:avLst/>
                <a:gdLst>
                  <a:gd name="T0" fmla="*/ 18 w 18"/>
                  <a:gd name="T1" fmla="*/ 6 h 19"/>
                  <a:gd name="T2" fmla="*/ 13 w 18"/>
                  <a:gd name="T3" fmla="*/ 19 h 19"/>
                  <a:gd name="T4" fmla="*/ 0 w 18"/>
                  <a:gd name="T5" fmla="*/ 13 h 19"/>
                  <a:gd name="T6" fmla="*/ 5 w 18"/>
                  <a:gd name="T7" fmla="*/ 0 h 19"/>
                  <a:gd name="T8" fmla="*/ 18 w 18"/>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6"/>
                    </a:moveTo>
                    <a:lnTo>
                      <a:pt x="13" y="19"/>
                    </a:lnTo>
                    <a:lnTo>
                      <a:pt x="0" y="13"/>
                    </a:lnTo>
                    <a:lnTo>
                      <a:pt x="5" y="0"/>
                    </a:lnTo>
                    <a:lnTo>
                      <a:pt x="18"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7" name="Freeform 127"/>
              <p:cNvSpPr>
                <a:spLocks/>
              </p:cNvSpPr>
              <p:nvPr/>
            </p:nvSpPr>
            <p:spPr bwMode="auto">
              <a:xfrm>
                <a:off x="3720" y="3178"/>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8" name="Freeform 128"/>
              <p:cNvSpPr>
                <a:spLocks/>
              </p:cNvSpPr>
              <p:nvPr/>
            </p:nvSpPr>
            <p:spPr bwMode="auto">
              <a:xfrm>
                <a:off x="3728" y="3164"/>
                <a:ext cx="19" cy="18"/>
              </a:xfrm>
              <a:custGeom>
                <a:avLst/>
                <a:gdLst>
                  <a:gd name="T0" fmla="*/ 19 w 19"/>
                  <a:gd name="T1" fmla="*/ 5 h 18"/>
                  <a:gd name="T2" fmla="*/ 13 w 19"/>
                  <a:gd name="T3" fmla="*/ 18 h 18"/>
                  <a:gd name="T4" fmla="*/ 0 w 19"/>
                  <a:gd name="T5" fmla="*/ 11 h 18"/>
                  <a:gd name="T6" fmla="*/ 6 w 19"/>
                  <a:gd name="T7" fmla="*/ 0 h 18"/>
                  <a:gd name="T8" fmla="*/ 19 w 19"/>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5"/>
                    </a:moveTo>
                    <a:lnTo>
                      <a:pt x="13" y="18"/>
                    </a:lnTo>
                    <a:lnTo>
                      <a:pt x="0" y="11"/>
                    </a:lnTo>
                    <a:lnTo>
                      <a:pt x="6" y="0"/>
                    </a:lnTo>
                    <a:lnTo>
                      <a:pt x="19" y="5"/>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19" name="Freeform 129"/>
              <p:cNvSpPr>
                <a:spLocks/>
              </p:cNvSpPr>
              <p:nvPr/>
            </p:nvSpPr>
            <p:spPr bwMode="auto">
              <a:xfrm>
                <a:off x="3726" y="3199"/>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0" name="Freeform 130"/>
              <p:cNvSpPr>
                <a:spLocks/>
              </p:cNvSpPr>
              <p:nvPr/>
            </p:nvSpPr>
            <p:spPr bwMode="auto">
              <a:xfrm>
                <a:off x="3734" y="3185"/>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1" name="Freeform 131"/>
              <p:cNvSpPr>
                <a:spLocks/>
              </p:cNvSpPr>
              <p:nvPr/>
            </p:nvSpPr>
            <p:spPr bwMode="auto">
              <a:xfrm>
                <a:off x="3742" y="3170"/>
                <a:ext cx="18" cy="20"/>
              </a:xfrm>
              <a:custGeom>
                <a:avLst/>
                <a:gdLst>
                  <a:gd name="T0" fmla="*/ 16 w 11"/>
                  <a:gd name="T1" fmla="*/ 10 h 12"/>
                  <a:gd name="T2" fmla="*/ 13 w 11"/>
                  <a:gd name="T3" fmla="*/ 20 h 12"/>
                  <a:gd name="T4" fmla="*/ 0 w 11"/>
                  <a:gd name="T5" fmla="*/ 13 h 12"/>
                  <a:gd name="T6" fmla="*/ 5 w 11"/>
                  <a:gd name="T7" fmla="*/ 0 h 12"/>
                  <a:gd name="T8" fmla="*/ 15 w 11"/>
                  <a:gd name="T9" fmla="*/ 5 h 12"/>
                  <a:gd name="T10" fmla="*/ 16 w 11"/>
                  <a:gd name="T11" fmla="*/ 1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2">
                    <a:moveTo>
                      <a:pt x="10" y="6"/>
                    </a:moveTo>
                    <a:cubicBezTo>
                      <a:pt x="8" y="12"/>
                      <a:pt x="8" y="12"/>
                      <a:pt x="8" y="12"/>
                    </a:cubicBezTo>
                    <a:cubicBezTo>
                      <a:pt x="0" y="8"/>
                      <a:pt x="0" y="8"/>
                      <a:pt x="0" y="8"/>
                    </a:cubicBezTo>
                    <a:cubicBezTo>
                      <a:pt x="3" y="0"/>
                      <a:pt x="3" y="0"/>
                      <a:pt x="3" y="0"/>
                    </a:cubicBezTo>
                    <a:cubicBezTo>
                      <a:pt x="9" y="3"/>
                      <a:pt x="9" y="3"/>
                      <a:pt x="9" y="3"/>
                    </a:cubicBezTo>
                    <a:cubicBezTo>
                      <a:pt x="10" y="3"/>
                      <a:pt x="11" y="5"/>
                      <a:pt x="10" y="6"/>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2" name="Freeform 132"/>
              <p:cNvSpPr>
                <a:spLocks/>
              </p:cNvSpPr>
              <p:nvPr/>
            </p:nvSpPr>
            <p:spPr bwMode="auto">
              <a:xfrm>
                <a:off x="3627" y="3242"/>
                <a:ext cx="107" cy="72"/>
              </a:xfrm>
              <a:custGeom>
                <a:avLst/>
                <a:gdLst>
                  <a:gd name="T0" fmla="*/ 10 w 66"/>
                  <a:gd name="T1" fmla="*/ 8 h 45"/>
                  <a:gd name="T2" fmla="*/ 2 w 66"/>
                  <a:gd name="T3" fmla="*/ 24 h 45"/>
                  <a:gd name="T4" fmla="*/ 6 w 66"/>
                  <a:gd name="T5" fmla="*/ 37 h 45"/>
                  <a:gd name="T6" fmla="*/ 73 w 66"/>
                  <a:gd name="T7" fmla="*/ 69 h 45"/>
                  <a:gd name="T8" fmla="*/ 86 w 66"/>
                  <a:gd name="T9" fmla="*/ 67 h 45"/>
                  <a:gd name="T10" fmla="*/ 89 w 66"/>
                  <a:gd name="T11" fmla="*/ 69 h 45"/>
                  <a:gd name="T12" fmla="*/ 105 w 66"/>
                  <a:gd name="T13" fmla="*/ 64 h 45"/>
                  <a:gd name="T14" fmla="*/ 99 w 66"/>
                  <a:gd name="T15" fmla="*/ 48 h 45"/>
                  <a:gd name="T16" fmla="*/ 96 w 66"/>
                  <a:gd name="T17" fmla="*/ 46 h 45"/>
                  <a:gd name="T18" fmla="*/ 89 w 66"/>
                  <a:gd name="T19" fmla="*/ 35 h 45"/>
                  <a:gd name="T20" fmla="*/ 24 w 66"/>
                  <a:gd name="T21" fmla="*/ 3 h 45"/>
                  <a:gd name="T22" fmla="*/ 10 w 66"/>
                  <a:gd name="T23" fmla="*/ 8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45">
                    <a:moveTo>
                      <a:pt x="6" y="5"/>
                    </a:moveTo>
                    <a:cubicBezTo>
                      <a:pt x="1" y="15"/>
                      <a:pt x="1" y="15"/>
                      <a:pt x="1" y="15"/>
                    </a:cubicBezTo>
                    <a:cubicBezTo>
                      <a:pt x="0" y="18"/>
                      <a:pt x="1" y="22"/>
                      <a:pt x="4" y="23"/>
                    </a:cubicBezTo>
                    <a:cubicBezTo>
                      <a:pt x="45" y="43"/>
                      <a:pt x="45" y="43"/>
                      <a:pt x="45" y="43"/>
                    </a:cubicBezTo>
                    <a:cubicBezTo>
                      <a:pt x="48" y="45"/>
                      <a:pt x="51" y="44"/>
                      <a:pt x="53" y="42"/>
                    </a:cubicBezTo>
                    <a:cubicBezTo>
                      <a:pt x="53" y="42"/>
                      <a:pt x="54" y="43"/>
                      <a:pt x="55" y="43"/>
                    </a:cubicBezTo>
                    <a:cubicBezTo>
                      <a:pt x="58" y="45"/>
                      <a:pt x="63" y="43"/>
                      <a:pt x="65" y="40"/>
                    </a:cubicBezTo>
                    <a:cubicBezTo>
                      <a:pt x="66" y="36"/>
                      <a:pt x="65" y="32"/>
                      <a:pt x="61" y="30"/>
                    </a:cubicBezTo>
                    <a:cubicBezTo>
                      <a:pt x="60" y="29"/>
                      <a:pt x="60" y="29"/>
                      <a:pt x="59" y="29"/>
                    </a:cubicBezTo>
                    <a:cubicBezTo>
                      <a:pt x="59" y="26"/>
                      <a:pt x="58" y="23"/>
                      <a:pt x="55" y="22"/>
                    </a:cubicBezTo>
                    <a:cubicBezTo>
                      <a:pt x="15" y="2"/>
                      <a:pt x="15" y="2"/>
                      <a:pt x="15" y="2"/>
                    </a:cubicBezTo>
                    <a:cubicBezTo>
                      <a:pt x="12" y="0"/>
                      <a:pt x="8" y="2"/>
                      <a:pt x="6" y="5"/>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3" name="Freeform 133"/>
              <p:cNvSpPr>
                <a:spLocks/>
              </p:cNvSpPr>
              <p:nvPr/>
            </p:nvSpPr>
            <p:spPr bwMode="auto">
              <a:xfrm>
                <a:off x="3597" y="3222"/>
                <a:ext cx="45" cy="58"/>
              </a:xfrm>
              <a:custGeom>
                <a:avLst/>
                <a:gdLst>
                  <a:gd name="T0" fmla="*/ 23 w 28"/>
                  <a:gd name="T1" fmla="*/ 2 h 36"/>
                  <a:gd name="T2" fmla="*/ 2 w 28"/>
                  <a:gd name="T3" fmla="*/ 45 h 36"/>
                  <a:gd name="T4" fmla="*/ 3 w 28"/>
                  <a:gd name="T5" fmla="*/ 48 h 36"/>
                  <a:gd name="T6" fmla="*/ 19 w 28"/>
                  <a:gd name="T7" fmla="*/ 56 h 36"/>
                  <a:gd name="T8" fmla="*/ 23 w 28"/>
                  <a:gd name="T9" fmla="*/ 55 h 36"/>
                  <a:gd name="T10" fmla="*/ 43 w 28"/>
                  <a:gd name="T11" fmla="*/ 13 h 36"/>
                  <a:gd name="T12" fmla="*/ 42 w 28"/>
                  <a:gd name="T13" fmla="*/ 8 h 36"/>
                  <a:gd name="T14" fmla="*/ 26 w 28"/>
                  <a:gd name="T15" fmla="*/ 0 h 36"/>
                  <a:gd name="T16" fmla="*/ 23 w 28"/>
                  <a:gd name="T17" fmla="*/ 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6">
                    <a:moveTo>
                      <a:pt x="14" y="1"/>
                    </a:moveTo>
                    <a:cubicBezTo>
                      <a:pt x="1" y="28"/>
                      <a:pt x="1" y="28"/>
                      <a:pt x="1" y="28"/>
                    </a:cubicBezTo>
                    <a:cubicBezTo>
                      <a:pt x="0" y="28"/>
                      <a:pt x="1" y="30"/>
                      <a:pt x="2" y="30"/>
                    </a:cubicBezTo>
                    <a:cubicBezTo>
                      <a:pt x="12" y="35"/>
                      <a:pt x="12" y="35"/>
                      <a:pt x="12" y="35"/>
                    </a:cubicBezTo>
                    <a:cubicBezTo>
                      <a:pt x="13" y="36"/>
                      <a:pt x="14" y="35"/>
                      <a:pt x="14" y="34"/>
                    </a:cubicBezTo>
                    <a:cubicBezTo>
                      <a:pt x="27" y="8"/>
                      <a:pt x="27" y="8"/>
                      <a:pt x="27" y="8"/>
                    </a:cubicBezTo>
                    <a:cubicBezTo>
                      <a:pt x="28" y="7"/>
                      <a:pt x="27" y="6"/>
                      <a:pt x="26" y="5"/>
                    </a:cubicBezTo>
                    <a:cubicBezTo>
                      <a:pt x="16" y="0"/>
                      <a:pt x="16" y="0"/>
                      <a:pt x="16" y="0"/>
                    </a:cubicBezTo>
                    <a:cubicBezTo>
                      <a:pt x="15" y="0"/>
                      <a:pt x="14" y="0"/>
                      <a:pt x="14" y="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4" name="Freeform 134"/>
              <p:cNvSpPr>
                <a:spLocks/>
              </p:cNvSpPr>
              <p:nvPr/>
            </p:nvSpPr>
            <p:spPr bwMode="auto">
              <a:xfrm>
                <a:off x="3634" y="3242"/>
                <a:ext cx="100" cy="63"/>
              </a:xfrm>
              <a:custGeom>
                <a:avLst/>
                <a:gdLst>
                  <a:gd name="T0" fmla="*/ 3 w 62"/>
                  <a:gd name="T1" fmla="*/ 8 h 39"/>
                  <a:gd name="T2" fmla="*/ 0 w 62"/>
                  <a:gd name="T3" fmla="*/ 16 h 39"/>
                  <a:gd name="T4" fmla="*/ 98 w 62"/>
                  <a:gd name="T5" fmla="*/ 63 h 39"/>
                  <a:gd name="T6" fmla="*/ 92 w 62"/>
                  <a:gd name="T7" fmla="*/ 48 h 39"/>
                  <a:gd name="T8" fmla="*/ 89 w 62"/>
                  <a:gd name="T9" fmla="*/ 47 h 39"/>
                  <a:gd name="T10" fmla="*/ 82 w 62"/>
                  <a:gd name="T11" fmla="*/ 36 h 39"/>
                  <a:gd name="T12" fmla="*/ 18 w 62"/>
                  <a:gd name="T13" fmla="*/ 3 h 39"/>
                  <a:gd name="T14" fmla="*/ 3 w 62"/>
                  <a:gd name="T15" fmla="*/ 8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9">
                    <a:moveTo>
                      <a:pt x="2" y="5"/>
                    </a:moveTo>
                    <a:cubicBezTo>
                      <a:pt x="0" y="10"/>
                      <a:pt x="0" y="10"/>
                      <a:pt x="0" y="10"/>
                    </a:cubicBezTo>
                    <a:cubicBezTo>
                      <a:pt x="61" y="39"/>
                      <a:pt x="61" y="39"/>
                      <a:pt x="61" y="39"/>
                    </a:cubicBezTo>
                    <a:cubicBezTo>
                      <a:pt x="62" y="36"/>
                      <a:pt x="61" y="31"/>
                      <a:pt x="57" y="30"/>
                    </a:cubicBezTo>
                    <a:cubicBezTo>
                      <a:pt x="56" y="29"/>
                      <a:pt x="56" y="29"/>
                      <a:pt x="55" y="29"/>
                    </a:cubicBezTo>
                    <a:cubicBezTo>
                      <a:pt x="55" y="26"/>
                      <a:pt x="54" y="23"/>
                      <a:pt x="51" y="22"/>
                    </a:cubicBezTo>
                    <a:cubicBezTo>
                      <a:pt x="11" y="2"/>
                      <a:pt x="11" y="2"/>
                      <a:pt x="11" y="2"/>
                    </a:cubicBezTo>
                    <a:cubicBezTo>
                      <a:pt x="8" y="0"/>
                      <a:pt x="4" y="2"/>
                      <a:pt x="2" y="5"/>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5" name="Freeform 135"/>
              <p:cNvSpPr>
                <a:spLocks/>
              </p:cNvSpPr>
              <p:nvPr/>
            </p:nvSpPr>
            <p:spPr bwMode="auto">
              <a:xfrm>
                <a:off x="3608" y="3222"/>
                <a:ext cx="34" cy="34"/>
              </a:xfrm>
              <a:custGeom>
                <a:avLst/>
                <a:gdLst>
                  <a:gd name="T0" fmla="*/ 11 w 21"/>
                  <a:gd name="T1" fmla="*/ 2 h 21"/>
                  <a:gd name="T2" fmla="*/ 0 w 21"/>
                  <a:gd name="T3" fmla="*/ 23 h 21"/>
                  <a:gd name="T4" fmla="*/ 23 w 21"/>
                  <a:gd name="T5" fmla="*/ 34 h 21"/>
                  <a:gd name="T6" fmla="*/ 32 w 21"/>
                  <a:gd name="T7" fmla="*/ 13 h 21"/>
                  <a:gd name="T8" fmla="*/ 31 w 21"/>
                  <a:gd name="T9" fmla="*/ 8 h 21"/>
                  <a:gd name="T10" fmla="*/ 15 w 21"/>
                  <a:gd name="T11" fmla="*/ 0 h 21"/>
                  <a:gd name="T12" fmla="*/ 11 w 21"/>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1">
                    <a:moveTo>
                      <a:pt x="7" y="1"/>
                    </a:moveTo>
                    <a:cubicBezTo>
                      <a:pt x="0" y="14"/>
                      <a:pt x="0" y="14"/>
                      <a:pt x="0" y="14"/>
                    </a:cubicBezTo>
                    <a:cubicBezTo>
                      <a:pt x="14" y="21"/>
                      <a:pt x="14" y="21"/>
                      <a:pt x="14" y="21"/>
                    </a:cubicBezTo>
                    <a:cubicBezTo>
                      <a:pt x="20" y="8"/>
                      <a:pt x="20" y="8"/>
                      <a:pt x="20" y="8"/>
                    </a:cubicBezTo>
                    <a:cubicBezTo>
                      <a:pt x="21" y="7"/>
                      <a:pt x="20" y="6"/>
                      <a:pt x="19" y="5"/>
                    </a:cubicBezTo>
                    <a:cubicBezTo>
                      <a:pt x="9" y="0"/>
                      <a:pt x="9" y="0"/>
                      <a:pt x="9" y="0"/>
                    </a:cubicBezTo>
                    <a:cubicBezTo>
                      <a:pt x="8" y="0"/>
                      <a:pt x="7" y="0"/>
                      <a:pt x="7" y="1"/>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6" name="Freeform 136"/>
              <p:cNvSpPr>
                <a:spLocks/>
              </p:cNvSpPr>
              <p:nvPr/>
            </p:nvSpPr>
            <p:spPr bwMode="auto">
              <a:xfrm>
                <a:off x="4957" y="3321"/>
                <a:ext cx="99" cy="95"/>
              </a:xfrm>
              <a:custGeom>
                <a:avLst/>
                <a:gdLst>
                  <a:gd name="T0" fmla="*/ 2 w 61"/>
                  <a:gd name="T1" fmla="*/ 40 h 59"/>
                  <a:gd name="T2" fmla="*/ 31 w 61"/>
                  <a:gd name="T3" fmla="*/ 3 h 59"/>
                  <a:gd name="T4" fmla="*/ 37 w 61"/>
                  <a:gd name="T5" fmla="*/ 2 h 59"/>
                  <a:gd name="T6" fmla="*/ 96 w 61"/>
                  <a:gd name="T7" fmla="*/ 50 h 59"/>
                  <a:gd name="T8" fmla="*/ 97 w 61"/>
                  <a:gd name="T9" fmla="*/ 55 h 59"/>
                  <a:gd name="T10" fmla="*/ 67 w 61"/>
                  <a:gd name="T11" fmla="*/ 92 h 59"/>
                  <a:gd name="T12" fmla="*/ 62 w 61"/>
                  <a:gd name="T13" fmla="*/ 93 h 59"/>
                  <a:gd name="T14" fmla="*/ 2 w 61"/>
                  <a:gd name="T15" fmla="*/ 45 h 59"/>
                  <a:gd name="T16" fmla="*/ 2 w 61"/>
                  <a:gd name="T17" fmla="*/ 4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59">
                    <a:moveTo>
                      <a:pt x="1" y="25"/>
                    </a:moveTo>
                    <a:cubicBezTo>
                      <a:pt x="19" y="2"/>
                      <a:pt x="19" y="2"/>
                      <a:pt x="19" y="2"/>
                    </a:cubicBezTo>
                    <a:cubicBezTo>
                      <a:pt x="20" y="1"/>
                      <a:pt x="22" y="0"/>
                      <a:pt x="23" y="1"/>
                    </a:cubicBezTo>
                    <a:cubicBezTo>
                      <a:pt x="59" y="31"/>
                      <a:pt x="59" y="31"/>
                      <a:pt x="59" y="31"/>
                    </a:cubicBezTo>
                    <a:cubicBezTo>
                      <a:pt x="60" y="31"/>
                      <a:pt x="61" y="33"/>
                      <a:pt x="60" y="34"/>
                    </a:cubicBezTo>
                    <a:cubicBezTo>
                      <a:pt x="41" y="57"/>
                      <a:pt x="41" y="57"/>
                      <a:pt x="41" y="57"/>
                    </a:cubicBezTo>
                    <a:cubicBezTo>
                      <a:pt x="40" y="58"/>
                      <a:pt x="39" y="59"/>
                      <a:pt x="38" y="58"/>
                    </a:cubicBezTo>
                    <a:cubicBezTo>
                      <a:pt x="1" y="28"/>
                      <a:pt x="1" y="28"/>
                      <a:pt x="1" y="28"/>
                    </a:cubicBezTo>
                    <a:cubicBezTo>
                      <a:pt x="0" y="28"/>
                      <a:pt x="0" y="26"/>
                      <a:pt x="1" y="2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7" name="Freeform 137"/>
              <p:cNvSpPr>
                <a:spLocks/>
              </p:cNvSpPr>
              <p:nvPr/>
            </p:nvSpPr>
            <p:spPr bwMode="auto">
              <a:xfrm>
                <a:off x="4983" y="3324"/>
                <a:ext cx="17" cy="16"/>
              </a:xfrm>
              <a:custGeom>
                <a:avLst/>
                <a:gdLst>
                  <a:gd name="T0" fmla="*/ 10 w 10"/>
                  <a:gd name="T1" fmla="*/ 16 h 10"/>
                  <a:gd name="T2" fmla="*/ 0 w 10"/>
                  <a:gd name="T3" fmla="*/ 8 h 10"/>
                  <a:gd name="T4" fmla="*/ 7 w 10"/>
                  <a:gd name="T5" fmla="*/ 2 h 10"/>
                  <a:gd name="T6" fmla="*/ 10 w 10"/>
                  <a:gd name="T7" fmla="*/ 2 h 10"/>
                  <a:gd name="T8" fmla="*/ 17 w 10"/>
                  <a:gd name="T9" fmla="*/ 6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0" y="5"/>
                      <a:pt x="0" y="5"/>
                      <a:pt x="0" y="5"/>
                    </a:cubicBezTo>
                    <a:cubicBezTo>
                      <a:pt x="4" y="1"/>
                      <a:pt x="4" y="1"/>
                      <a:pt x="4" y="1"/>
                    </a:cubicBezTo>
                    <a:cubicBezTo>
                      <a:pt x="4" y="1"/>
                      <a:pt x="6" y="0"/>
                      <a:pt x="6" y="1"/>
                    </a:cubicBezTo>
                    <a:cubicBezTo>
                      <a:pt x="10" y="4"/>
                      <a:pt x="10" y="4"/>
                      <a:pt x="10" y="4"/>
                    </a:cubicBezTo>
                    <a:lnTo>
                      <a:pt x="6"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8" name="Freeform 138"/>
              <p:cNvSpPr>
                <a:spLocks/>
              </p:cNvSpPr>
              <p:nvPr/>
            </p:nvSpPr>
            <p:spPr bwMode="auto">
              <a:xfrm>
                <a:off x="4995" y="3332"/>
                <a:ext cx="16" cy="16"/>
              </a:xfrm>
              <a:custGeom>
                <a:avLst/>
                <a:gdLst>
                  <a:gd name="T0" fmla="*/ 9 w 16"/>
                  <a:gd name="T1" fmla="*/ 16 h 16"/>
                  <a:gd name="T2" fmla="*/ 0 w 16"/>
                  <a:gd name="T3" fmla="*/ 10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6" y="0"/>
                    </a:lnTo>
                    <a:lnTo>
                      <a:pt x="16" y="8"/>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29" name="Freeform 139"/>
              <p:cNvSpPr>
                <a:spLocks/>
              </p:cNvSpPr>
              <p:nvPr/>
            </p:nvSpPr>
            <p:spPr bwMode="auto">
              <a:xfrm>
                <a:off x="5004" y="3340"/>
                <a:ext cx="17" cy="17"/>
              </a:xfrm>
              <a:custGeom>
                <a:avLst/>
                <a:gdLst>
                  <a:gd name="T0" fmla="*/ 10 w 17"/>
                  <a:gd name="T1" fmla="*/ 17 h 17"/>
                  <a:gd name="T2" fmla="*/ 0 w 17"/>
                  <a:gd name="T3" fmla="*/ 10 h 17"/>
                  <a:gd name="T4" fmla="*/ 9 w 17"/>
                  <a:gd name="T5" fmla="*/ 0 h 17"/>
                  <a:gd name="T6" fmla="*/ 17 w 17"/>
                  <a:gd name="T7" fmla="*/ 8 h 17"/>
                  <a:gd name="T8" fmla="*/ 10 w 17"/>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0" y="17"/>
                    </a:moveTo>
                    <a:lnTo>
                      <a:pt x="0" y="10"/>
                    </a:lnTo>
                    <a:lnTo>
                      <a:pt x="9" y="0"/>
                    </a:lnTo>
                    <a:lnTo>
                      <a:pt x="17" y="8"/>
                    </a:lnTo>
                    <a:lnTo>
                      <a:pt x="10"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0" name="Freeform 140"/>
              <p:cNvSpPr>
                <a:spLocks/>
              </p:cNvSpPr>
              <p:nvPr/>
            </p:nvSpPr>
            <p:spPr bwMode="auto">
              <a:xfrm>
                <a:off x="4975" y="3334"/>
                <a:ext cx="16" cy="16"/>
              </a:xfrm>
              <a:custGeom>
                <a:avLst/>
                <a:gdLst>
                  <a:gd name="T0" fmla="*/ 10 w 16"/>
                  <a:gd name="T1" fmla="*/ 16 h 16"/>
                  <a:gd name="T2" fmla="*/ 0 w 16"/>
                  <a:gd name="T3" fmla="*/ 10 h 16"/>
                  <a:gd name="T4" fmla="*/ 8 w 16"/>
                  <a:gd name="T5" fmla="*/ 0 h 16"/>
                  <a:gd name="T6" fmla="*/ 16 w 16"/>
                  <a:gd name="T7" fmla="*/ 8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8" y="0"/>
                    </a:lnTo>
                    <a:lnTo>
                      <a:pt x="16" y="8"/>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1" name="Freeform 141"/>
              <p:cNvSpPr>
                <a:spLocks/>
              </p:cNvSpPr>
              <p:nvPr/>
            </p:nvSpPr>
            <p:spPr bwMode="auto">
              <a:xfrm>
                <a:off x="4987" y="3342"/>
                <a:ext cx="16" cy="16"/>
              </a:xfrm>
              <a:custGeom>
                <a:avLst/>
                <a:gdLst>
                  <a:gd name="T0" fmla="*/ 9 w 16"/>
                  <a:gd name="T1" fmla="*/ 16 h 16"/>
                  <a:gd name="T2" fmla="*/ 0 w 16"/>
                  <a:gd name="T3" fmla="*/ 10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6" y="0"/>
                    </a:lnTo>
                    <a:lnTo>
                      <a:pt x="16" y="8"/>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2" name="Freeform 142"/>
              <p:cNvSpPr>
                <a:spLocks/>
              </p:cNvSpPr>
              <p:nvPr/>
            </p:nvSpPr>
            <p:spPr bwMode="auto">
              <a:xfrm>
                <a:off x="4996" y="3350"/>
                <a:ext cx="18" cy="18"/>
              </a:xfrm>
              <a:custGeom>
                <a:avLst/>
                <a:gdLst>
                  <a:gd name="T0" fmla="*/ 10 w 18"/>
                  <a:gd name="T1" fmla="*/ 18 h 18"/>
                  <a:gd name="T2" fmla="*/ 0 w 18"/>
                  <a:gd name="T3" fmla="*/ 10 h 18"/>
                  <a:gd name="T4" fmla="*/ 8 w 18"/>
                  <a:gd name="T5" fmla="*/ 0 h 18"/>
                  <a:gd name="T6" fmla="*/ 18 w 18"/>
                  <a:gd name="T7" fmla="*/ 8 h 18"/>
                  <a:gd name="T8" fmla="*/ 10 w 18"/>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0" y="18"/>
                    </a:moveTo>
                    <a:lnTo>
                      <a:pt x="0" y="10"/>
                    </a:lnTo>
                    <a:lnTo>
                      <a:pt x="8" y="0"/>
                    </a:lnTo>
                    <a:lnTo>
                      <a:pt x="18" y="8"/>
                    </a:lnTo>
                    <a:lnTo>
                      <a:pt x="10" y="1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3" name="Freeform 143"/>
              <p:cNvSpPr>
                <a:spLocks/>
              </p:cNvSpPr>
              <p:nvPr/>
            </p:nvSpPr>
            <p:spPr bwMode="auto">
              <a:xfrm>
                <a:off x="5016" y="3350"/>
                <a:ext cx="16" cy="16"/>
              </a:xfrm>
              <a:custGeom>
                <a:avLst/>
                <a:gdLst>
                  <a:gd name="T0" fmla="*/ 9 w 16"/>
                  <a:gd name="T1" fmla="*/ 16 h 16"/>
                  <a:gd name="T2" fmla="*/ 0 w 16"/>
                  <a:gd name="T3" fmla="*/ 8 h 16"/>
                  <a:gd name="T4" fmla="*/ 8 w 16"/>
                  <a:gd name="T5" fmla="*/ 0 h 16"/>
                  <a:gd name="T6" fmla="*/ 16 w 16"/>
                  <a:gd name="T7" fmla="*/ 7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7"/>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4" name="Freeform 144"/>
              <p:cNvSpPr>
                <a:spLocks/>
              </p:cNvSpPr>
              <p:nvPr/>
            </p:nvSpPr>
            <p:spPr bwMode="auto">
              <a:xfrm>
                <a:off x="5027" y="3358"/>
                <a:ext cx="16" cy="16"/>
              </a:xfrm>
              <a:custGeom>
                <a:avLst/>
                <a:gdLst>
                  <a:gd name="T0" fmla="*/ 8 w 16"/>
                  <a:gd name="T1" fmla="*/ 16 h 16"/>
                  <a:gd name="T2" fmla="*/ 0 w 16"/>
                  <a:gd name="T3" fmla="*/ 8 h 16"/>
                  <a:gd name="T4" fmla="*/ 7 w 16"/>
                  <a:gd name="T5" fmla="*/ 0 h 16"/>
                  <a:gd name="T6" fmla="*/ 16 w 16"/>
                  <a:gd name="T7" fmla="*/ 7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8"/>
                    </a:lnTo>
                    <a:lnTo>
                      <a:pt x="7" y="0"/>
                    </a:lnTo>
                    <a:lnTo>
                      <a:pt x="16" y="7"/>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5" name="Freeform 145"/>
              <p:cNvSpPr>
                <a:spLocks/>
              </p:cNvSpPr>
              <p:nvPr/>
            </p:nvSpPr>
            <p:spPr bwMode="auto">
              <a:xfrm>
                <a:off x="5037" y="3366"/>
                <a:ext cx="16" cy="16"/>
              </a:xfrm>
              <a:custGeom>
                <a:avLst/>
                <a:gdLst>
                  <a:gd name="T0" fmla="*/ 10 w 10"/>
                  <a:gd name="T1" fmla="*/ 16 h 10"/>
                  <a:gd name="T2" fmla="*/ 0 w 10"/>
                  <a:gd name="T3" fmla="*/ 10 h 10"/>
                  <a:gd name="T4" fmla="*/ 8 w 10"/>
                  <a:gd name="T5" fmla="*/ 0 h 10"/>
                  <a:gd name="T6" fmla="*/ 14 w 10"/>
                  <a:gd name="T7" fmla="*/ 5 h 10"/>
                  <a:gd name="T8" fmla="*/ 14 w 10"/>
                  <a:gd name="T9" fmla="*/ 10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0" y="6"/>
                      <a:pt x="0" y="6"/>
                      <a:pt x="0" y="6"/>
                    </a:cubicBezTo>
                    <a:cubicBezTo>
                      <a:pt x="5" y="0"/>
                      <a:pt x="5" y="0"/>
                      <a:pt x="5" y="0"/>
                    </a:cubicBezTo>
                    <a:cubicBezTo>
                      <a:pt x="9" y="3"/>
                      <a:pt x="9" y="3"/>
                      <a:pt x="9" y="3"/>
                    </a:cubicBezTo>
                    <a:cubicBezTo>
                      <a:pt x="9" y="4"/>
                      <a:pt x="10" y="5"/>
                      <a:pt x="9" y="6"/>
                    </a:cubicBezTo>
                    <a:lnTo>
                      <a:pt x="6"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6" name="Freeform 146"/>
              <p:cNvSpPr>
                <a:spLocks/>
              </p:cNvSpPr>
              <p:nvPr/>
            </p:nvSpPr>
            <p:spPr bwMode="auto">
              <a:xfrm>
                <a:off x="5008" y="3360"/>
                <a:ext cx="16" cy="16"/>
              </a:xfrm>
              <a:custGeom>
                <a:avLst/>
                <a:gdLst>
                  <a:gd name="T0" fmla="*/ 9 w 16"/>
                  <a:gd name="T1" fmla="*/ 16 h 16"/>
                  <a:gd name="T2" fmla="*/ 0 w 16"/>
                  <a:gd name="T3" fmla="*/ 8 h 16"/>
                  <a:gd name="T4" fmla="*/ 8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6"/>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7" name="Freeform 147"/>
              <p:cNvSpPr>
                <a:spLocks/>
              </p:cNvSpPr>
              <p:nvPr/>
            </p:nvSpPr>
            <p:spPr bwMode="auto">
              <a:xfrm>
                <a:off x="5019" y="3368"/>
                <a:ext cx="16" cy="16"/>
              </a:xfrm>
              <a:custGeom>
                <a:avLst/>
                <a:gdLst>
                  <a:gd name="T0" fmla="*/ 8 w 16"/>
                  <a:gd name="T1" fmla="*/ 16 h 16"/>
                  <a:gd name="T2" fmla="*/ 0 w 16"/>
                  <a:gd name="T3" fmla="*/ 10 h 16"/>
                  <a:gd name="T4" fmla="*/ 6 w 16"/>
                  <a:gd name="T5" fmla="*/ 0 h 16"/>
                  <a:gd name="T6" fmla="*/ 16 w 16"/>
                  <a:gd name="T7" fmla="*/ 6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10"/>
                    </a:lnTo>
                    <a:lnTo>
                      <a:pt x="6" y="0"/>
                    </a:lnTo>
                    <a:lnTo>
                      <a:pt x="16" y="6"/>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8" name="Freeform 148"/>
              <p:cNvSpPr>
                <a:spLocks/>
              </p:cNvSpPr>
              <p:nvPr/>
            </p:nvSpPr>
            <p:spPr bwMode="auto">
              <a:xfrm>
                <a:off x="5029" y="3376"/>
                <a:ext cx="16" cy="16"/>
              </a:xfrm>
              <a:custGeom>
                <a:avLst/>
                <a:gdLst>
                  <a:gd name="T0" fmla="*/ 9 w 16"/>
                  <a:gd name="T1" fmla="*/ 16 h 16"/>
                  <a:gd name="T2" fmla="*/ 0 w 16"/>
                  <a:gd name="T3" fmla="*/ 10 h 16"/>
                  <a:gd name="T4" fmla="*/ 8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8" y="0"/>
                    </a:lnTo>
                    <a:lnTo>
                      <a:pt x="16" y="8"/>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39" name="Freeform 149"/>
              <p:cNvSpPr>
                <a:spLocks/>
              </p:cNvSpPr>
              <p:nvPr/>
            </p:nvSpPr>
            <p:spPr bwMode="auto">
              <a:xfrm>
                <a:off x="4967" y="3345"/>
                <a:ext cx="16" cy="16"/>
              </a:xfrm>
              <a:custGeom>
                <a:avLst/>
                <a:gdLst>
                  <a:gd name="T0" fmla="*/ 10 w 16"/>
                  <a:gd name="T1" fmla="*/ 16 h 16"/>
                  <a:gd name="T2" fmla="*/ 0 w 16"/>
                  <a:gd name="T3" fmla="*/ 8 h 16"/>
                  <a:gd name="T4" fmla="*/ 8 w 16"/>
                  <a:gd name="T5" fmla="*/ 0 h 16"/>
                  <a:gd name="T6" fmla="*/ 16 w 16"/>
                  <a:gd name="T7" fmla="*/ 7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7"/>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0" name="Freeform 150"/>
              <p:cNvSpPr>
                <a:spLocks/>
              </p:cNvSpPr>
              <p:nvPr/>
            </p:nvSpPr>
            <p:spPr bwMode="auto">
              <a:xfrm>
                <a:off x="4978" y="3353"/>
                <a:ext cx="17" cy="16"/>
              </a:xfrm>
              <a:custGeom>
                <a:avLst/>
                <a:gdLst>
                  <a:gd name="T0" fmla="*/ 9 w 17"/>
                  <a:gd name="T1" fmla="*/ 16 h 16"/>
                  <a:gd name="T2" fmla="*/ 0 w 17"/>
                  <a:gd name="T3" fmla="*/ 10 h 16"/>
                  <a:gd name="T4" fmla="*/ 7 w 17"/>
                  <a:gd name="T5" fmla="*/ 0 h 16"/>
                  <a:gd name="T6" fmla="*/ 17 w 17"/>
                  <a:gd name="T7" fmla="*/ 7 h 16"/>
                  <a:gd name="T8" fmla="*/ 9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9" y="16"/>
                    </a:moveTo>
                    <a:lnTo>
                      <a:pt x="0" y="10"/>
                    </a:lnTo>
                    <a:lnTo>
                      <a:pt x="7" y="0"/>
                    </a:lnTo>
                    <a:lnTo>
                      <a:pt x="17" y="7"/>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1" name="Freeform 151"/>
              <p:cNvSpPr>
                <a:spLocks/>
              </p:cNvSpPr>
              <p:nvPr/>
            </p:nvSpPr>
            <p:spPr bwMode="auto">
              <a:xfrm>
                <a:off x="4988" y="3361"/>
                <a:ext cx="16" cy="17"/>
              </a:xfrm>
              <a:custGeom>
                <a:avLst/>
                <a:gdLst>
                  <a:gd name="T0" fmla="*/ 10 w 16"/>
                  <a:gd name="T1" fmla="*/ 17 h 17"/>
                  <a:gd name="T2" fmla="*/ 0 w 16"/>
                  <a:gd name="T3" fmla="*/ 10 h 17"/>
                  <a:gd name="T4" fmla="*/ 8 w 16"/>
                  <a:gd name="T5" fmla="*/ 0 h 17"/>
                  <a:gd name="T6" fmla="*/ 16 w 16"/>
                  <a:gd name="T7" fmla="*/ 8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0"/>
                    </a:lnTo>
                    <a:lnTo>
                      <a:pt x="8" y="0"/>
                    </a:lnTo>
                    <a:lnTo>
                      <a:pt x="16" y="8"/>
                    </a:lnTo>
                    <a:lnTo>
                      <a:pt x="10"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2" name="Freeform 152"/>
              <p:cNvSpPr>
                <a:spLocks/>
              </p:cNvSpPr>
              <p:nvPr/>
            </p:nvSpPr>
            <p:spPr bwMode="auto">
              <a:xfrm>
                <a:off x="4961" y="3355"/>
                <a:ext cx="14" cy="16"/>
              </a:xfrm>
              <a:custGeom>
                <a:avLst/>
                <a:gdLst>
                  <a:gd name="T0" fmla="*/ 8 w 9"/>
                  <a:gd name="T1" fmla="*/ 16 h 10"/>
                  <a:gd name="T2" fmla="*/ 2 w 9"/>
                  <a:gd name="T3" fmla="*/ 11 h 10"/>
                  <a:gd name="T4" fmla="*/ 0 w 9"/>
                  <a:gd name="T5" fmla="*/ 6 h 10"/>
                  <a:gd name="T6" fmla="*/ 6 w 9"/>
                  <a:gd name="T7" fmla="*/ 0 h 10"/>
                  <a:gd name="T8" fmla="*/ 14 w 9"/>
                  <a:gd name="T9" fmla="*/ 6 h 10"/>
                  <a:gd name="T10" fmla="*/ 8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5" y="10"/>
                    </a:moveTo>
                    <a:cubicBezTo>
                      <a:pt x="1" y="7"/>
                      <a:pt x="1" y="7"/>
                      <a:pt x="1" y="7"/>
                    </a:cubicBezTo>
                    <a:cubicBezTo>
                      <a:pt x="0" y="6"/>
                      <a:pt x="0" y="5"/>
                      <a:pt x="0" y="4"/>
                    </a:cubicBezTo>
                    <a:cubicBezTo>
                      <a:pt x="4" y="0"/>
                      <a:pt x="4" y="0"/>
                      <a:pt x="4" y="0"/>
                    </a:cubicBezTo>
                    <a:cubicBezTo>
                      <a:pt x="9" y="4"/>
                      <a:pt x="9" y="4"/>
                      <a:pt x="9" y="4"/>
                    </a:cubicBezTo>
                    <a:lnTo>
                      <a:pt x="5"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3" name="Freeform 153"/>
              <p:cNvSpPr>
                <a:spLocks/>
              </p:cNvSpPr>
              <p:nvPr/>
            </p:nvSpPr>
            <p:spPr bwMode="auto">
              <a:xfrm>
                <a:off x="4970" y="3363"/>
                <a:ext cx="17" cy="16"/>
              </a:xfrm>
              <a:custGeom>
                <a:avLst/>
                <a:gdLst>
                  <a:gd name="T0" fmla="*/ 8 w 17"/>
                  <a:gd name="T1" fmla="*/ 16 h 16"/>
                  <a:gd name="T2" fmla="*/ 0 w 17"/>
                  <a:gd name="T3" fmla="*/ 10 h 16"/>
                  <a:gd name="T4" fmla="*/ 7 w 17"/>
                  <a:gd name="T5" fmla="*/ 0 h 16"/>
                  <a:gd name="T6" fmla="*/ 17 w 17"/>
                  <a:gd name="T7" fmla="*/ 8 h 16"/>
                  <a:gd name="T8" fmla="*/ 8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8" y="16"/>
                    </a:moveTo>
                    <a:lnTo>
                      <a:pt x="0" y="10"/>
                    </a:lnTo>
                    <a:lnTo>
                      <a:pt x="7" y="0"/>
                    </a:lnTo>
                    <a:lnTo>
                      <a:pt x="17" y="8"/>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4" name="Freeform 154"/>
              <p:cNvSpPr>
                <a:spLocks/>
              </p:cNvSpPr>
              <p:nvPr/>
            </p:nvSpPr>
            <p:spPr bwMode="auto">
              <a:xfrm>
                <a:off x="4980" y="3371"/>
                <a:ext cx="16" cy="16"/>
              </a:xfrm>
              <a:custGeom>
                <a:avLst/>
                <a:gdLst>
                  <a:gd name="T0" fmla="*/ 10 w 16"/>
                  <a:gd name="T1" fmla="*/ 16 h 16"/>
                  <a:gd name="T2" fmla="*/ 0 w 16"/>
                  <a:gd name="T3" fmla="*/ 10 h 16"/>
                  <a:gd name="T4" fmla="*/ 8 w 16"/>
                  <a:gd name="T5" fmla="*/ 0 h 16"/>
                  <a:gd name="T6" fmla="*/ 16 w 16"/>
                  <a:gd name="T7" fmla="*/ 8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8" y="0"/>
                    </a:lnTo>
                    <a:lnTo>
                      <a:pt x="16" y="8"/>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5" name="Freeform 155"/>
              <p:cNvSpPr>
                <a:spLocks/>
              </p:cNvSpPr>
              <p:nvPr/>
            </p:nvSpPr>
            <p:spPr bwMode="auto">
              <a:xfrm>
                <a:off x="5000" y="3369"/>
                <a:ext cx="16" cy="17"/>
              </a:xfrm>
              <a:custGeom>
                <a:avLst/>
                <a:gdLst>
                  <a:gd name="T0" fmla="*/ 8 w 16"/>
                  <a:gd name="T1" fmla="*/ 17 h 17"/>
                  <a:gd name="T2" fmla="*/ 0 w 16"/>
                  <a:gd name="T3" fmla="*/ 10 h 17"/>
                  <a:gd name="T4" fmla="*/ 6 w 16"/>
                  <a:gd name="T5" fmla="*/ 0 h 17"/>
                  <a:gd name="T6" fmla="*/ 16 w 16"/>
                  <a:gd name="T7" fmla="*/ 9 h 17"/>
                  <a:gd name="T8" fmla="*/ 8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8" y="17"/>
                    </a:moveTo>
                    <a:lnTo>
                      <a:pt x="0" y="10"/>
                    </a:lnTo>
                    <a:lnTo>
                      <a:pt x="6" y="0"/>
                    </a:lnTo>
                    <a:lnTo>
                      <a:pt x="16" y="9"/>
                    </a:lnTo>
                    <a:lnTo>
                      <a:pt x="8"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6" name="Freeform 156"/>
              <p:cNvSpPr>
                <a:spLocks/>
              </p:cNvSpPr>
              <p:nvPr/>
            </p:nvSpPr>
            <p:spPr bwMode="auto">
              <a:xfrm>
                <a:off x="5009" y="3379"/>
                <a:ext cx="16" cy="16"/>
              </a:xfrm>
              <a:custGeom>
                <a:avLst/>
                <a:gdLst>
                  <a:gd name="T0" fmla="*/ 10 w 16"/>
                  <a:gd name="T1" fmla="*/ 16 h 16"/>
                  <a:gd name="T2" fmla="*/ 0 w 16"/>
                  <a:gd name="T3" fmla="*/ 8 h 16"/>
                  <a:gd name="T4" fmla="*/ 8 w 16"/>
                  <a:gd name="T5" fmla="*/ 0 h 16"/>
                  <a:gd name="T6" fmla="*/ 16 w 16"/>
                  <a:gd name="T7" fmla="*/ 7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7"/>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7" name="Freeform 157"/>
              <p:cNvSpPr>
                <a:spLocks/>
              </p:cNvSpPr>
              <p:nvPr/>
            </p:nvSpPr>
            <p:spPr bwMode="auto">
              <a:xfrm>
                <a:off x="5021" y="3387"/>
                <a:ext cx="16" cy="16"/>
              </a:xfrm>
              <a:custGeom>
                <a:avLst/>
                <a:gdLst>
                  <a:gd name="T0" fmla="*/ 8 w 16"/>
                  <a:gd name="T1" fmla="*/ 16 h 16"/>
                  <a:gd name="T2" fmla="*/ 0 w 16"/>
                  <a:gd name="T3" fmla="*/ 8 h 16"/>
                  <a:gd name="T4" fmla="*/ 6 w 16"/>
                  <a:gd name="T5" fmla="*/ 0 h 16"/>
                  <a:gd name="T6" fmla="*/ 16 w 16"/>
                  <a:gd name="T7" fmla="*/ 7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8"/>
                    </a:lnTo>
                    <a:lnTo>
                      <a:pt x="6" y="0"/>
                    </a:lnTo>
                    <a:lnTo>
                      <a:pt x="16" y="7"/>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8" name="Freeform 158"/>
              <p:cNvSpPr>
                <a:spLocks/>
              </p:cNvSpPr>
              <p:nvPr/>
            </p:nvSpPr>
            <p:spPr bwMode="auto">
              <a:xfrm>
                <a:off x="4991" y="3381"/>
                <a:ext cx="17" cy="16"/>
              </a:xfrm>
              <a:custGeom>
                <a:avLst/>
                <a:gdLst>
                  <a:gd name="T0" fmla="*/ 9 w 17"/>
                  <a:gd name="T1" fmla="*/ 16 h 16"/>
                  <a:gd name="T2" fmla="*/ 0 w 17"/>
                  <a:gd name="T3" fmla="*/ 8 h 16"/>
                  <a:gd name="T4" fmla="*/ 7 w 17"/>
                  <a:gd name="T5" fmla="*/ 0 h 16"/>
                  <a:gd name="T6" fmla="*/ 17 w 17"/>
                  <a:gd name="T7" fmla="*/ 6 h 16"/>
                  <a:gd name="T8" fmla="*/ 9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9" y="16"/>
                    </a:moveTo>
                    <a:lnTo>
                      <a:pt x="0" y="8"/>
                    </a:lnTo>
                    <a:lnTo>
                      <a:pt x="7" y="0"/>
                    </a:lnTo>
                    <a:lnTo>
                      <a:pt x="17" y="6"/>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49" name="Freeform 159"/>
              <p:cNvSpPr>
                <a:spLocks/>
              </p:cNvSpPr>
              <p:nvPr/>
            </p:nvSpPr>
            <p:spPr bwMode="auto">
              <a:xfrm>
                <a:off x="5001" y="3389"/>
                <a:ext cx="16" cy="16"/>
              </a:xfrm>
              <a:custGeom>
                <a:avLst/>
                <a:gdLst>
                  <a:gd name="T0" fmla="*/ 10 w 16"/>
                  <a:gd name="T1" fmla="*/ 16 h 16"/>
                  <a:gd name="T2" fmla="*/ 0 w 16"/>
                  <a:gd name="T3" fmla="*/ 8 h 16"/>
                  <a:gd name="T4" fmla="*/ 8 w 16"/>
                  <a:gd name="T5" fmla="*/ 0 h 16"/>
                  <a:gd name="T6" fmla="*/ 16 w 16"/>
                  <a:gd name="T7" fmla="*/ 6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6"/>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0" name="Freeform 160"/>
              <p:cNvSpPr>
                <a:spLocks/>
              </p:cNvSpPr>
              <p:nvPr/>
            </p:nvSpPr>
            <p:spPr bwMode="auto">
              <a:xfrm>
                <a:off x="5013" y="3397"/>
                <a:ext cx="16" cy="16"/>
              </a:xfrm>
              <a:custGeom>
                <a:avLst/>
                <a:gdLst>
                  <a:gd name="T0" fmla="*/ 6 w 10"/>
                  <a:gd name="T1" fmla="*/ 14 h 10"/>
                  <a:gd name="T2" fmla="*/ 0 w 10"/>
                  <a:gd name="T3" fmla="*/ 10 h 10"/>
                  <a:gd name="T4" fmla="*/ 6 w 10"/>
                  <a:gd name="T5" fmla="*/ 0 h 10"/>
                  <a:gd name="T6" fmla="*/ 16 w 10"/>
                  <a:gd name="T7" fmla="*/ 8 h 10"/>
                  <a:gd name="T8" fmla="*/ 11 w 10"/>
                  <a:gd name="T9" fmla="*/ 14 h 10"/>
                  <a:gd name="T10" fmla="*/ 6 w 10"/>
                  <a:gd name="T11" fmla="*/ 1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6"/>
                      <a:pt x="0" y="6"/>
                      <a:pt x="0" y="6"/>
                    </a:cubicBezTo>
                    <a:cubicBezTo>
                      <a:pt x="4" y="0"/>
                      <a:pt x="4" y="0"/>
                      <a:pt x="4" y="0"/>
                    </a:cubicBezTo>
                    <a:cubicBezTo>
                      <a:pt x="10" y="5"/>
                      <a:pt x="10" y="5"/>
                      <a:pt x="10" y="5"/>
                    </a:cubicBezTo>
                    <a:cubicBezTo>
                      <a:pt x="7" y="9"/>
                      <a:pt x="7" y="9"/>
                      <a:pt x="7" y="9"/>
                    </a:cubicBezTo>
                    <a:cubicBezTo>
                      <a:pt x="6" y="9"/>
                      <a:pt x="5" y="10"/>
                      <a:pt x="4"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1" name="Freeform 161"/>
              <p:cNvSpPr>
                <a:spLocks/>
              </p:cNvSpPr>
              <p:nvPr/>
            </p:nvSpPr>
            <p:spPr bwMode="auto">
              <a:xfrm>
                <a:off x="5058" y="3402"/>
                <a:ext cx="97" cy="94"/>
              </a:xfrm>
              <a:custGeom>
                <a:avLst/>
                <a:gdLst>
                  <a:gd name="T0" fmla="*/ 0 w 60"/>
                  <a:gd name="T1" fmla="*/ 41 h 58"/>
                  <a:gd name="T2" fmla="*/ 31 w 60"/>
                  <a:gd name="T3" fmla="*/ 2 h 58"/>
                  <a:gd name="T4" fmla="*/ 36 w 60"/>
                  <a:gd name="T5" fmla="*/ 0 h 58"/>
                  <a:gd name="T6" fmla="*/ 95 w 60"/>
                  <a:gd name="T7" fmla="*/ 49 h 58"/>
                  <a:gd name="T8" fmla="*/ 97 w 60"/>
                  <a:gd name="T9" fmla="*/ 53 h 58"/>
                  <a:gd name="T10" fmla="*/ 66 w 60"/>
                  <a:gd name="T11" fmla="*/ 92 h 58"/>
                  <a:gd name="T12" fmla="*/ 61 w 60"/>
                  <a:gd name="T13" fmla="*/ 92 h 58"/>
                  <a:gd name="T14" fmla="*/ 2 w 60"/>
                  <a:gd name="T15" fmla="*/ 45 h 58"/>
                  <a:gd name="T16" fmla="*/ 0 w 60"/>
                  <a:gd name="T17" fmla="*/ 41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8">
                    <a:moveTo>
                      <a:pt x="0" y="25"/>
                    </a:moveTo>
                    <a:cubicBezTo>
                      <a:pt x="19" y="1"/>
                      <a:pt x="19" y="1"/>
                      <a:pt x="19" y="1"/>
                    </a:cubicBezTo>
                    <a:cubicBezTo>
                      <a:pt x="20" y="0"/>
                      <a:pt x="21" y="0"/>
                      <a:pt x="22" y="0"/>
                    </a:cubicBezTo>
                    <a:cubicBezTo>
                      <a:pt x="59" y="30"/>
                      <a:pt x="59" y="30"/>
                      <a:pt x="59" y="30"/>
                    </a:cubicBezTo>
                    <a:cubicBezTo>
                      <a:pt x="60" y="31"/>
                      <a:pt x="60" y="32"/>
                      <a:pt x="60" y="33"/>
                    </a:cubicBezTo>
                    <a:cubicBezTo>
                      <a:pt x="41" y="57"/>
                      <a:pt x="41" y="57"/>
                      <a:pt x="41" y="57"/>
                    </a:cubicBezTo>
                    <a:cubicBezTo>
                      <a:pt x="40" y="58"/>
                      <a:pt x="39" y="58"/>
                      <a:pt x="38" y="57"/>
                    </a:cubicBezTo>
                    <a:cubicBezTo>
                      <a:pt x="1" y="28"/>
                      <a:pt x="1" y="28"/>
                      <a:pt x="1" y="28"/>
                    </a:cubicBezTo>
                    <a:cubicBezTo>
                      <a:pt x="0" y="27"/>
                      <a:pt x="0" y="25"/>
                      <a:pt x="0" y="25"/>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2" name="Freeform 162"/>
              <p:cNvSpPr>
                <a:spLocks/>
              </p:cNvSpPr>
              <p:nvPr/>
            </p:nvSpPr>
            <p:spPr bwMode="auto">
              <a:xfrm>
                <a:off x="5084" y="3405"/>
                <a:ext cx="16" cy="15"/>
              </a:xfrm>
              <a:custGeom>
                <a:avLst/>
                <a:gdLst>
                  <a:gd name="T0" fmla="*/ 10 w 10"/>
                  <a:gd name="T1" fmla="*/ 15 h 9"/>
                  <a:gd name="T2" fmla="*/ 0 w 10"/>
                  <a:gd name="T3" fmla="*/ 8 h 9"/>
                  <a:gd name="T4" fmla="*/ 5 w 10"/>
                  <a:gd name="T5" fmla="*/ 2 h 9"/>
                  <a:gd name="T6" fmla="*/ 10 w 10"/>
                  <a:gd name="T7" fmla="*/ 0 h 9"/>
                  <a:gd name="T8" fmla="*/ 16 w 10"/>
                  <a:gd name="T9" fmla="*/ 7 h 9"/>
                  <a:gd name="T10" fmla="*/ 10 w 10"/>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6" y="9"/>
                    </a:moveTo>
                    <a:cubicBezTo>
                      <a:pt x="0" y="5"/>
                      <a:pt x="0" y="5"/>
                      <a:pt x="0" y="5"/>
                    </a:cubicBezTo>
                    <a:cubicBezTo>
                      <a:pt x="3" y="1"/>
                      <a:pt x="3" y="1"/>
                      <a:pt x="3" y="1"/>
                    </a:cubicBezTo>
                    <a:cubicBezTo>
                      <a:pt x="4" y="0"/>
                      <a:pt x="5" y="0"/>
                      <a:pt x="6" y="0"/>
                    </a:cubicBezTo>
                    <a:cubicBezTo>
                      <a:pt x="10" y="4"/>
                      <a:pt x="10" y="4"/>
                      <a:pt x="10" y="4"/>
                    </a:cubicBezTo>
                    <a:lnTo>
                      <a:pt x="6" y="9"/>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3" name="Freeform 163"/>
              <p:cNvSpPr>
                <a:spLocks/>
              </p:cNvSpPr>
              <p:nvPr/>
            </p:nvSpPr>
            <p:spPr bwMode="auto">
              <a:xfrm>
                <a:off x="5095" y="3412"/>
                <a:ext cx="16" cy="16"/>
              </a:xfrm>
              <a:custGeom>
                <a:avLst/>
                <a:gdLst>
                  <a:gd name="T0" fmla="*/ 8 w 16"/>
                  <a:gd name="T1" fmla="*/ 16 h 16"/>
                  <a:gd name="T2" fmla="*/ 0 w 16"/>
                  <a:gd name="T3" fmla="*/ 9 h 16"/>
                  <a:gd name="T4" fmla="*/ 7 w 16"/>
                  <a:gd name="T5" fmla="*/ 0 h 16"/>
                  <a:gd name="T6" fmla="*/ 16 w 16"/>
                  <a:gd name="T7" fmla="*/ 8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9"/>
                    </a:lnTo>
                    <a:lnTo>
                      <a:pt x="7" y="0"/>
                    </a:lnTo>
                    <a:lnTo>
                      <a:pt x="16" y="8"/>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4" name="Freeform 164"/>
              <p:cNvSpPr>
                <a:spLocks/>
              </p:cNvSpPr>
              <p:nvPr/>
            </p:nvSpPr>
            <p:spPr bwMode="auto">
              <a:xfrm>
                <a:off x="5105" y="3421"/>
                <a:ext cx="16" cy="16"/>
              </a:xfrm>
              <a:custGeom>
                <a:avLst/>
                <a:gdLst>
                  <a:gd name="T0" fmla="*/ 10 w 16"/>
                  <a:gd name="T1" fmla="*/ 16 h 16"/>
                  <a:gd name="T2" fmla="*/ 0 w 16"/>
                  <a:gd name="T3" fmla="*/ 8 h 16"/>
                  <a:gd name="T4" fmla="*/ 8 w 16"/>
                  <a:gd name="T5" fmla="*/ 0 h 16"/>
                  <a:gd name="T6" fmla="*/ 16 w 16"/>
                  <a:gd name="T7" fmla="*/ 7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7"/>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5" name="Freeform 165"/>
              <p:cNvSpPr>
                <a:spLocks/>
              </p:cNvSpPr>
              <p:nvPr/>
            </p:nvSpPr>
            <p:spPr bwMode="auto">
              <a:xfrm>
                <a:off x="5076" y="3413"/>
                <a:ext cx="16" cy="16"/>
              </a:xfrm>
              <a:custGeom>
                <a:avLst/>
                <a:gdLst>
                  <a:gd name="T0" fmla="*/ 9 w 16"/>
                  <a:gd name="T1" fmla="*/ 16 h 16"/>
                  <a:gd name="T2" fmla="*/ 0 w 16"/>
                  <a:gd name="T3" fmla="*/ 10 h 16"/>
                  <a:gd name="T4" fmla="*/ 8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8"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6" name="Freeform 166"/>
              <p:cNvSpPr>
                <a:spLocks/>
              </p:cNvSpPr>
              <p:nvPr/>
            </p:nvSpPr>
            <p:spPr bwMode="auto">
              <a:xfrm>
                <a:off x="5087" y="3423"/>
                <a:ext cx="16" cy="16"/>
              </a:xfrm>
              <a:custGeom>
                <a:avLst/>
                <a:gdLst>
                  <a:gd name="T0" fmla="*/ 8 w 16"/>
                  <a:gd name="T1" fmla="*/ 16 h 16"/>
                  <a:gd name="T2" fmla="*/ 0 w 16"/>
                  <a:gd name="T3" fmla="*/ 8 h 16"/>
                  <a:gd name="T4" fmla="*/ 7 w 16"/>
                  <a:gd name="T5" fmla="*/ 0 h 16"/>
                  <a:gd name="T6" fmla="*/ 16 w 16"/>
                  <a:gd name="T7" fmla="*/ 6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8"/>
                    </a:lnTo>
                    <a:lnTo>
                      <a:pt x="7" y="0"/>
                    </a:lnTo>
                    <a:lnTo>
                      <a:pt x="16" y="6"/>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7" name="Freeform 167"/>
              <p:cNvSpPr>
                <a:spLocks/>
              </p:cNvSpPr>
              <p:nvPr/>
            </p:nvSpPr>
            <p:spPr bwMode="auto">
              <a:xfrm>
                <a:off x="5097" y="3431"/>
                <a:ext cx="16" cy="16"/>
              </a:xfrm>
              <a:custGeom>
                <a:avLst/>
                <a:gdLst>
                  <a:gd name="T0" fmla="*/ 9 w 16"/>
                  <a:gd name="T1" fmla="*/ 16 h 16"/>
                  <a:gd name="T2" fmla="*/ 0 w 16"/>
                  <a:gd name="T3" fmla="*/ 8 h 16"/>
                  <a:gd name="T4" fmla="*/ 8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6"/>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8" name="Freeform 168"/>
              <p:cNvSpPr>
                <a:spLocks/>
              </p:cNvSpPr>
              <p:nvPr/>
            </p:nvSpPr>
            <p:spPr bwMode="auto">
              <a:xfrm>
                <a:off x="5116" y="3429"/>
                <a:ext cx="16" cy="17"/>
              </a:xfrm>
              <a:custGeom>
                <a:avLst/>
                <a:gdLst>
                  <a:gd name="T0" fmla="*/ 10 w 16"/>
                  <a:gd name="T1" fmla="*/ 17 h 17"/>
                  <a:gd name="T2" fmla="*/ 0 w 16"/>
                  <a:gd name="T3" fmla="*/ 8 h 17"/>
                  <a:gd name="T4" fmla="*/ 7 w 16"/>
                  <a:gd name="T5" fmla="*/ 0 h 17"/>
                  <a:gd name="T6" fmla="*/ 16 w 16"/>
                  <a:gd name="T7" fmla="*/ 7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8"/>
                    </a:lnTo>
                    <a:lnTo>
                      <a:pt x="7" y="0"/>
                    </a:lnTo>
                    <a:lnTo>
                      <a:pt x="16" y="7"/>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59" name="Freeform 169"/>
              <p:cNvSpPr>
                <a:spLocks/>
              </p:cNvSpPr>
              <p:nvPr/>
            </p:nvSpPr>
            <p:spPr bwMode="auto">
              <a:xfrm>
                <a:off x="5126" y="3437"/>
                <a:ext cx="16" cy="17"/>
              </a:xfrm>
              <a:custGeom>
                <a:avLst/>
                <a:gdLst>
                  <a:gd name="T0" fmla="*/ 10 w 16"/>
                  <a:gd name="T1" fmla="*/ 17 h 17"/>
                  <a:gd name="T2" fmla="*/ 0 w 16"/>
                  <a:gd name="T3" fmla="*/ 10 h 17"/>
                  <a:gd name="T4" fmla="*/ 8 w 16"/>
                  <a:gd name="T5" fmla="*/ 0 h 17"/>
                  <a:gd name="T6" fmla="*/ 16 w 16"/>
                  <a:gd name="T7" fmla="*/ 7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0"/>
                    </a:lnTo>
                    <a:lnTo>
                      <a:pt x="8" y="0"/>
                    </a:lnTo>
                    <a:lnTo>
                      <a:pt x="16" y="7"/>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0" name="Freeform 170"/>
              <p:cNvSpPr>
                <a:spLocks/>
              </p:cNvSpPr>
              <p:nvPr/>
            </p:nvSpPr>
            <p:spPr bwMode="auto">
              <a:xfrm>
                <a:off x="5137" y="3446"/>
                <a:ext cx="15" cy="16"/>
              </a:xfrm>
              <a:custGeom>
                <a:avLst/>
                <a:gdLst>
                  <a:gd name="T0" fmla="*/ 10 w 9"/>
                  <a:gd name="T1" fmla="*/ 16 h 10"/>
                  <a:gd name="T2" fmla="*/ 0 w 9"/>
                  <a:gd name="T3" fmla="*/ 10 h 10"/>
                  <a:gd name="T4" fmla="*/ 7 w 9"/>
                  <a:gd name="T5" fmla="*/ 0 h 10"/>
                  <a:gd name="T6" fmla="*/ 13 w 9"/>
                  <a:gd name="T7" fmla="*/ 5 h 10"/>
                  <a:gd name="T8" fmla="*/ 15 w 9"/>
                  <a:gd name="T9" fmla="*/ 10 h 10"/>
                  <a:gd name="T10" fmla="*/ 10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6" y="10"/>
                    </a:moveTo>
                    <a:cubicBezTo>
                      <a:pt x="0" y="6"/>
                      <a:pt x="0" y="6"/>
                      <a:pt x="0" y="6"/>
                    </a:cubicBezTo>
                    <a:cubicBezTo>
                      <a:pt x="4" y="0"/>
                      <a:pt x="4" y="0"/>
                      <a:pt x="4" y="0"/>
                    </a:cubicBezTo>
                    <a:cubicBezTo>
                      <a:pt x="8" y="3"/>
                      <a:pt x="8" y="3"/>
                      <a:pt x="8" y="3"/>
                    </a:cubicBezTo>
                    <a:cubicBezTo>
                      <a:pt x="9" y="4"/>
                      <a:pt x="9" y="5"/>
                      <a:pt x="9" y="6"/>
                    </a:cubicBezTo>
                    <a:lnTo>
                      <a:pt x="6"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1" name="Freeform 171"/>
              <p:cNvSpPr>
                <a:spLocks/>
              </p:cNvSpPr>
              <p:nvPr/>
            </p:nvSpPr>
            <p:spPr bwMode="auto">
              <a:xfrm>
                <a:off x="5108" y="3439"/>
                <a:ext cx="16" cy="16"/>
              </a:xfrm>
              <a:custGeom>
                <a:avLst/>
                <a:gdLst>
                  <a:gd name="T0" fmla="*/ 10 w 16"/>
                  <a:gd name="T1" fmla="*/ 16 h 16"/>
                  <a:gd name="T2" fmla="*/ 0 w 16"/>
                  <a:gd name="T3" fmla="*/ 10 h 16"/>
                  <a:gd name="T4" fmla="*/ 7 w 16"/>
                  <a:gd name="T5" fmla="*/ 0 h 16"/>
                  <a:gd name="T6" fmla="*/ 16 w 16"/>
                  <a:gd name="T7" fmla="*/ 8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7" y="0"/>
                    </a:lnTo>
                    <a:lnTo>
                      <a:pt x="16" y="8"/>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2" name="Freeform 172"/>
              <p:cNvSpPr>
                <a:spLocks/>
              </p:cNvSpPr>
              <p:nvPr/>
            </p:nvSpPr>
            <p:spPr bwMode="auto">
              <a:xfrm>
                <a:off x="5118" y="3447"/>
                <a:ext cx="18" cy="16"/>
              </a:xfrm>
              <a:custGeom>
                <a:avLst/>
                <a:gdLst>
                  <a:gd name="T0" fmla="*/ 10 w 18"/>
                  <a:gd name="T1" fmla="*/ 16 h 16"/>
                  <a:gd name="T2" fmla="*/ 0 w 18"/>
                  <a:gd name="T3" fmla="*/ 10 h 16"/>
                  <a:gd name="T4" fmla="*/ 8 w 18"/>
                  <a:gd name="T5" fmla="*/ 0 h 16"/>
                  <a:gd name="T6" fmla="*/ 18 w 18"/>
                  <a:gd name="T7" fmla="*/ 8 h 16"/>
                  <a:gd name="T8" fmla="*/ 10 w 18"/>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6">
                    <a:moveTo>
                      <a:pt x="10" y="16"/>
                    </a:moveTo>
                    <a:lnTo>
                      <a:pt x="0" y="10"/>
                    </a:lnTo>
                    <a:lnTo>
                      <a:pt x="8" y="0"/>
                    </a:lnTo>
                    <a:lnTo>
                      <a:pt x="18" y="8"/>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3" name="Freeform 173"/>
              <p:cNvSpPr>
                <a:spLocks/>
              </p:cNvSpPr>
              <p:nvPr/>
            </p:nvSpPr>
            <p:spPr bwMode="auto">
              <a:xfrm>
                <a:off x="5129" y="3455"/>
                <a:ext cx="16" cy="17"/>
              </a:xfrm>
              <a:custGeom>
                <a:avLst/>
                <a:gdLst>
                  <a:gd name="T0" fmla="*/ 10 w 16"/>
                  <a:gd name="T1" fmla="*/ 17 h 17"/>
                  <a:gd name="T2" fmla="*/ 0 w 16"/>
                  <a:gd name="T3" fmla="*/ 10 h 17"/>
                  <a:gd name="T4" fmla="*/ 7 w 16"/>
                  <a:gd name="T5" fmla="*/ 0 h 17"/>
                  <a:gd name="T6" fmla="*/ 16 w 16"/>
                  <a:gd name="T7" fmla="*/ 8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0"/>
                    </a:lnTo>
                    <a:lnTo>
                      <a:pt x="7" y="0"/>
                    </a:lnTo>
                    <a:lnTo>
                      <a:pt x="16" y="8"/>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4" name="Freeform 174"/>
              <p:cNvSpPr>
                <a:spLocks/>
              </p:cNvSpPr>
              <p:nvPr/>
            </p:nvSpPr>
            <p:spPr bwMode="auto">
              <a:xfrm>
                <a:off x="5068" y="3425"/>
                <a:ext cx="16" cy="16"/>
              </a:xfrm>
              <a:custGeom>
                <a:avLst/>
                <a:gdLst>
                  <a:gd name="T0" fmla="*/ 9 w 16"/>
                  <a:gd name="T1" fmla="*/ 16 h 16"/>
                  <a:gd name="T2" fmla="*/ 0 w 16"/>
                  <a:gd name="T3" fmla="*/ 9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9"/>
                    </a:lnTo>
                    <a:lnTo>
                      <a:pt x="6"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5" name="Freeform 175"/>
              <p:cNvSpPr>
                <a:spLocks/>
              </p:cNvSpPr>
              <p:nvPr/>
            </p:nvSpPr>
            <p:spPr bwMode="auto">
              <a:xfrm>
                <a:off x="5079" y="3433"/>
                <a:ext cx="16" cy="16"/>
              </a:xfrm>
              <a:custGeom>
                <a:avLst/>
                <a:gdLst>
                  <a:gd name="T0" fmla="*/ 8 w 16"/>
                  <a:gd name="T1" fmla="*/ 16 h 16"/>
                  <a:gd name="T2" fmla="*/ 0 w 16"/>
                  <a:gd name="T3" fmla="*/ 9 h 16"/>
                  <a:gd name="T4" fmla="*/ 6 w 16"/>
                  <a:gd name="T5" fmla="*/ 0 h 16"/>
                  <a:gd name="T6" fmla="*/ 16 w 16"/>
                  <a:gd name="T7" fmla="*/ 8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9"/>
                    </a:lnTo>
                    <a:lnTo>
                      <a:pt x="6" y="0"/>
                    </a:lnTo>
                    <a:lnTo>
                      <a:pt x="16" y="8"/>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6" name="Freeform 176"/>
              <p:cNvSpPr>
                <a:spLocks/>
              </p:cNvSpPr>
              <p:nvPr/>
            </p:nvSpPr>
            <p:spPr bwMode="auto">
              <a:xfrm>
                <a:off x="5089" y="3441"/>
                <a:ext cx="16" cy="16"/>
              </a:xfrm>
              <a:custGeom>
                <a:avLst/>
                <a:gdLst>
                  <a:gd name="T0" fmla="*/ 9 w 16"/>
                  <a:gd name="T1" fmla="*/ 16 h 16"/>
                  <a:gd name="T2" fmla="*/ 0 w 16"/>
                  <a:gd name="T3" fmla="*/ 9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9"/>
                    </a:lnTo>
                    <a:lnTo>
                      <a:pt x="6"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7" name="Freeform 177"/>
              <p:cNvSpPr>
                <a:spLocks/>
              </p:cNvSpPr>
              <p:nvPr/>
            </p:nvSpPr>
            <p:spPr bwMode="auto">
              <a:xfrm>
                <a:off x="5061" y="3434"/>
                <a:ext cx="15" cy="16"/>
              </a:xfrm>
              <a:custGeom>
                <a:avLst/>
                <a:gdLst>
                  <a:gd name="T0" fmla="*/ 8 w 9"/>
                  <a:gd name="T1" fmla="*/ 16 h 10"/>
                  <a:gd name="T2" fmla="*/ 2 w 9"/>
                  <a:gd name="T3" fmla="*/ 11 h 10"/>
                  <a:gd name="T4" fmla="*/ 0 w 9"/>
                  <a:gd name="T5" fmla="*/ 6 h 10"/>
                  <a:gd name="T6" fmla="*/ 5 w 9"/>
                  <a:gd name="T7" fmla="*/ 0 h 10"/>
                  <a:gd name="T8" fmla="*/ 15 w 9"/>
                  <a:gd name="T9" fmla="*/ 8 h 10"/>
                  <a:gd name="T10" fmla="*/ 8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5" y="10"/>
                    </a:moveTo>
                    <a:cubicBezTo>
                      <a:pt x="1" y="7"/>
                      <a:pt x="1" y="7"/>
                      <a:pt x="1" y="7"/>
                    </a:cubicBezTo>
                    <a:cubicBezTo>
                      <a:pt x="0" y="6"/>
                      <a:pt x="0" y="5"/>
                      <a:pt x="0" y="4"/>
                    </a:cubicBezTo>
                    <a:cubicBezTo>
                      <a:pt x="3" y="0"/>
                      <a:pt x="3" y="0"/>
                      <a:pt x="3" y="0"/>
                    </a:cubicBezTo>
                    <a:cubicBezTo>
                      <a:pt x="9" y="5"/>
                      <a:pt x="9" y="5"/>
                      <a:pt x="9" y="5"/>
                    </a:cubicBezTo>
                    <a:lnTo>
                      <a:pt x="5"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8" name="Freeform 178"/>
              <p:cNvSpPr>
                <a:spLocks/>
              </p:cNvSpPr>
              <p:nvPr/>
            </p:nvSpPr>
            <p:spPr bwMode="auto">
              <a:xfrm>
                <a:off x="5071" y="3442"/>
                <a:ext cx="16" cy="17"/>
              </a:xfrm>
              <a:custGeom>
                <a:avLst/>
                <a:gdLst>
                  <a:gd name="T0" fmla="*/ 8 w 16"/>
                  <a:gd name="T1" fmla="*/ 17 h 17"/>
                  <a:gd name="T2" fmla="*/ 0 w 16"/>
                  <a:gd name="T3" fmla="*/ 10 h 17"/>
                  <a:gd name="T4" fmla="*/ 6 w 16"/>
                  <a:gd name="T5" fmla="*/ 0 h 17"/>
                  <a:gd name="T6" fmla="*/ 16 w 16"/>
                  <a:gd name="T7" fmla="*/ 8 h 17"/>
                  <a:gd name="T8" fmla="*/ 8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8" y="17"/>
                    </a:moveTo>
                    <a:lnTo>
                      <a:pt x="0" y="10"/>
                    </a:lnTo>
                    <a:lnTo>
                      <a:pt x="6" y="0"/>
                    </a:lnTo>
                    <a:lnTo>
                      <a:pt x="16" y="8"/>
                    </a:lnTo>
                    <a:lnTo>
                      <a:pt x="8"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69" name="Freeform 179"/>
              <p:cNvSpPr>
                <a:spLocks/>
              </p:cNvSpPr>
              <p:nvPr/>
            </p:nvSpPr>
            <p:spPr bwMode="auto">
              <a:xfrm>
                <a:off x="5081" y="3452"/>
                <a:ext cx="16" cy="16"/>
              </a:xfrm>
              <a:custGeom>
                <a:avLst/>
                <a:gdLst>
                  <a:gd name="T0" fmla="*/ 9 w 16"/>
                  <a:gd name="T1" fmla="*/ 16 h 16"/>
                  <a:gd name="T2" fmla="*/ 0 w 16"/>
                  <a:gd name="T3" fmla="*/ 8 h 16"/>
                  <a:gd name="T4" fmla="*/ 6 w 16"/>
                  <a:gd name="T5" fmla="*/ 0 h 16"/>
                  <a:gd name="T6" fmla="*/ 16 w 16"/>
                  <a:gd name="T7" fmla="*/ 7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6" y="0"/>
                    </a:lnTo>
                    <a:lnTo>
                      <a:pt x="16" y="7"/>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0" name="Freeform 180"/>
              <p:cNvSpPr>
                <a:spLocks/>
              </p:cNvSpPr>
              <p:nvPr/>
            </p:nvSpPr>
            <p:spPr bwMode="auto">
              <a:xfrm>
                <a:off x="5100" y="3450"/>
                <a:ext cx="16" cy="17"/>
              </a:xfrm>
              <a:custGeom>
                <a:avLst/>
                <a:gdLst>
                  <a:gd name="T0" fmla="*/ 8 w 16"/>
                  <a:gd name="T1" fmla="*/ 17 h 17"/>
                  <a:gd name="T2" fmla="*/ 0 w 16"/>
                  <a:gd name="T3" fmla="*/ 9 h 17"/>
                  <a:gd name="T4" fmla="*/ 6 w 16"/>
                  <a:gd name="T5" fmla="*/ 0 h 17"/>
                  <a:gd name="T6" fmla="*/ 16 w 16"/>
                  <a:gd name="T7" fmla="*/ 7 h 17"/>
                  <a:gd name="T8" fmla="*/ 8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8" y="17"/>
                    </a:moveTo>
                    <a:lnTo>
                      <a:pt x="0" y="9"/>
                    </a:lnTo>
                    <a:lnTo>
                      <a:pt x="6" y="0"/>
                    </a:lnTo>
                    <a:lnTo>
                      <a:pt x="16" y="7"/>
                    </a:lnTo>
                    <a:lnTo>
                      <a:pt x="8"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1" name="Freeform 181"/>
              <p:cNvSpPr>
                <a:spLocks/>
              </p:cNvSpPr>
              <p:nvPr/>
            </p:nvSpPr>
            <p:spPr bwMode="auto">
              <a:xfrm>
                <a:off x="5110" y="3459"/>
                <a:ext cx="16" cy="16"/>
              </a:xfrm>
              <a:custGeom>
                <a:avLst/>
                <a:gdLst>
                  <a:gd name="T0" fmla="*/ 9 w 16"/>
                  <a:gd name="T1" fmla="*/ 16 h 16"/>
                  <a:gd name="T2" fmla="*/ 0 w 16"/>
                  <a:gd name="T3" fmla="*/ 8 h 16"/>
                  <a:gd name="T4" fmla="*/ 8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6"/>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2" name="Freeform 182"/>
              <p:cNvSpPr>
                <a:spLocks/>
              </p:cNvSpPr>
              <p:nvPr/>
            </p:nvSpPr>
            <p:spPr bwMode="auto">
              <a:xfrm>
                <a:off x="5121" y="3467"/>
                <a:ext cx="16" cy="16"/>
              </a:xfrm>
              <a:custGeom>
                <a:avLst/>
                <a:gdLst>
                  <a:gd name="T0" fmla="*/ 8 w 16"/>
                  <a:gd name="T1" fmla="*/ 16 h 16"/>
                  <a:gd name="T2" fmla="*/ 0 w 16"/>
                  <a:gd name="T3" fmla="*/ 9 h 16"/>
                  <a:gd name="T4" fmla="*/ 7 w 16"/>
                  <a:gd name="T5" fmla="*/ 0 h 16"/>
                  <a:gd name="T6" fmla="*/ 16 w 16"/>
                  <a:gd name="T7" fmla="*/ 8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9"/>
                    </a:lnTo>
                    <a:lnTo>
                      <a:pt x="7" y="0"/>
                    </a:lnTo>
                    <a:lnTo>
                      <a:pt x="16" y="8"/>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3" name="Freeform 183"/>
              <p:cNvSpPr>
                <a:spLocks/>
              </p:cNvSpPr>
              <p:nvPr/>
            </p:nvSpPr>
            <p:spPr bwMode="auto">
              <a:xfrm>
                <a:off x="5092" y="3460"/>
                <a:ext cx="16" cy="16"/>
              </a:xfrm>
              <a:custGeom>
                <a:avLst/>
                <a:gdLst>
                  <a:gd name="T0" fmla="*/ 8 w 16"/>
                  <a:gd name="T1" fmla="*/ 16 h 16"/>
                  <a:gd name="T2" fmla="*/ 0 w 16"/>
                  <a:gd name="T3" fmla="*/ 10 h 16"/>
                  <a:gd name="T4" fmla="*/ 6 w 16"/>
                  <a:gd name="T5" fmla="*/ 0 h 16"/>
                  <a:gd name="T6" fmla="*/ 16 w 16"/>
                  <a:gd name="T7" fmla="*/ 7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10"/>
                    </a:lnTo>
                    <a:lnTo>
                      <a:pt x="6" y="0"/>
                    </a:lnTo>
                    <a:lnTo>
                      <a:pt x="16" y="7"/>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4" name="Freeform 184"/>
              <p:cNvSpPr>
                <a:spLocks/>
              </p:cNvSpPr>
              <p:nvPr/>
            </p:nvSpPr>
            <p:spPr bwMode="auto">
              <a:xfrm>
                <a:off x="5102" y="3468"/>
                <a:ext cx="16" cy="16"/>
              </a:xfrm>
              <a:custGeom>
                <a:avLst/>
                <a:gdLst>
                  <a:gd name="T0" fmla="*/ 9 w 16"/>
                  <a:gd name="T1" fmla="*/ 16 h 16"/>
                  <a:gd name="T2" fmla="*/ 0 w 16"/>
                  <a:gd name="T3" fmla="*/ 10 h 16"/>
                  <a:gd name="T4" fmla="*/ 8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8"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5" name="Freeform 185"/>
              <p:cNvSpPr>
                <a:spLocks/>
              </p:cNvSpPr>
              <p:nvPr/>
            </p:nvSpPr>
            <p:spPr bwMode="auto">
              <a:xfrm>
                <a:off x="5113" y="3476"/>
                <a:ext cx="16" cy="17"/>
              </a:xfrm>
              <a:custGeom>
                <a:avLst/>
                <a:gdLst>
                  <a:gd name="T0" fmla="*/ 6 w 10"/>
                  <a:gd name="T1" fmla="*/ 15 h 10"/>
                  <a:gd name="T2" fmla="*/ 0 w 10"/>
                  <a:gd name="T3" fmla="*/ 10 h 10"/>
                  <a:gd name="T4" fmla="*/ 6 w 10"/>
                  <a:gd name="T5" fmla="*/ 0 h 10"/>
                  <a:gd name="T6" fmla="*/ 16 w 10"/>
                  <a:gd name="T7" fmla="*/ 9 h 10"/>
                  <a:gd name="T8" fmla="*/ 11 w 10"/>
                  <a:gd name="T9" fmla="*/ 15 h 10"/>
                  <a:gd name="T10" fmla="*/ 6 w 10"/>
                  <a:gd name="T11" fmla="*/ 1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6"/>
                      <a:pt x="0" y="6"/>
                      <a:pt x="0" y="6"/>
                    </a:cubicBezTo>
                    <a:cubicBezTo>
                      <a:pt x="4" y="0"/>
                      <a:pt x="4" y="0"/>
                      <a:pt x="4" y="0"/>
                    </a:cubicBezTo>
                    <a:cubicBezTo>
                      <a:pt x="10" y="5"/>
                      <a:pt x="10" y="5"/>
                      <a:pt x="10" y="5"/>
                    </a:cubicBezTo>
                    <a:cubicBezTo>
                      <a:pt x="7" y="9"/>
                      <a:pt x="7" y="9"/>
                      <a:pt x="7" y="9"/>
                    </a:cubicBezTo>
                    <a:cubicBezTo>
                      <a:pt x="6" y="10"/>
                      <a:pt x="5" y="10"/>
                      <a:pt x="4"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6" name="Freeform 186"/>
              <p:cNvSpPr>
                <a:spLocks/>
              </p:cNvSpPr>
              <p:nvPr/>
            </p:nvSpPr>
            <p:spPr bwMode="auto">
              <a:xfrm>
                <a:off x="5021" y="3371"/>
                <a:ext cx="69" cy="81"/>
              </a:xfrm>
              <a:custGeom>
                <a:avLst/>
                <a:gdLst>
                  <a:gd name="T0" fmla="*/ 64 w 43"/>
                  <a:gd name="T1" fmla="*/ 13 h 50"/>
                  <a:gd name="T2" fmla="*/ 53 w 43"/>
                  <a:gd name="T3" fmla="*/ 3 h 50"/>
                  <a:gd name="T4" fmla="*/ 42 w 43"/>
                  <a:gd name="T5" fmla="*/ 5 h 50"/>
                  <a:gd name="T6" fmla="*/ 5 w 43"/>
                  <a:gd name="T7" fmla="*/ 50 h 50"/>
                  <a:gd name="T8" fmla="*/ 5 w 43"/>
                  <a:gd name="T9" fmla="*/ 62 h 50"/>
                  <a:gd name="T10" fmla="*/ 3 w 43"/>
                  <a:gd name="T11" fmla="*/ 63 h 50"/>
                  <a:gd name="T12" fmla="*/ 5 w 43"/>
                  <a:gd name="T13" fmla="*/ 78 h 50"/>
                  <a:gd name="T14" fmla="*/ 18 w 43"/>
                  <a:gd name="T15" fmla="*/ 76 h 50"/>
                  <a:gd name="T16" fmla="*/ 19 w 43"/>
                  <a:gd name="T17" fmla="*/ 73 h 50"/>
                  <a:gd name="T18" fmla="*/ 29 w 43"/>
                  <a:gd name="T19" fmla="*/ 70 h 50"/>
                  <a:gd name="T20" fmla="*/ 66 w 43"/>
                  <a:gd name="T21" fmla="*/ 24 h 50"/>
                  <a:gd name="T22" fmla="*/ 64 w 43"/>
                  <a:gd name="T23" fmla="*/ 1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50">
                    <a:moveTo>
                      <a:pt x="40" y="8"/>
                    </a:moveTo>
                    <a:cubicBezTo>
                      <a:pt x="33" y="2"/>
                      <a:pt x="33" y="2"/>
                      <a:pt x="33" y="2"/>
                    </a:cubicBezTo>
                    <a:cubicBezTo>
                      <a:pt x="31" y="0"/>
                      <a:pt x="28" y="1"/>
                      <a:pt x="26" y="3"/>
                    </a:cubicBezTo>
                    <a:cubicBezTo>
                      <a:pt x="3" y="31"/>
                      <a:pt x="3" y="31"/>
                      <a:pt x="3" y="31"/>
                    </a:cubicBezTo>
                    <a:cubicBezTo>
                      <a:pt x="2" y="33"/>
                      <a:pt x="2" y="36"/>
                      <a:pt x="3" y="38"/>
                    </a:cubicBezTo>
                    <a:cubicBezTo>
                      <a:pt x="3" y="38"/>
                      <a:pt x="2" y="39"/>
                      <a:pt x="2" y="39"/>
                    </a:cubicBezTo>
                    <a:cubicBezTo>
                      <a:pt x="0" y="42"/>
                      <a:pt x="0" y="45"/>
                      <a:pt x="3" y="48"/>
                    </a:cubicBezTo>
                    <a:cubicBezTo>
                      <a:pt x="5" y="50"/>
                      <a:pt x="9" y="49"/>
                      <a:pt x="11" y="47"/>
                    </a:cubicBezTo>
                    <a:cubicBezTo>
                      <a:pt x="12" y="46"/>
                      <a:pt x="12" y="45"/>
                      <a:pt x="12" y="45"/>
                    </a:cubicBezTo>
                    <a:cubicBezTo>
                      <a:pt x="14" y="46"/>
                      <a:pt x="17" y="45"/>
                      <a:pt x="18" y="43"/>
                    </a:cubicBezTo>
                    <a:cubicBezTo>
                      <a:pt x="41" y="15"/>
                      <a:pt x="41" y="15"/>
                      <a:pt x="41" y="15"/>
                    </a:cubicBezTo>
                    <a:cubicBezTo>
                      <a:pt x="43" y="13"/>
                      <a:pt x="42" y="10"/>
                      <a:pt x="40" y="8"/>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7" name="Freeform 187"/>
              <p:cNvSpPr>
                <a:spLocks/>
              </p:cNvSpPr>
              <p:nvPr/>
            </p:nvSpPr>
            <p:spPr bwMode="auto">
              <a:xfrm>
                <a:off x="5066" y="3348"/>
                <a:ext cx="44" cy="41"/>
              </a:xfrm>
              <a:custGeom>
                <a:avLst/>
                <a:gdLst>
                  <a:gd name="T0" fmla="*/ 44 w 27"/>
                  <a:gd name="T1" fmla="*/ 25 h 25"/>
                  <a:gd name="T2" fmla="*/ 13 w 27"/>
                  <a:gd name="T3" fmla="*/ 2 h 25"/>
                  <a:gd name="T4" fmla="*/ 10 w 27"/>
                  <a:gd name="T5" fmla="*/ 2 h 25"/>
                  <a:gd name="T6" fmla="*/ 0 w 27"/>
                  <a:gd name="T7" fmla="*/ 13 h 25"/>
                  <a:gd name="T8" fmla="*/ 0 w 27"/>
                  <a:gd name="T9" fmla="*/ 16 h 25"/>
                  <a:gd name="T10" fmla="*/ 31 w 27"/>
                  <a:gd name="T11" fmla="*/ 41 h 25"/>
                  <a:gd name="T12" fmla="*/ 34 w 27"/>
                  <a:gd name="T13" fmla="*/ 41 h 25"/>
                  <a:gd name="T14" fmla="*/ 44 w 27"/>
                  <a:gd name="T15" fmla="*/ 28 h 25"/>
                  <a:gd name="T16" fmla="*/ 44 w 27"/>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5">
                    <a:moveTo>
                      <a:pt x="27" y="15"/>
                    </a:moveTo>
                    <a:cubicBezTo>
                      <a:pt x="8" y="1"/>
                      <a:pt x="8" y="1"/>
                      <a:pt x="8" y="1"/>
                    </a:cubicBezTo>
                    <a:cubicBezTo>
                      <a:pt x="7" y="0"/>
                      <a:pt x="6" y="0"/>
                      <a:pt x="6" y="1"/>
                    </a:cubicBezTo>
                    <a:cubicBezTo>
                      <a:pt x="0" y="8"/>
                      <a:pt x="0" y="8"/>
                      <a:pt x="0" y="8"/>
                    </a:cubicBezTo>
                    <a:cubicBezTo>
                      <a:pt x="0" y="9"/>
                      <a:pt x="0" y="10"/>
                      <a:pt x="0" y="10"/>
                    </a:cubicBezTo>
                    <a:cubicBezTo>
                      <a:pt x="19" y="25"/>
                      <a:pt x="19" y="25"/>
                      <a:pt x="19" y="25"/>
                    </a:cubicBezTo>
                    <a:cubicBezTo>
                      <a:pt x="20" y="25"/>
                      <a:pt x="21" y="25"/>
                      <a:pt x="21" y="25"/>
                    </a:cubicBezTo>
                    <a:cubicBezTo>
                      <a:pt x="27" y="17"/>
                      <a:pt x="27" y="17"/>
                      <a:pt x="27" y="17"/>
                    </a:cubicBezTo>
                    <a:cubicBezTo>
                      <a:pt x="27" y="17"/>
                      <a:pt x="27" y="16"/>
                      <a:pt x="27" y="15"/>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8" name="Freeform 188"/>
              <p:cNvSpPr>
                <a:spLocks/>
              </p:cNvSpPr>
              <p:nvPr/>
            </p:nvSpPr>
            <p:spPr bwMode="auto">
              <a:xfrm>
                <a:off x="5025" y="3379"/>
                <a:ext cx="65" cy="73"/>
              </a:xfrm>
              <a:custGeom>
                <a:avLst/>
                <a:gdLst>
                  <a:gd name="T0" fmla="*/ 60 w 40"/>
                  <a:gd name="T1" fmla="*/ 5 h 45"/>
                  <a:gd name="T2" fmla="*/ 55 w 40"/>
                  <a:gd name="T3" fmla="*/ 0 h 45"/>
                  <a:gd name="T4" fmla="*/ 0 w 40"/>
                  <a:gd name="T5" fmla="*/ 70 h 45"/>
                  <a:gd name="T6" fmla="*/ 13 w 40"/>
                  <a:gd name="T7" fmla="*/ 68 h 45"/>
                  <a:gd name="T8" fmla="*/ 15 w 40"/>
                  <a:gd name="T9" fmla="*/ 65 h 45"/>
                  <a:gd name="T10" fmla="*/ 24 w 40"/>
                  <a:gd name="T11" fmla="*/ 62 h 45"/>
                  <a:gd name="T12" fmla="*/ 62 w 40"/>
                  <a:gd name="T13" fmla="*/ 16 h 45"/>
                  <a:gd name="T14" fmla="*/ 60 w 40"/>
                  <a:gd name="T15" fmla="*/ 5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5">
                    <a:moveTo>
                      <a:pt x="37" y="3"/>
                    </a:moveTo>
                    <a:cubicBezTo>
                      <a:pt x="34" y="0"/>
                      <a:pt x="34" y="0"/>
                      <a:pt x="34" y="0"/>
                    </a:cubicBezTo>
                    <a:cubicBezTo>
                      <a:pt x="0" y="43"/>
                      <a:pt x="0" y="43"/>
                      <a:pt x="0" y="43"/>
                    </a:cubicBezTo>
                    <a:cubicBezTo>
                      <a:pt x="2" y="45"/>
                      <a:pt x="6" y="44"/>
                      <a:pt x="8" y="42"/>
                    </a:cubicBezTo>
                    <a:cubicBezTo>
                      <a:pt x="9" y="41"/>
                      <a:pt x="9" y="40"/>
                      <a:pt x="9" y="40"/>
                    </a:cubicBezTo>
                    <a:cubicBezTo>
                      <a:pt x="11" y="41"/>
                      <a:pt x="14" y="40"/>
                      <a:pt x="15" y="38"/>
                    </a:cubicBezTo>
                    <a:cubicBezTo>
                      <a:pt x="38" y="10"/>
                      <a:pt x="38" y="10"/>
                      <a:pt x="38" y="10"/>
                    </a:cubicBezTo>
                    <a:cubicBezTo>
                      <a:pt x="40" y="8"/>
                      <a:pt x="39" y="5"/>
                      <a:pt x="37" y="3"/>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79" name="Freeform 189"/>
              <p:cNvSpPr>
                <a:spLocks/>
              </p:cNvSpPr>
              <p:nvPr/>
            </p:nvSpPr>
            <p:spPr bwMode="auto">
              <a:xfrm>
                <a:off x="5082" y="3361"/>
                <a:ext cx="28" cy="28"/>
              </a:xfrm>
              <a:custGeom>
                <a:avLst/>
                <a:gdLst>
                  <a:gd name="T0" fmla="*/ 28 w 17"/>
                  <a:gd name="T1" fmla="*/ 12 h 17"/>
                  <a:gd name="T2" fmla="*/ 12 w 17"/>
                  <a:gd name="T3" fmla="*/ 0 h 17"/>
                  <a:gd name="T4" fmla="*/ 0 w 17"/>
                  <a:gd name="T5" fmla="*/ 16 h 17"/>
                  <a:gd name="T6" fmla="*/ 15 w 17"/>
                  <a:gd name="T7" fmla="*/ 28 h 17"/>
                  <a:gd name="T8" fmla="*/ 18 w 17"/>
                  <a:gd name="T9" fmla="*/ 28 h 17"/>
                  <a:gd name="T10" fmla="*/ 28 w 17"/>
                  <a:gd name="T11" fmla="*/ 15 h 17"/>
                  <a:gd name="T12" fmla="*/ 28 w 17"/>
                  <a:gd name="T13" fmla="*/ 1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7"/>
                    </a:moveTo>
                    <a:cubicBezTo>
                      <a:pt x="7" y="0"/>
                      <a:pt x="7" y="0"/>
                      <a:pt x="7" y="0"/>
                    </a:cubicBezTo>
                    <a:cubicBezTo>
                      <a:pt x="0" y="10"/>
                      <a:pt x="0" y="10"/>
                      <a:pt x="0" y="10"/>
                    </a:cubicBezTo>
                    <a:cubicBezTo>
                      <a:pt x="9" y="17"/>
                      <a:pt x="9" y="17"/>
                      <a:pt x="9" y="17"/>
                    </a:cubicBezTo>
                    <a:cubicBezTo>
                      <a:pt x="10" y="17"/>
                      <a:pt x="11" y="17"/>
                      <a:pt x="11" y="17"/>
                    </a:cubicBezTo>
                    <a:cubicBezTo>
                      <a:pt x="17" y="9"/>
                      <a:pt x="17" y="9"/>
                      <a:pt x="17" y="9"/>
                    </a:cubicBezTo>
                    <a:cubicBezTo>
                      <a:pt x="17" y="9"/>
                      <a:pt x="17" y="8"/>
                      <a:pt x="17" y="7"/>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0" name="Freeform 190"/>
              <p:cNvSpPr>
                <a:spLocks/>
              </p:cNvSpPr>
              <p:nvPr/>
            </p:nvSpPr>
            <p:spPr bwMode="auto">
              <a:xfrm>
                <a:off x="5071" y="2897"/>
                <a:ext cx="52" cy="110"/>
              </a:xfrm>
              <a:custGeom>
                <a:avLst/>
                <a:gdLst>
                  <a:gd name="T0" fmla="*/ 49 w 32"/>
                  <a:gd name="T1" fmla="*/ 108 h 68"/>
                  <a:gd name="T2" fmla="*/ 49 w 32"/>
                  <a:gd name="T3" fmla="*/ 108 h 68"/>
                  <a:gd name="T4" fmla="*/ 44 w 32"/>
                  <a:gd name="T5" fmla="*/ 107 h 68"/>
                  <a:gd name="T6" fmla="*/ 0 w 32"/>
                  <a:gd name="T7" fmla="*/ 3 h 68"/>
                  <a:gd name="T8" fmla="*/ 7 w 32"/>
                  <a:gd name="T9" fmla="*/ 0 h 68"/>
                  <a:gd name="T10" fmla="*/ 52 w 32"/>
                  <a:gd name="T11" fmla="*/ 104 h 68"/>
                  <a:gd name="T12" fmla="*/ 49 w 32"/>
                  <a:gd name="T13" fmla="*/ 108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68">
                    <a:moveTo>
                      <a:pt x="30" y="67"/>
                    </a:moveTo>
                    <a:cubicBezTo>
                      <a:pt x="30" y="67"/>
                      <a:pt x="30" y="67"/>
                      <a:pt x="30" y="67"/>
                    </a:cubicBezTo>
                    <a:cubicBezTo>
                      <a:pt x="29" y="68"/>
                      <a:pt x="28" y="67"/>
                      <a:pt x="27" y="66"/>
                    </a:cubicBezTo>
                    <a:cubicBezTo>
                      <a:pt x="0" y="2"/>
                      <a:pt x="0" y="2"/>
                      <a:pt x="0" y="2"/>
                    </a:cubicBezTo>
                    <a:cubicBezTo>
                      <a:pt x="4" y="0"/>
                      <a:pt x="4" y="0"/>
                      <a:pt x="4" y="0"/>
                    </a:cubicBezTo>
                    <a:cubicBezTo>
                      <a:pt x="32" y="64"/>
                      <a:pt x="32" y="64"/>
                      <a:pt x="32" y="64"/>
                    </a:cubicBezTo>
                    <a:cubicBezTo>
                      <a:pt x="32" y="66"/>
                      <a:pt x="31" y="67"/>
                      <a:pt x="30" y="67"/>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1" name="Freeform 191"/>
              <p:cNvSpPr>
                <a:spLocks/>
              </p:cNvSpPr>
              <p:nvPr/>
            </p:nvSpPr>
            <p:spPr bwMode="auto">
              <a:xfrm>
                <a:off x="5081" y="2876"/>
                <a:ext cx="77" cy="93"/>
              </a:xfrm>
              <a:custGeom>
                <a:avLst/>
                <a:gdLst>
                  <a:gd name="T0" fmla="*/ 75 w 48"/>
                  <a:gd name="T1" fmla="*/ 93 h 58"/>
                  <a:gd name="T2" fmla="*/ 75 w 48"/>
                  <a:gd name="T3" fmla="*/ 93 h 58"/>
                  <a:gd name="T4" fmla="*/ 71 w 48"/>
                  <a:gd name="T5" fmla="*/ 91 h 58"/>
                  <a:gd name="T6" fmla="*/ 0 w 48"/>
                  <a:gd name="T7" fmla="*/ 5 h 58"/>
                  <a:gd name="T8" fmla="*/ 6 w 48"/>
                  <a:gd name="T9" fmla="*/ 0 h 58"/>
                  <a:gd name="T10" fmla="*/ 75 w 48"/>
                  <a:gd name="T11" fmla="*/ 87 h 58"/>
                  <a:gd name="T12" fmla="*/ 75 w 48"/>
                  <a:gd name="T13" fmla="*/ 93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47" y="58"/>
                    </a:moveTo>
                    <a:cubicBezTo>
                      <a:pt x="47" y="58"/>
                      <a:pt x="47" y="58"/>
                      <a:pt x="47" y="58"/>
                    </a:cubicBezTo>
                    <a:cubicBezTo>
                      <a:pt x="46" y="58"/>
                      <a:pt x="45" y="58"/>
                      <a:pt x="44" y="57"/>
                    </a:cubicBezTo>
                    <a:cubicBezTo>
                      <a:pt x="0" y="3"/>
                      <a:pt x="0" y="3"/>
                      <a:pt x="0" y="3"/>
                    </a:cubicBezTo>
                    <a:cubicBezTo>
                      <a:pt x="4" y="0"/>
                      <a:pt x="4" y="0"/>
                      <a:pt x="4" y="0"/>
                    </a:cubicBezTo>
                    <a:cubicBezTo>
                      <a:pt x="47" y="54"/>
                      <a:pt x="47" y="54"/>
                      <a:pt x="47" y="54"/>
                    </a:cubicBezTo>
                    <a:cubicBezTo>
                      <a:pt x="48" y="55"/>
                      <a:pt x="48" y="57"/>
                      <a:pt x="47" y="58"/>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2" name="Freeform 192"/>
              <p:cNvSpPr>
                <a:spLocks/>
              </p:cNvSpPr>
              <p:nvPr/>
            </p:nvSpPr>
            <p:spPr bwMode="auto">
              <a:xfrm>
                <a:off x="5050" y="2890"/>
                <a:ext cx="21" cy="117"/>
              </a:xfrm>
              <a:custGeom>
                <a:avLst/>
                <a:gdLst>
                  <a:gd name="T0" fmla="*/ 18 w 13"/>
                  <a:gd name="T1" fmla="*/ 117 h 72"/>
                  <a:gd name="T2" fmla="*/ 18 w 13"/>
                  <a:gd name="T3" fmla="*/ 117 h 72"/>
                  <a:gd name="T4" fmla="*/ 21 w 13"/>
                  <a:gd name="T5" fmla="*/ 112 h 72"/>
                  <a:gd name="T6" fmla="*/ 6 w 13"/>
                  <a:gd name="T7" fmla="*/ 0 h 72"/>
                  <a:gd name="T8" fmla="*/ 0 w 13"/>
                  <a:gd name="T9" fmla="*/ 2 h 72"/>
                  <a:gd name="T10" fmla="*/ 15 w 13"/>
                  <a:gd name="T11" fmla="*/ 114 h 72"/>
                  <a:gd name="T12" fmla="*/ 18 w 13"/>
                  <a:gd name="T13" fmla="*/ 11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2">
                    <a:moveTo>
                      <a:pt x="11" y="72"/>
                    </a:moveTo>
                    <a:cubicBezTo>
                      <a:pt x="11" y="72"/>
                      <a:pt x="11" y="72"/>
                      <a:pt x="11" y="72"/>
                    </a:cubicBezTo>
                    <a:cubicBezTo>
                      <a:pt x="12" y="72"/>
                      <a:pt x="13" y="71"/>
                      <a:pt x="13" y="69"/>
                    </a:cubicBezTo>
                    <a:cubicBezTo>
                      <a:pt x="4" y="0"/>
                      <a:pt x="4" y="0"/>
                      <a:pt x="4" y="0"/>
                    </a:cubicBezTo>
                    <a:cubicBezTo>
                      <a:pt x="0" y="1"/>
                      <a:pt x="0" y="1"/>
                      <a:pt x="0" y="1"/>
                    </a:cubicBezTo>
                    <a:cubicBezTo>
                      <a:pt x="9" y="70"/>
                      <a:pt x="9" y="70"/>
                      <a:pt x="9" y="70"/>
                    </a:cubicBezTo>
                    <a:cubicBezTo>
                      <a:pt x="9" y="71"/>
                      <a:pt x="10" y="72"/>
                      <a:pt x="11" y="72"/>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3" name="Freeform 193"/>
              <p:cNvSpPr>
                <a:spLocks/>
              </p:cNvSpPr>
              <p:nvPr/>
            </p:nvSpPr>
            <p:spPr bwMode="auto">
              <a:xfrm>
                <a:off x="5032" y="2848"/>
                <a:ext cx="74" cy="74"/>
              </a:xfrm>
              <a:custGeom>
                <a:avLst/>
                <a:gdLst>
                  <a:gd name="T0" fmla="*/ 66 w 46"/>
                  <a:gd name="T1" fmla="*/ 24 h 46"/>
                  <a:gd name="T2" fmla="*/ 50 w 46"/>
                  <a:gd name="T3" fmla="*/ 66 h 46"/>
                  <a:gd name="T4" fmla="*/ 6 w 46"/>
                  <a:gd name="T5" fmla="*/ 50 h 46"/>
                  <a:gd name="T6" fmla="*/ 24 w 46"/>
                  <a:gd name="T7" fmla="*/ 6 h 46"/>
                  <a:gd name="T8" fmla="*/ 66 w 46"/>
                  <a:gd name="T9" fmla="*/ 2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41" y="15"/>
                    </a:moveTo>
                    <a:cubicBezTo>
                      <a:pt x="46" y="25"/>
                      <a:pt x="41" y="37"/>
                      <a:pt x="31" y="41"/>
                    </a:cubicBezTo>
                    <a:cubicBezTo>
                      <a:pt x="20" y="46"/>
                      <a:pt x="9" y="41"/>
                      <a:pt x="4" y="31"/>
                    </a:cubicBezTo>
                    <a:cubicBezTo>
                      <a:pt x="0" y="21"/>
                      <a:pt x="5" y="9"/>
                      <a:pt x="15" y="4"/>
                    </a:cubicBezTo>
                    <a:cubicBezTo>
                      <a:pt x="25" y="0"/>
                      <a:pt x="37" y="5"/>
                      <a:pt x="41" y="15"/>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4" name="Freeform 194"/>
              <p:cNvSpPr>
                <a:spLocks/>
              </p:cNvSpPr>
              <p:nvPr/>
            </p:nvSpPr>
            <p:spPr bwMode="auto">
              <a:xfrm>
                <a:off x="5056" y="2848"/>
                <a:ext cx="50" cy="66"/>
              </a:xfrm>
              <a:custGeom>
                <a:avLst/>
                <a:gdLst>
                  <a:gd name="T0" fmla="*/ 0 w 31"/>
                  <a:gd name="T1" fmla="*/ 6 h 41"/>
                  <a:gd name="T2" fmla="*/ 26 w 31"/>
                  <a:gd name="T3" fmla="*/ 66 h 41"/>
                  <a:gd name="T4" fmla="*/ 42 w 31"/>
                  <a:gd name="T5" fmla="*/ 24 h 41"/>
                  <a:gd name="T6" fmla="*/ 0 w 31"/>
                  <a:gd name="T7" fmla="*/ 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0" y="4"/>
                    </a:moveTo>
                    <a:cubicBezTo>
                      <a:pt x="16" y="41"/>
                      <a:pt x="16" y="41"/>
                      <a:pt x="16" y="41"/>
                    </a:cubicBezTo>
                    <a:cubicBezTo>
                      <a:pt x="26" y="37"/>
                      <a:pt x="31" y="25"/>
                      <a:pt x="26" y="15"/>
                    </a:cubicBezTo>
                    <a:cubicBezTo>
                      <a:pt x="22" y="5"/>
                      <a:pt x="10" y="0"/>
                      <a:pt x="0" y="4"/>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5" name="Freeform 195"/>
              <p:cNvSpPr>
                <a:spLocks/>
              </p:cNvSpPr>
              <p:nvPr/>
            </p:nvSpPr>
            <p:spPr bwMode="auto">
              <a:xfrm>
                <a:off x="3940" y="3622"/>
                <a:ext cx="113" cy="33"/>
              </a:xfrm>
              <a:custGeom>
                <a:avLst/>
                <a:gdLst>
                  <a:gd name="T0" fmla="*/ 0 w 70"/>
                  <a:gd name="T1" fmla="*/ 3 h 20"/>
                  <a:gd name="T2" fmla="*/ 0 w 70"/>
                  <a:gd name="T3" fmla="*/ 3 h 20"/>
                  <a:gd name="T4" fmla="*/ 5 w 70"/>
                  <a:gd name="T5" fmla="*/ 0 h 20"/>
                  <a:gd name="T6" fmla="*/ 113 w 70"/>
                  <a:gd name="T7" fmla="*/ 26 h 20"/>
                  <a:gd name="T8" fmla="*/ 111 w 70"/>
                  <a:gd name="T9" fmla="*/ 33 h 20"/>
                  <a:gd name="T10" fmla="*/ 3 w 70"/>
                  <a:gd name="T11" fmla="*/ 7 h 20"/>
                  <a:gd name="T12" fmla="*/ 0 w 70"/>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20">
                    <a:moveTo>
                      <a:pt x="0" y="2"/>
                    </a:moveTo>
                    <a:cubicBezTo>
                      <a:pt x="0" y="2"/>
                      <a:pt x="0" y="2"/>
                      <a:pt x="0" y="2"/>
                    </a:cubicBezTo>
                    <a:cubicBezTo>
                      <a:pt x="0" y="0"/>
                      <a:pt x="1" y="0"/>
                      <a:pt x="3" y="0"/>
                    </a:cubicBezTo>
                    <a:cubicBezTo>
                      <a:pt x="70" y="16"/>
                      <a:pt x="70" y="16"/>
                      <a:pt x="70" y="16"/>
                    </a:cubicBezTo>
                    <a:cubicBezTo>
                      <a:pt x="69" y="20"/>
                      <a:pt x="69" y="20"/>
                      <a:pt x="69" y="20"/>
                    </a:cubicBezTo>
                    <a:cubicBezTo>
                      <a:pt x="2" y="4"/>
                      <a:pt x="2" y="4"/>
                      <a:pt x="2" y="4"/>
                    </a:cubicBezTo>
                    <a:cubicBezTo>
                      <a:pt x="0" y="4"/>
                      <a:pt x="0" y="3"/>
                      <a:pt x="0" y="2"/>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6" name="Freeform 196"/>
              <p:cNvSpPr>
                <a:spLocks/>
              </p:cNvSpPr>
              <p:nvPr/>
            </p:nvSpPr>
            <p:spPr bwMode="auto">
              <a:xfrm>
                <a:off x="3948" y="3667"/>
                <a:ext cx="117" cy="12"/>
              </a:xfrm>
              <a:custGeom>
                <a:avLst/>
                <a:gdLst>
                  <a:gd name="T0" fmla="*/ 0 w 72"/>
                  <a:gd name="T1" fmla="*/ 9 h 7"/>
                  <a:gd name="T2" fmla="*/ 0 w 72"/>
                  <a:gd name="T3" fmla="*/ 9 h 7"/>
                  <a:gd name="T4" fmla="*/ 3 w 72"/>
                  <a:gd name="T5" fmla="*/ 5 h 7"/>
                  <a:gd name="T6" fmla="*/ 117 w 72"/>
                  <a:gd name="T7" fmla="*/ 0 h 7"/>
                  <a:gd name="T8" fmla="*/ 117 w 72"/>
                  <a:gd name="T9" fmla="*/ 7 h 7"/>
                  <a:gd name="T10" fmla="*/ 3 w 72"/>
                  <a:gd name="T11" fmla="*/ 12 h 7"/>
                  <a:gd name="T12" fmla="*/ 0 w 72"/>
                  <a:gd name="T13" fmla="*/ 9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
                    <a:moveTo>
                      <a:pt x="0" y="5"/>
                    </a:moveTo>
                    <a:cubicBezTo>
                      <a:pt x="0" y="5"/>
                      <a:pt x="0" y="5"/>
                      <a:pt x="0" y="5"/>
                    </a:cubicBezTo>
                    <a:cubicBezTo>
                      <a:pt x="0" y="4"/>
                      <a:pt x="1" y="3"/>
                      <a:pt x="2" y="3"/>
                    </a:cubicBezTo>
                    <a:cubicBezTo>
                      <a:pt x="72" y="0"/>
                      <a:pt x="72" y="0"/>
                      <a:pt x="72" y="0"/>
                    </a:cubicBezTo>
                    <a:cubicBezTo>
                      <a:pt x="72" y="4"/>
                      <a:pt x="72" y="4"/>
                      <a:pt x="72" y="4"/>
                    </a:cubicBezTo>
                    <a:cubicBezTo>
                      <a:pt x="2" y="7"/>
                      <a:pt x="2" y="7"/>
                      <a:pt x="2" y="7"/>
                    </a:cubicBezTo>
                    <a:cubicBezTo>
                      <a:pt x="1" y="7"/>
                      <a:pt x="0" y="7"/>
                      <a:pt x="0" y="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7" name="Freeform 197"/>
              <p:cNvSpPr>
                <a:spLocks/>
              </p:cNvSpPr>
              <p:nvPr/>
            </p:nvSpPr>
            <p:spPr bwMode="auto">
              <a:xfrm>
                <a:off x="3969" y="3580"/>
                <a:ext cx="104" cy="62"/>
              </a:xfrm>
              <a:custGeom>
                <a:avLst/>
                <a:gdLst>
                  <a:gd name="T0" fmla="*/ 2 w 64"/>
                  <a:gd name="T1" fmla="*/ 2 h 38"/>
                  <a:gd name="T2" fmla="*/ 2 w 64"/>
                  <a:gd name="T3" fmla="*/ 2 h 38"/>
                  <a:gd name="T4" fmla="*/ 2 w 64"/>
                  <a:gd name="T5" fmla="*/ 7 h 38"/>
                  <a:gd name="T6" fmla="*/ 101 w 64"/>
                  <a:gd name="T7" fmla="*/ 62 h 38"/>
                  <a:gd name="T8" fmla="*/ 104 w 64"/>
                  <a:gd name="T9" fmla="*/ 55 h 38"/>
                  <a:gd name="T10" fmla="*/ 7 w 64"/>
                  <a:gd name="T11" fmla="*/ 0 h 38"/>
                  <a:gd name="T12" fmla="*/ 2 w 64"/>
                  <a:gd name="T13" fmla="*/ 2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8">
                    <a:moveTo>
                      <a:pt x="1" y="1"/>
                    </a:moveTo>
                    <a:cubicBezTo>
                      <a:pt x="1" y="1"/>
                      <a:pt x="1" y="1"/>
                      <a:pt x="1" y="1"/>
                    </a:cubicBezTo>
                    <a:cubicBezTo>
                      <a:pt x="0" y="2"/>
                      <a:pt x="0" y="4"/>
                      <a:pt x="1" y="4"/>
                    </a:cubicBezTo>
                    <a:cubicBezTo>
                      <a:pt x="62" y="38"/>
                      <a:pt x="62" y="38"/>
                      <a:pt x="62" y="38"/>
                    </a:cubicBezTo>
                    <a:cubicBezTo>
                      <a:pt x="64" y="34"/>
                      <a:pt x="64" y="34"/>
                      <a:pt x="64" y="34"/>
                    </a:cubicBezTo>
                    <a:cubicBezTo>
                      <a:pt x="4" y="0"/>
                      <a:pt x="4" y="0"/>
                      <a:pt x="4" y="0"/>
                    </a:cubicBezTo>
                    <a:cubicBezTo>
                      <a:pt x="3" y="0"/>
                      <a:pt x="1" y="0"/>
                      <a:pt x="1" y="1"/>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8" name="Freeform 198"/>
              <p:cNvSpPr>
                <a:spLocks/>
              </p:cNvSpPr>
              <p:nvPr/>
            </p:nvSpPr>
            <p:spPr bwMode="auto">
              <a:xfrm>
                <a:off x="4032" y="3619"/>
                <a:ext cx="72" cy="71"/>
              </a:xfrm>
              <a:custGeom>
                <a:avLst/>
                <a:gdLst>
                  <a:gd name="T0" fmla="*/ 28 w 44"/>
                  <a:gd name="T1" fmla="*/ 66 h 44"/>
                  <a:gd name="T2" fmla="*/ 3 w 44"/>
                  <a:gd name="T3" fmla="*/ 27 h 44"/>
                  <a:gd name="T4" fmla="*/ 43 w 44"/>
                  <a:gd name="T5" fmla="*/ 3 h 44"/>
                  <a:gd name="T6" fmla="*/ 67 w 44"/>
                  <a:gd name="T7" fmla="*/ 44 h 44"/>
                  <a:gd name="T8" fmla="*/ 28 w 44"/>
                  <a:gd name="T9" fmla="*/ 6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17" y="41"/>
                    </a:moveTo>
                    <a:cubicBezTo>
                      <a:pt x="6" y="39"/>
                      <a:pt x="0" y="28"/>
                      <a:pt x="2" y="17"/>
                    </a:cubicBezTo>
                    <a:cubicBezTo>
                      <a:pt x="5" y="7"/>
                      <a:pt x="15" y="0"/>
                      <a:pt x="26" y="2"/>
                    </a:cubicBezTo>
                    <a:cubicBezTo>
                      <a:pt x="37" y="5"/>
                      <a:pt x="44" y="16"/>
                      <a:pt x="41" y="27"/>
                    </a:cubicBezTo>
                    <a:cubicBezTo>
                      <a:pt x="39" y="37"/>
                      <a:pt x="28" y="44"/>
                      <a:pt x="17" y="4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89" name="Freeform 199"/>
              <p:cNvSpPr>
                <a:spLocks/>
              </p:cNvSpPr>
              <p:nvPr/>
            </p:nvSpPr>
            <p:spPr bwMode="auto">
              <a:xfrm>
                <a:off x="4032" y="3646"/>
                <a:ext cx="67" cy="44"/>
              </a:xfrm>
              <a:custGeom>
                <a:avLst/>
                <a:gdLst>
                  <a:gd name="T0" fmla="*/ 67 w 41"/>
                  <a:gd name="T1" fmla="*/ 16 h 27"/>
                  <a:gd name="T2" fmla="*/ 3 w 41"/>
                  <a:gd name="T3" fmla="*/ 0 h 27"/>
                  <a:gd name="T4" fmla="*/ 28 w 41"/>
                  <a:gd name="T5" fmla="*/ 39 h 27"/>
                  <a:gd name="T6" fmla="*/ 67 w 41"/>
                  <a:gd name="T7" fmla="*/ 1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7">
                    <a:moveTo>
                      <a:pt x="41" y="10"/>
                    </a:moveTo>
                    <a:cubicBezTo>
                      <a:pt x="2" y="0"/>
                      <a:pt x="2" y="0"/>
                      <a:pt x="2" y="0"/>
                    </a:cubicBezTo>
                    <a:cubicBezTo>
                      <a:pt x="0" y="11"/>
                      <a:pt x="6" y="22"/>
                      <a:pt x="17" y="24"/>
                    </a:cubicBezTo>
                    <a:cubicBezTo>
                      <a:pt x="28" y="27"/>
                      <a:pt x="39" y="20"/>
                      <a:pt x="41" y="1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90" name="Freeform 200"/>
              <p:cNvSpPr>
                <a:spLocks/>
              </p:cNvSpPr>
              <p:nvPr/>
            </p:nvSpPr>
            <p:spPr bwMode="auto">
              <a:xfrm>
                <a:off x="3985" y="2391"/>
                <a:ext cx="68" cy="46"/>
              </a:xfrm>
              <a:custGeom>
                <a:avLst/>
                <a:gdLst>
                  <a:gd name="T0" fmla="*/ 2 w 42"/>
                  <a:gd name="T1" fmla="*/ 44 h 28"/>
                  <a:gd name="T2" fmla="*/ 2 w 42"/>
                  <a:gd name="T3" fmla="*/ 44 h 28"/>
                  <a:gd name="T4" fmla="*/ 2 w 42"/>
                  <a:gd name="T5" fmla="*/ 41 h 28"/>
                  <a:gd name="T6" fmla="*/ 65 w 42"/>
                  <a:gd name="T7" fmla="*/ 0 h 28"/>
                  <a:gd name="T8" fmla="*/ 68 w 42"/>
                  <a:gd name="T9" fmla="*/ 5 h 28"/>
                  <a:gd name="T10" fmla="*/ 5 w 42"/>
                  <a:gd name="T11" fmla="*/ 46 h 28"/>
                  <a:gd name="T12" fmla="*/ 2 w 42"/>
                  <a:gd name="T13" fmla="*/ 44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1" y="27"/>
                    </a:moveTo>
                    <a:cubicBezTo>
                      <a:pt x="1" y="27"/>
                      <a:pt x="1" y="27"/>
                      <a:pt x="1" y="27"/>
                    </a:cubicBezTo>
                    <a:cubicBezTo>
                      <a:pt x="0" y="26"/>
                      <a:pt x="1" y="25"/>
                      <a:pt x="1" y="25"/>
                    </a:cubicBezTo>
                    <a:cubicBezTo>
                      <a:pt x="40" y="0"/>
                      <a:pt x="40" y="0"/>
                      <a:pt x="40" y="0"/>
                    </a:cubicBezTo>
                    <a:cubicBezTo>
                      <a:pt x="42" y="3"/>
                      <a:pt x="42" y="3"/>
                      <a:pt x="42" y="3"/>
                    </a:cubicBezTo>
                    <a:cubicBezTo>
                      <a:pt x="3" y="28"/>
                      <a:pt x="3" y="28"/>
                      <a:pt x="3" y="28"/>
                    </a:cubicBezTo>
                    <a:cubicBezTo>
                      <a:pt x="2" y="28"/>
                      <a:pt x="1" y="28"/>
                      <a:pt x="1" y="27"/>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91" name="Freeform 201"/>
              <p:cNvSpPr>
                <a:spLocks/>
              </p:cNvSpPr>
              <p:nvPr/>
            </p:nvSpPr>
            <p:spPr bwMode="auto">
              <a:xfrm>
                <a:off x="4013" y="2396"/>
                <a:ext cx="55" cy="60"/>
              </a:xfrm>
              <a:custGeom>
                <a:avLst/>
                <a:gdLst>
                  <a:gd name="T0" fmla="*/ 2 w 34"/>
                  <a:gd name="T1" fmla="*/ 60 h 37"/>
                  <a:gd name="T2" fmla="*/ 2 w 34"/>
                  <a:gd name="T3" fmla="*/ 60 h 37"/>
                  <a:gd name="T4" fmla="*/ 2 w 34"/>
                  <a:gd name="T5" fmla="*/ 55 h 37"/>
                  <a:gd name="T6" fmla="*/ 52 w 34"/>
                  <a:gd name="T7" fmla="*/ 0 h 37"/>
                  <a:gd name="T8" fmla="*/ 55 w 34"/>
                  <a:gd name="T9" fmla="*/ 3 h 37"/>
                  <a:gd name="T10" fmla="*/ 5 w 34"/>
                  <a:gd name="T11" fmla="*/ 60 h 37"/>
                  <a:gd name="T12" fmla="*/ 2 w 34"/>
                  <a:gd name="T13" fmla="*/ 6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7">
                    <a:moveTo>
                      <a:pt x="1" y="37"/>
                    </a:moveTo>
                    <a:cubicBezTo>
                      <a:pt x="1" y="37"/>
                      <a:pt x="1" y="37"/>
                      <a:pt x="1" y="37"/>
                    </a:cubicBezTo>
                    <a:cubicBezTo>
                      <a:pt x="1" y="36"/>
                      <a:pt x="0" y="35"/>
                      <a:pt x="1" y="34"/>
                    </a:cubicBezTo>
                    <a:cubicBezTo>
                      <a:pt x="32" y="0"/>
                      <a:pt x="32" y="0"/>
                      <a:pt x="32" y="0"/>
                    </a:cubicBezTo>
                    <a:cubicBezTo>
                      <a:pt x="34" y="2"/>
                      <a:pt x="34" y="2"/>
                      <a:pt x="34" y="2"/>
                    </a:cubicBezTo>
                    <a:cubicBezTo>
                      <a:pt x="3" y="37"/>
                      <a:pt x="3" y="37"/>
                      <a:pt x="3" y="37"/>
                    </a:cubicBezTo>
                    <a:cubicBezTo>
                      <a:pt x="3" y="37"/>
                      <a:pt x="2" y="37"/>
                      <a:pt x="1" y="37"/>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92" name="Freeform 202"/>
              <p:cNvSpPr>
                <a:spLocks/>
              </p:cNvSpPr>
              <p:nvPr/>
            </p:nvSpPr>
            <p:spPr bwMode="auto">
              <a:xfrm>
                <a:off x="3980" y="2377"/>
                <a:ext cx="75" cy="26"/>
              </a:xfrm>
              <a:custGeom>
                <a:avLst/>
                <a:gdLst>
                  <a:gd name="T0" fmla="*/ 0 w 46"/>
                  <a:gd name="T1" fmla="*/ 24 h 16"/>
                  <a:gd name="T2" fmla="*/ 0 w 46"/>
                  <a:gd name="T3" fmla="*/ 24 h 16"/>
                  <a:gd name="T4" fmla="*/ 3 w 46"/>
                  <a:gd name="T5" fmla="*/ 26 h 16"/>
                  <a:gd name="T6" fmla="*/ 75 w 46"/>
                  <a:gd name="T7" fmla="*/ 5 h 16"/>
                  <a:gd name="T8" fmla="*/ 73 w 46"/>
                  <a:gd name="T9" fmla="*/ 0 h 16"/>
                  <a:gd name="T10" fmla="*/ 2 w 46"/>
                  <a:gd name="T11" fmla="*/ 21 h 16"/>
                  <a:gd name="T12" fmla="*/ 0 w 46"/>
                  <a:gd name="T13" fmla="*/ 2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6">
                    <a:moveTo>
                      <a:pt x="0" y="15"/>
                    </a:moveTo>
                    <a:cubicBezTo>
                      <a:pt x="0" y="15"/>
                      <a:pt x="0" y="15"/>
                      <a:pt x="0" y="15"/>
                    </a:cubicBezTo>
                    <a:cubicBezTo>
                      <a:pt x="0" y="16"/>
                      <a:pt x="1" y="16"/>
                      <a:pt x="2" y="16"/>
                    </a:cubicBezTo>
                    <a:cubicBezTo>
                      <a:pt x="46" y="3"/>
                      <a:pt x="46" y="3"/>
                      <a:pt x="46" y="3"/>
                    </a:cubicBezTo>
                    <a:cubicBezTo>
                      <a:pt x="45" y="0"/>
                      <a:pt x="45" y="0"/>
                      <a:pt x="45" y="0"/>
                    </a:cubicBezTo>
                    <a:cubicBezTo>
                      <a:pt x="1" y="13"/>
                      <a:pt x="1" y="13"/>
                      <a:pt x="1" y="13"/>
                    </a:cubicBezTo>
                    <a:cubicBezTo>
                      <a:pt x="0" y="13"/>
                      <a:pt x="0" y="14"/>
                      <a:pt x="0" y="15"/>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93" name="Freeform 203"/>
              <p:cNvSpPr>
                <a:spLocks/>
              </p:cNvSpPr>
              <p:nvPr/>
            </p:nvSpPr>
            <p:spPr bwMode="auto">
              <a:xfrm>
                <a:off x="4036" y="2364"/>
                <a:ext cx="50" cy="50"/>
              </a:xfrm>
              <a:custGeom>
                <a:avLst/>
                <a:gdLst>
                  <a:gd name="T0" fmla="*/ 35 w 31"/>
                  <a:gd name="T1" fmla="*/ 44 h 31"/>
                  <a:gd name="T2" fmla="*/ 6 w 31"/>
                  <a:gd name="T3" fmla="*/ 37 h 31"/>
                  <a:gd name="T4" fmla="*/ 13 w 31"/>
                  <a:gd name="T5" fmla="*/ 6 h 31"/>
                  <a:gd name="T6" fmla="*/ 44 w 31"/>
                  <a:gd name="T7" fmla="*/ 13 h 31"/>
                  <a:gd name="T8" fmla="*/ 35 w 31"/>
                  <a:gd name="T9" fmla="*/ 4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22" y="27"/>
                    </a:moveTo>
                    <a:cubicBezTo>
                      <a:pt x="16" y="31"/>
                      <a:pt x="8" y="29"/>
                      <a:pt x="4" y="23"/>
                    </a:cubicBezTo>
                    <a:cubicBezTo>
                      <a:pt x="0" y="16"/>
                      <a:pt x="2" y="8"/>
                      <a:pt x="8" y="4"/>
                    </a:cubicBezTo>
                    <a:cubicBezTo>
                      <a:pt x="15" y="0"/>
                      <a:pt x="23" y="2"/>
                      <a:pt x="27" y="8"/>
                    </a:cubicBezTo>
                    <a:cubicBezTo>
                      <a:pt x="31" y="15"/>
                      <a:pt x="29" y="23"/>
                      <a:pt x="22" y="27"/>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994" name="Freeform 204"/>
              <p:cNvSpPr>
                <a:spLocks/>
              </p:cNvSpPr>
              <p:nvPr/>
            </p:nvSpPr>
            <p:spPr bwMode="auto">
              <a:xfrm>
                <a:off x="4042" y="2378"/>
                <a:ext cx="44" cy="36"/>
              </a:xfrm>
              <a:custGeom>
                <a:avLst/>
                <a:gdLst>
                  <a:gd name="T0" fmla="*/ 37 w 27"/>
                  <a:gd name="T1" fmla="*/ 0 h 22"/>
                  <a:gd name="T2" fmla="*/ 0 w 27"/>
                  <a:gd name="T3" fmla="*/ 23 h 22"/>
                  <a:gd name="T4" fmla="*/ 29 w 27"/>
                  <a:gd name="T5" fmla="*/ 29 h 22"/>
                  <a:gd name="T6" fmla="*/ 37 w 2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23" y="0"/>
                    </a:moveTo>
                    <a:cubicBezTo>
                      <a:pt x="0" y="14"/>
                      <a:pt x="0" y="14"/>
                      <a:pt x="0" y="14"/>
                    </a:cubicBezTo>
                    <a:cubicBezTo>
                      <a:pt x="4" y="20"/>
                      <a:pt x="12" y="22"/>
                      <a:pt x="18" y="18"/>
                    </a:cubicBezTo>
                    <a:cubicBezTo>
                      <a:pt x="25" y="14"/>
                      <a:pt x="27" y="6"/>
                      <a:pt x="23" y="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594" name="Group 406"/>
            <p:cNvGrpSpPr>
              <a:grpSpLocks/>
            </p:cNvGrpSpPr>
            <p:nvPr/>
          </p:nvGrpSpPr>
          <p:grpSpPr bwMode="auto">
            <a:xfrm>
              <a:off x="5383213" y="3433763"/>
              <a:ext cx="3008313" cy="2692400"/>
              <a:chOff x="3391" y="2163"/>
              <a:chExt cx="1895" cy="1696"/>
            </a:xfrm>
          </p:grpSpPr>
          <p:sp>
            <p:nvSpPr>
              <p:cNvPr id="20595" name="Freeform 206"/>
              <p:cNvSpPr>
                <a:spLocks/>
              </p:cNvSpPr>
              <p:nvPr/>
            </p:nvSpPr>
            <p:spPr bwMode="auto">
              <a:xfrm>
                <a:off x="4423" y="2286"/>
                <a:ext cx="92" cy="58"/>
              </a:xfrm>
              <a:custGeom>
                <a:avLst/>
                <a:gdLst>
                  <a:gd name="T0" fmla="*/ 2 w 57"/>
                  <a:gd name="T1" fmla="*/ 39 h 36"/>
                  <a:gd name="T2" fmla="*/ 8 w 57"/>
                  <a:gd name="T3" fmla="*/ 3 h 36"/>
                  <a:gd name="T4" fmla="*/ 11 w 57"/>
                  <a:gd name="T5" fmla="*/ 2 h 36"/>
                  <a:gd name="T6" fmla="*/ 89 w 57"/>
                  <a:gd name="T7" fmla="*/ 15 h 36"/>
                  <a:gd name="T8" fmla="*/ 92 w 57"/>
                  <a:gd name="T9" fmla="*/ 19 h 36"/>
                  <a:gd name="T10" fmla="*/ 86 w 57"/>
                  <a:gd name="T11" fmla="*/ 55 h 36"/>
                  <a:gd name="T12" fmla="*/ 81 w 57"/>
                  <a:gd name="T13" fmla="*/ 58 h 36"/>
                  <a:gd name="T14" fmla="*/ 5 w 57"/>
                  <a:gd name="T15" fmla="*/ 44 h 36"/>
                  <a:gd name="T16" fmla="*/ 2 w 57"/>
                  <a:gd name="T17" fmla="*/ 39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36">
                    <a:moveTo>
                      <a:pt x="1" y="24"/>
                    </a:moveTo>
                    <a:cubicBezTo>
                      <a:pt x="5" y="2"/>
                      <a:pt x="5" y="2"/>
                      <a:pt x="5" y="2"/>
                    </a:cubicBezTo>
                    <a:cubicBezTo>
                      <a:pt x="5" y="1"/>
                      <a:pt x="6" y="0"/>
                      <a:pt x="7" y="1"/>
                    </a:cubicBezTo>
                    <a:cubicBezTo>
                      <a:pt x="55" y="9"/>
                      <a:pt x="55" y="9"/>
                      <a:pt x="55" y="9"/>
                    </a:cubicBezTo>
                    <a:cubicBezTo>
                      <a:pt x="56" y="10"/>
                      <a:pt x="57" y="11"/>
                      <a:pt x="57" y="12"/>
                    </a:cubicBezTo>
                    <a:cubicBezTo>
                      <a:pt x="53" y="34"/>
                      <a:pt x="53" y="34"/>
                      <a:pt x="53" y="34"/>
                    </a:cubicBezTo>
                    <a:cubicBezTo>
                      <a:pt x="53" y="35"/>
                      <a:pt x="51" y="36"/>
                      <a:pt x="50" y="36"/>
                    </a:cubicBezTo>
                    <a:cubicBezTo>
                      <a:pt x="3" y="27"/>
                      <a:pt x="3" y="27"/>
                      <a:pt x="3" y="27"/>
                    </a:cubicBezTo>
                    <a:cubicBezTo>
                      <a:pt x="1" y="27"/>
                      <a:pt x="0" y="25"/>
                      <a:pt x="1" y="24"/>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6" name="Freeform 207"/>
              <p:cNvSpPr>
                <a:spLocks/>
              </p:cNvSpPr>
              <p:nvPr/>
            </p:nvSpPr>
            <p:spPr bwMode="auto">
              <a:xfrm>
                <a:off x="4431" y="2289"/>
                <a:ext cx="13" cy="13"/>
              </a:xfrm>
              <a:custGeom>
                <a:avLst/>
                <a:gdLst>
                  <a:gd name="T0" fmla="*/ 11 w 8"/>
                  <a:gd name="T1" fmla="*/ 13 h 8"/>
                  <a:gd name="T2" fmla="*/ 0 w 8"/>
                  <a:gd name="T3" fmla="*/ 11 h 8"/>
                  <a:gd name="T4" fmla="*/ 2 w 8"/>
                  <a:gd name="T5" fmla="*/ 3 h 8"/>
                  <a:gd name="T6" fmla="*/ 5 w 8"/>
                  <a:gd name="T7" fmla="*/ 0 h 8"/>
                  <a:gd name="T8" fmla="*/ 13 w 8"/>
                  <a:gd name="T9" fmla="*/ 2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2"/>
                      <a:pt x="1" y="2"/>
                      <a:pt x="1" y="2"/>
                    </a:cubicBezTo>
                    <a:cubicBezTo>
                      <a:pt x="1" y="1"/>
                      <a:pt x="2" y="0"/>
                      <a:pt x="3" y="0"/>
                    </a:cubicBezTo>
                    <a:cubicBezTo>
                      <a:pt x="8" y="1"/>
                      <a:pt x="8" y="1"/>
                      <a:pt x="8" y="1"/>
                    </a:cubicBezTo>
                    <a:lnTo>
                      <a:pt x="7"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7" name="Freeform 208"/>
              <p:cNvSpPr>
                <a:spLocks/>
              </p:cNvSpPr>
              <p:nvPr/>
            </p:nvSpPr>
            <p:spPr bwMode="auto">
              <a:xfrm>
                <a:off x="4444" y="2293"/>
                <a:ext cx="14" cy="12"/>
              </a:xfrm>
              <a:custGeom>
                <a:avLst/>
                <a:gdLst>
                  <a:gd name="T0" fmla="*/ 13 w 14"/>
                  <a:gd name="T1" fmla="*/ 12 h 12"/>
                  <a:gd name="T2" fmla="*/ 0 w 14"/>
                  <a:gd name="T3" fmla="*/ 11 h 12"/>
                  <a:gd name="T4" fmla="*/ 3 w 14"/>
                  <a:gd name="T5" fmla="*/ 0 h 12"/>
                  <a:gd name="T6" fmla="*/ 14 w 14"/>
                  <a:gd name="T7" fmla="*/ 1 h 12"/>
                  <a:gd name="T8" fmla="*/ 13 w 14"/>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13" y="12"/>
                    </a:moveTo>
                    <a:lnTo>
                      <a:pt x="0" y="11"/>
                    </a:lnTo>
                    <a:lnTo>
                      <a:pt x="3" y="0"/>
                    </a:lnTo>
                    <a:lnTo>
                      <a:pt x="14" y="1"/>
                    </a:lnTo>
                    <a:lnTo>
                      <a:pt x="13"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8" name="Freeform 209"/>
              <p:cNvSpPr>
                <a:spLocks/>
              </p:cNvSpPr>
              <p:nvPr/>
            </p:nvSpPr>
            <p:spPr bwMode="auto">
              <a:xfrm>
                <a:off x="4458" y="2294"/>
                <a:ext cx="13" cy="15"/>
              </a:xfrm>
              <a:custGeom>
                <a:avLst/>
                <a:gdLst>
                  <a:gd name="T0" fmla="*/ 12 w 13"/>
                  <a:gd name="T1" fmla="*/ 15 h 15"/>
                  <a:gd name="T2" fmla="*/ 0 w 13"/>
                  <a:gd name="T3" fmla="*/ 11 h 15"/>
                  <a:gd name="T4" fmla="*/ 2 w 13"/>
                  <a:gd name="T5" fmla="*/ 0 h 15"/>
                  <a:gd name="T6" fmla="*/ 13 w 13"/>
                  <a:gd name="T7" fmla="*/ 2 h 15"/>
                  <a:gd name="T8" fmla="*/ 12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12" y="15"/>
                    </a:moveTo>
                    <a:lnTo>
                      <a:pt x="0" y="11"/>
                    </a:lnTo>
                    <a:lnTo>
                      <a:pt x="2" y="0"/>
                    </a:lnTo>
                    <a:lnTo>
                      <a:pt x="13" y="2"/>
                    </a:lnTo>
                    <a:lnTo>
                      <a:pt x="12"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9" name="Freeform 210"/>
              <p:cNvSpPr>
                <a:spLocks/>
              </p:cNvSpPr>
              <p:nvPr/>
            </p:nvSpPr>
            <p:spPr bwMode="auto">
              <a:xfrm>
                <a:off x="4428" y="2302"/>
                <a:ext cx="14" cy="15"/>
              </a:xfrm>
              <a:custGeom>
                <a:avLst/>
                <a:gdLst>
                  <a:gd name="T0" fmla="*/ 13 w 14"/>
                  <a:gd name="T1" fmla="*/ 15 h 15"/>
                  <a:gd name="T2" fmla="*/ 0 w 14"/>
                  <a:gd name="T3" fmla="*/ 12 h 15"/>
                  <a:gd name="T4" fmla="*/ 3 w 14"/>
                  <a:gd name="T5" fmla="*/ 0 h 15"/>
                  <a:gd name="T6" fmla="*/ 14 w 14"/>
                  <a:gd name="T7" fmla="*/ 2 h 15"/>
                  <a:gd name="T8" fmla="*/ 13 w 14"/>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13" y="15"/>
                    </a:moveTo>
                    <a:lnTo>
                      <a:pt x="0" y="12"/>
                    </a:lnTo>
                    <a:lnTo>
                      <a:pt x="3" y="0"/>
                    </a:lnTo>
                    <a:lnTo>
                      <a:pt x="14" y="2"/>
                    </a:lnTo>
                    <a:lnTo>
                      <a:pt x="13"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0" name="Freeform 211"/>
              <p:cNvSpPr>
                <a:spLocks/>
              </p:cNvSpPr>
              <p:nvPr/>
            </p:nvSpPr>
            <p:spPr bwMode="auto">
              <a:xfrm>
                <a:off x="4442" y="2305"/>
                <a:ext cx="13" cy="13"/>
              </a:xfrm>
              <a:custGeom>
                <a:avLst/>
                <a:gdLst>
                  <a:gd name="T0" fmla="*/ 12 w 13"/>
                  <a:gd name="T1" fmla="*/ 13 h 13"/>
                  <a:gd name="T2" fmla="*/ 0 w 13"/>
                  <a:gd name="T3" fmla="*/ 12 h 13"/>
                  <a:gd name="T4" fmla="*/ 2 w 13"/>
                  <a:gd name="T5" fmla="*/ 0 h 13"/>
                  <a:gd name="T6" fmla="*/ 13 w 13"/>
                  <a:gd name="T7" fmla="*/ 2 h 13"/>
                  <a:gd name="T8" fmla="*/ 12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2" y="13"/>
                    </a:moveTo>
                    <a:lnTo>
                      <a:pt x="0" y="12"/>
                    </a:lnTo>
                    <a:lnTo>
                      <a:pt x="2" y="0"/>
                    </a:lnTo>
                    <a:lnTo>
                      <a:pt x="13"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1" name="Freeform 212"/>
              <p:cNvSpPr>
                <a:spLocks/>
              </p:cNvSpPr>
              <p:nvPr/>
            </p:nvSpPr>
            <p:spPr bwMode="auto">
              <a:xfrm>
                <a:off x="4455" y="2307"/>
                <a:ext cx="15" cy="15"/>
              </a:xfrm>
              <a:custGeom>
                <a:avLst/>
                <a:gdLst>
                  <a:gd name="T0" fmla="*/ 12 w 15"/>
                  <a:gd name="T1" fmla="*/ 15 h 15"/>
                  <a:gd name="T2" fmla="*/ 0 w 15"/>
                  <a:gd name="T3" fmla="*/ 11 h 15"/>
                  <a:gd name="T4" fmla="*/ 3 w 15"/>
                  <a:gd name="T5" fmla="*/ 0 h 15"/>
                  <a:gd name="T6" fmla="*/ 15 w 15"/>
                  <a:gd name="T7" fmla="*/ 2 h 15"/>
                  <a:gd name="T8" fmla="*/ 12 w 15"/>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12" y="15"/>
                    </a:moveTo>
                    <a:lnTo>
                      <a:pt x="0" y="11"/>
                    </a:lnTo>
                    <a:lnTo>
                      <a:pt x="3" y="0"/>
                    </a:lnTo>
                    <a:lnTo>
                      <a:pt x="15" y="2"/>
                    </a:lnTo>
                    <a:lnTo>
                      <a:pt x="12"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2" name="Freeform 213"/>
              <p:cNvSpPr>
                <a:spLocks/>
              </p:cNvSpPr>
              <p:nvPr/>
            </p:nvSpPr>
            <p:spPr bwMode="auto">
              <a:xfrm>
                <a:off x="4471" y="2297"/>
                <a:ext cx="15" cy="13"/>
              </a:xfrm>
              <a:custGeom>
                <a:avLst/>
                <a:gdLst>
                  <a:gd name="T0" fmla="*/ 12 w 15"/>
                  <a:gd name="T1" fmla="*/ 13 h 13"/>
                  <a:gd name="T2" fmla="*/ 0 w 15"/>
                  <a:gd name="T3" fmla="*/ 12 h 13"/>
                  <a:gd name="T4" fmla="*/ 4 w 15"/>
                  <a:gd name="T5" fmla="*/ 0 h 13"/>
                  <a:gd name="T6" fmla="*/ 15 w 15"/>
                  <a:gd name="T7" fmla="*/ 2 h 13"/>
                  <a:gd name="T8" fmla="*/ 12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2" y="13"/>
                    </a:moveTo>
                    <a:lnTo>
                      <a:pt x="0" y="12"/>
                    </a:lnTo>
                    <a:lnTo>
                      <a:pt x="4" y="0"/>
                    </a:lnTo>
                    <a:lnTo>
                      <a:pt x="15"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3" name="Freeform 214"/>
              <p:cNvSpPr>
                <a:spLocks/>
              </p:cNvSpPr>
              <p:nvPr/>
            </p:nvSpPr>
            <p:spPr bwMode="auto">
              <a:xfrm>
                <a:off x="4486" y="2299"/>
                <a:ext cx="13" cy="15"/>
              </a:xfrm>
              <a:custGeom>
                <a:avLst/>
                <a:gdLst>
                  <a:gd name="T0" fmla="*/ 11 w 13"/>
                  <a:gd name="T1" fmla="*/ 15 h 15"/>
                  <a:gd name="T2" fmla="*/ 0 w 13"/>
                  <a:gd name="T3" fmla="*/ 11 h 15"/>
                  <a:gd name="T4" fmla="*/ 2 w 13"/>
                  <a:gd name="T5" fmla="*/ 0 h 15"/>
                  <a:gd name="T6" fmla="*/ 13 w 13"/>
                  <a:gd name="T7" fmla="*/ 3 h 15"/>
                  <a:gd name="T8" fmla="*/ 11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11" y="15"/>
                    </a:moveTo>
                    <a:lnTo>
                      <a:pt x="0" y="11"/>
                    </a:lnTo>
                    <a:lnTo>
                      <a:pt x="2" y="0"/>
                    </a:lnTo>
                    <a:lnTo>
                      <a:pt x="13" y="3"/>
                    </a:lnTo>
                    <a:lnTo>
                      <a:pt x="11"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4" name="Freeform 215"/>
              <p:cNvSpPr>
                <a:spLocks/>
              </p:cNvSpPr>
              <p:nvPr/>
            </p:nvSpPr>
            <p:spPr bwMode="auto">
              <a:xfrm>
                <a:off x="4499" y="2302"/>
                <a:ext cx="13" cy="13"/>
              </a:xfrm>
              <a:custGeom>
                <a:avLst/>
                <a:gdLst>
                  <a:gd name="T0" fmla="*/ 11 w 8"/>
                  <a:gd name="T1" fmla="*/ 13 h 8"/>
                  <a:gd name="T2" fmla="*/ 0 w 8"/>
                  <a:gd name="T3" fmla="*/ 11 h 8"/>
                  <a:gd name="T4" fmla="*/ 2 w 8"/>
                  <a:gd name="T5" fmla="*/ 0 h 8"/>
                  <a:gd name="T6" fmla="*/ 11 w 8"/>
                  <a:gd name="T7" fmla="*/ 2 h 8"/>
                  <a:gd name="T8" fmla="*/ 13 w 8"/>
                  <a:gd name="T9" fmla="*/ 5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0"/>
                      <a:pt x="1" y="0"/>
                      <a:pt x="1" y="0"/>
                    </a:cubicBezTo>
                    <a:cubicBezTo>
                      <a:pt x="7" y="1"/>
                      <a:pt x="7" y="1"/>
                      <a:pt x="7" y="1"/>
                    </a:cubicBezTo>
                    <a:cubicBezTo>
                      <a:pt x="8" y="1"/>
                      <a:pt x="8" y="2"/>
                      <a:pt x="8" y="3"/>
                    </a:cubicBezTo>
                    <a:lnTo>
                      <a:pt x="7"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5" name="Freeform 216"/>
              <p:cNvSpPr>
                <a:spLocks/>
              </p:cNvSpPr>
              <p:nvPr/>
            </p:nvSpPr>
            <p:spPr bwMode="auto">
              <a:xfrm>
                <a:off x="4470" y="2310"/>
                <a:ext cx="13" cy="13"/>
              </a:xfrm>
              <a:custGeom>
                <a:avLst/>
                <a:gdLst>
                  <a:gd name="T0" fmla="*/ 11 w 13"/>
                  <a:gd name="T1" fmla="*/ 13 h 13"/>
                  <a:gd name="T2" fmla="*/ 0 w 13"/>
                  <a:gd name="T3" fmla="*/ 12 h 13"/>
                  <a:gd name="T4" fmla="*/ 1 w 13"/>
                  <a:gd name="T5" fmla="*/ 0 h 13"/>
                  <a:gd name="T6" fmla="*/ 13 w 13"/>
                  <a:gd name="T7" fmla="*/ 2 h 13"/>
                  <a:gd name="T8" fmla="*/ 11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13"/>
                    </a:moveTo>
                    <a:lnTo>
                      <a:pt x="0" y="12"/>
                    </a:lnTo>
                    <a:lnTo>
                      <a:pt x="1" y="0"/>
                    </a:lnTo>
                    <a:lnTo>
                      <a:pt x="13" y="2"/>
                    </a:lnTo>
                    <a:lnTo>
                      <a:pt x="11"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6" name="Freeform 217"/>
              <p:cNvSpPr>
                <a:spLocks/>
              </p:cNvSpPr>
              <p:nvPr/>
            </p:nvSpPr>
            <p:spPr bwMode="auto">
              <a:xfrm>
                <a:off x="4483" y="2312"/>
                <a:ext cx="14" cy="15"/>
              </a:xfrm>
              <a:custGeom>
                <a:avLst/>
                <a:gdLst>
                  <a:gd name="T0" fmla="*/ 11 w 14"/>
                  <a:gd name="T1" fmla="*/ 15 h 15"/>
                  <a:gd name="T2" fmla="*/ 0 w 14"/>
                  <a:gd name="T3" fmla="*/ 11 h 15"/>
                  <a:gd name="T4" fmla="*/ 3 w 14"/>
                  <a:gd name="T5" fmla="*/ 0 h 15"/>
                  <a:gd name="T6" fmla="*/ 14 w 14"/>
                  <a:gd name="T7" fmla="*/ 3 h 15"/>
                  <a:gd name="T8" fmla="*/ 11 w 14"/>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11" y="15"/>
                    </a:moveTo>
                    <a:lnTo>
                      <a:pt x="0" y="11"/>
                    </a:lnTo>
                    <a:lnTo>
                      <a:pt x="3" y="0"/>
                    </a:lnTo>
                    <a:lnTo>
                      <a:pt x="14" y="3"/>
                    </a:lnTo>
                    <a:lnTo>
                      <a:pt x="11"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7" name="Freeform 218"/>
              <p:cNvSpPr>
                <a:spLocks/>
              </p:cNvSpPr>
              <p:nvPr/>
            </p:nvSpPr>
            <p:spPr bwMode="auto">
              <a:xfrm>
                <a:off x="4497" y="2315"/>
                <a:ext cx="13" cy="13"/>
              </a:xfrm>
              <a:custGeom>
                <a:avLst/>
                <a:gdLst>
                  <a:gd name="T0" fmla="*/ 12 w 13"/>
                  <a:gd name="T1" fmla="*/ 13 h 13"/>
                  <a:gd name="T2" fmla="*/ 0 w 13"/>
                  <a:gd name="T3" fmla="*/ 12 h 13"/>
                  <a:gd name="T4" fmla="*/ 2 w 13"/>
                  <a:gd name="T5" fmla="*/ 0 h 13"/>
                  <a:gd name="T6" fmla="*/ 13 w 13"/>
                  <a:gd name="T7" fmla="*/ 2 h 13"/>
                  <a:gd name="T8" fmla="*/ 12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2" y="13"/>
                    </a:moveTo>
                    <a:lnTo>
                      <a:pt x="0" y="12"/>
                    </a:lnTo>
                    <a:lnTo>
                      <a:pt x="2" y="0"/>
                    </a:lnTo>
                    <a:lnTo>
                      <a:pt x="13"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8" name="Freeform 219"/>
              <p:cNvSpPr>
                <a:spLocks/>
              </p:cNvSpPr>
              <p:nvPr/>
            </p:nvSpPr>
            <p:spPr bwMode="auto">
              <a:xfrm>
                <a:off x="4426" y="2315"/>
                <a:ext cx="13" cy="15"/>
              </a:xfrm>
              <a:custGeom>
                <a:avLst/>
                <a:gdLst>
                  <a:gd name="T0" fmla="*/ 11 w 8"/>
                  <a:gd name="T1" fmla="*/ 15 h 9"/>
                  <a:gd name="T2" fmla="*/ 3 w 8"/>
                  <a:gd name="T3" fmla="*/ 13 h 9"/>
                  <a:gd name="T4" fmla="*/ 0 w 8"/>
                  <a:gd name="T5" fmla="*/ 8 h 9"/>
                  <a:gd name="T6" fmla="*/ 2 w 8"/>
                  <a:gd name="T7" fmla="*/ 0 h 9"/>
                  <a:gd name="T8" fmla="*/ 13 w 8"/>
                  <a:gd name="T9" fmla="*/ 2 h 9"/>
                  <a:gd name="T10" fmla="*/ 11 w 8"/>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9">
                    <a:moveTo>
                      <a:pt x="7" y="9"/>
                    </a:moveTo>
                    <a:cubicBezTo>
                      <a:pt x="2" y="8"/>
                      <a:pt x="2" y="8"/>
                      <a:pt x="2" y="8"/>
                    </a:cubicBezTo>
                    <a:cubicBezTo>
                      <a:pt x="1" y="7"/>
                      <a:pt x="0" y="6"/>
                      <a:pt x="0" y="5"/>
                    </a:cubicBezTo>
                    <a:cubicBezTo>
                      <a:pt x="1" y="0"/>
                      <a:pt x="1" y="0"/>
                      <a:pt x="1" y="0"/>
                    </a:cubicBezTo>
                    <a:cubicBezTo>
                      <a:pt x="8" y="1"/>
                      <a:pt x="8" y="1"/>
                      <a:pt x="8" y="1"/>
                    </a:cubicBezTo>
                    <a:lnTo>
                      <a:pt x="7" y="9"/>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9" name="Freeform 220"/>
              <p:cNvSpPr>
                <a:spLocks/>
              </p:cNvSpPr>
              <p:nvPr/>
            </p:nvSpPr>
            <p:spPr bwMode="auto">
              <a:xfrm>
                <a:off x="4439" y="2318"/>
                <a:ext cx="15" cy="13"/>
              </a:xfrm>
              <a:custGeom>
                <a:avLst/>
                <a:gdLst>
                  <a:gd name="T0" fmla="*/ 13 w 15"/>
                  <a:gd name="T1" fmla="*/ 13 h 13"/>
                  <a:gd name="T2" fmla="*/ 0 w 15"/>
                  <a:gd name="T3" fmla="*/ 12 h 13"/>
                  <a:gd name="T4" fmla="*/ 3 w 15"/>
                  <a:gd name="T5" fmla="*/ 0 h 13"/>
                  <a:gd name="T6" fmla="*/ 15 w 15"/>
                  <a:gd name="T7" fmla="*/ 2 h 13"/>
                  <a:gd name="T8" fmla="*/ 13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3" y="13"/>
                    </a:moveTo>
                    <a:lnTo>
                      <a:pt x="0" y="12"/>
                    </a:lnTo>
                    <a:lnTo>
                      <a:pt x="3" y="0"/>
                    </a:lnTo>
                    <a:lnTo>
                      <a:pt x="15" y="2"/>
                    </a:lnTo>
                    <a:lnTo>
                      <a:pt x="1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0" name="Freeform 221"/>
              <p:cNvSpPr>
                <a:spLocks/>
              </p:cNvSpPr>
              <p:nvPr/>
            </p:nvSpPr>
            <p:spPr bwMode="auto">
              <a:xfrm>
                <a:off x="4454" y="2320"/>
                <a:ext cx="13" cy="15"/>
              </a:xfrm>
              <a:custGeom>
                <a:avLst/>
                <a:gdLst>
                  <a:gd name="T0" fmla="*/ 11 w 13"/>
                  <a:gd name="T1" fmla="*/ 15 h 15"/>
                  <a:gd name="T2" fmla="*/ 0 w 13"/>
                  <a:gd name="T3" fmla="*/ 11 h 15"/>
                  <a:gd name="T4" fmla="*/ 1 w 13"/>
                  <a:gd name="T5" fmla="*/ 0 h 15"/>
                  <a:gd name="T6" fmla="*/ 13 w 13"/>
                  <a:gd name="T7" fmla="*/ 2 h 15"/>
                  <a:gd name="T8" fmla="*/ 11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11" y="15"/>
                    </a:moveTo>
                    <a:lnTo>
                      <a:pt x="0" y="11"/>
                    </a:lnTo>
                    <a:lnTo>
                      <a:pt x="1" y="0"/>
                    </a:lnTo>
                    <a:lnTo>
                      <a:pt x="13" y="2"/>
                    </a:lnTo>
                    <a:lnTo>
                      <a:pt x="11"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1" name="Freeform 222"/>
              <p:cNvSpPr>
                <a:spLocks/>
              </p:cNvSpPr>
              <p:nvPr/>
            </p:nvSpPr>
            <p:spPr bwMode="auto">
              <a:xfrm>
                <a:off x="4467" y="2323"/>
                <a:ext cx="14" cy="13"/>
              </a:xfrm>
              <a:custGeom>
                <a:avLst/>
                <a:gdLst>
                  <a:gd name="T0" fmla="*/ 12 w 14"/>
                  <a:gd name="T1" fmla="*/ 13 h 13"/>
                  <a:gd name="T2" fmla="*/ 0 w 14"/>
                  <a:gd name="T3" fmla="*/ 12 h 13"/>
                  <a:gd name="T4" fmla="*/ 3 w 14"/>
                  <a:gd name="T5" fmla="*/ 0 h 13"/>
                  <a:gd name="T6" fmla="*/ 14 w 14"/>
                  <a:gd name="T7" fmla="*/ 2 h 13"/>
                  <a:gd name="T8" fmla="*/ 12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2" y="13"/>
                    </a:moveTo>
                    <a:lnTo>
                      <a:pt x="0" y="12"/>
                    </a:lnTo>
                    <a:lnTo>
                      <a:pt x="3" y="0"/>
                    </a:lnTo>
                    <a:lnTo>
                      <a:pt x="14"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2" name="Freeform 223"/>
              <p:cNvSpPr>
                <a:spLocks/>
              </p:cNvSpPr>
              <p:nvPr/>
            </p:nvSpPr>
            <p:spPr bwMode="auto">
              <a:xfrm>
                <a:off x="4481" y="2325"/>
                <a:ext cx="13" cy="14"/>
              </a:xfrm>
              <a:custGeom>
                <a:avLst/>
                <a:gdLst>
                  <a:gd name="T0" fmla="*/ 11 w 13"/>
                  <a:gd name="T1" fmla="*/ 14 h 14"/>
                  <a:gd name="T2" fmla="*/ 0 w 13"/>
                  <a:gd name="T3" fmla="*/ 11 h 14"/>
                  <a:gd name="T4" fmla="*/ 2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1"/>
                    </a:lnTo>
                    <a:lnTo>
                      <a:pt x="2" y="0"/>
                    </a:lnTo>
                    <a:lnTo>
                      <a:pt x="13" y="3"/>
                    </a:lnTo>
                    <a:lnTo>
                      <a:pt x="11" y="1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3" name="Freeform 224"/>
              <p:cNvSpPr>
                <a:spLocks/>
              </p:cNvSpPr>
              <p:nvPr/>
            </p:nvSpPr>
            <p:spPr bwMode="auto">
              <a:xfrm>
                <a:off x="4494" y="2328"/>
                <a:ext cx="15" cy="13"/>
              </a:xfrm>
              <a:custGeom>
                <a:avLst/>
                <a:gdLst>
                  <a:gd name="T0" fmla="*/ 8 w 9"/>
                  <a:gd name="T1" fmla="*/ 13 h 8"/>
                  <a:gd name="T2" fmla="*/ 0 w 9"/>
                  <a:gd name="T3" fmla="*/ 11 h 8"/>
                  <a:gd name="T4" fmla="*/ 2 w 9"/>
                  <a:gd name="T5" fmla="*/ 0 h 8"/>
                  <a:gd name="T6" fmla="*/ 15 w 9"/>
                  <a:gd name="T7" fmla="*/ 2 h 8"/>
                  <a:gd name="T8" fmla="*/ 13 w 9"/>
                  <a:gd name="T9" fmla="*/ 10 h 8"/>
                  <a:gd name="T10" fmla="*/ 8 w 9"/>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8">
                    <a:moveTo>
                      <a:pt x="5" y="8"/>
                    </a:moveTo>
                    <a:cubicBezTo>
                      <a:pt x="0" y="7"/>
                      <a:pt x="0" y="7"/>
                      <a:pt x="0" y="7"/>
                    </a:cubicBezTo>
                    <a:cubicBezTo>
                      <a:pt x="1" y="0"/>
                      <a:pt x="1" y="0"/>
                      <a:pt x="1" y="0"/>
                    </a:cubicBezTo>
                    <a:cubicBezTo>
                      <a:pt x="9" y="1"/>
                      <a:pt x="9" y="1"/>
                      <a:pt x="9" y="1"/>
                    </a:cubicBezTo>
                    <a:cubicBezTo>
                      <a:pt x="8" y="6"/>
                      <a:pt x="8" y="6"/>
                      <a:pt x="8" y="6"/>
                    </a:cubicBezTo>
                    <a:cubicBezTo>
                      <a:pt x="7" y="7"/>
                      <a:pt x="6" y="8"/>
                      <a:pt x="5" y="8"/>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4" name="Freeform 225"/>
              <p:cNvSpPr>
                <a:spLocks/>
              </p:cNvSpPr>
              <p:nvPr/>
            </p:nvSpPr>
            <p:spPr bwMode="auto">
              <a:xfrm>
                <a:off x="4560" y="2312"/>
                <a:ext cx="93" cy="58"/>
              </a:xfrm>
              <a:custGeom>
                <a:avLst/>
                <a:gdLst>
                  <a:gd name="T0" fmla="*/ 0 w 57"/>
                  <a:gd name="T1" fmla="*/ 39 h 36"/>
                  <a:gd name="T2" fmla="*/ 7 w 57"/>
                  <a:gd name="T3" fmla="*/ 3 h 36"/>
                  <a:gd name="T4" fmla="*/ 11 w 57"/>
                  <a:gd name="T5" fmla="*/ 0 h 36"/>
                  <a:gd name="T6" fmla="*/ 90 w 57"/>
                  <a:gd name="T7" fmla="*/ 15 h 36"/>
                  <a:gd name="T8" fmla="*/ 91 w 57"/>
                  <a:gd name="T9" fmla="*/ 19 h 36"/>
                  <a:gd name="T10" fmla="*/ 85 w 57"/>
                  <a:gd name="T11" fmla="*/ 55 h 36"/>
                  <a:gd name="T12" fmla="*/ 82 w 57"/>
                  <a:gd name="T13" fmla="*/ 58 h 36"/>
                  <a:gd name="T14" fmla="*/ 3 w 57"/>
                  <a:gd name="T15" fmla="*/ 44 h 36"/>
                  <a:gd name="T16" fmla="*/ 0 w 57"/>
                  <a:gd name="T17" fmla="*/ 39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36">
                    <a:moveTo>
                      <a:pt x="0" y="24"/>
                    </a:moveTo>
                    <a:cubicBezTo>
                      <a:pt x="4" y="2"/>
                      <a:pt x="4" y="2"/>
                      <a:pt x="4" y="2"/>
                    </a:cubicBezTo>
                    <a:cubicBezTo>
                      <a:pt x="5" y="1"/>
                      <a:pt x="6" y="0"/>
                      <a:pt x="7" y="0"/>
                    </a:cubicBezTo>
                    <a:cubicBezTo>
                      <a:pt x="55" y="9"/>
                      <a:pt x="55" y="9"/>
                      <a:pt x="55" y="9"/>
                    </a:cubicBezTo>
                    <a:cubicBezTo>
                      <a:pt x="56" y="9"/>
                      <a:pt x="57" y="11"/>
                      <a:pt x="56" y="12"/>
                    </a:cubicBezTo>
                    <a:cubicBezTo>
                      <a:pt x="52" y="34"/>
                      <a:pt x="52" y="34"/>
                      <a:pt x="52" y="34"/>
                    </a:cubicBezTo>
                    <a:cubicBezTo>
                      <a:pt x="52" y="35"/>
                      <a:pt x="51" y="36"/>
                      <a:pt x="50" y="36"/>
                    </a:cubicBezTo>
                    <a:cubicBezTo>
                      <a:pt x="2" y="27"/>
                      <a:pt x="2" y="27"/>
                      <a:pt x="2" y="27"/>
                    </a:cubicBezTo>
                    <a:cubicBezTo>
                      <a:pt x="1" y="26"/>
                      <a:pt x="0" y="25"/>
                      <a:pt x="0" y="24"/>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5" name="Freeform 226"/>
              <p:cNvSpPr>
                <a:spLocks/>
              </p:cNvSpPr>
              <p:nvPr/>
            </p:nvSpPr>
            <p:spPr bwMode="auto">
              <a:xfrm>
                <a:off x="4569" y="2315"/>
                <a:ext cx="13" cy="13"/>
              </a:xfrm>
              <a:custGeom>
                <a:avLst/>
                <a:gdLst>
                  <a:gd name="T0" fmla="*/ 11 w 8"/>
                  <a:gd name="T1" fmla="*/ 13 h 8"/>
                  <a:gd name="T2" fmla="*/ 0 w 8"/>
                  <a:gd name="T3" fmla="*/ 11 h 8"/>
                  <a:gd name="T4" fmla="*/ 2 w 8"/>
                  <a:gd name="T5" fmla="*/ 3 h 8"/>
                  <a:gd name="T6" fmla="*/ 5 w 8"/>
                  <a:gd name="T7" fmla="*/ 0 h 8"/>
                  <a:gd name="T8" fmla="*/ 13 w 8"/>
                  <a:gd name="T9" fmla="*/ 2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2"/>
                      <a:pt x="1" y="2"/>
                      <a:pt x="1" y="2"/>
                    </a:cubicBezTo>
                    <a:cubicBezTo>
                      <a:pt x="1" y="1"/>
                      <a:pt x="2" y="0"/>
                      <a:pt x="3" y="0"/>
                    </a:cubicBezTo>
                    <a:cubicBezTo>
                      <a:pt x="8" y="1"/>
                      <a:pt x="8" y="1"/>
                      <a:pt x="8" y="1"/>
                    </a:cubicBezTo>
                    <a:lnTo>
                      <a:pt x="7"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6" name="Freeform 227"/>
              <p:cNvSpPr>
                <a:spLocks/>
              </p:cNvSpPr>
              <p:nvPr/>
            </p:nvSpPr>
            <p:spPr bwMode="auto">
              <a:xfrm>
                <a:off x="4582" y="2317"/>
                <a:ext cx="13" cy="14"/>
              </a:xfrm>
              <a:custGeom>
                <a:avLst/>
                <a:gdLst>
                  <a:gd name="T0" fmla="*/ 11 w 13"/>
                  <a:gd name="T1" fmla="*/ 14 h 14"/>
                  <a:gd name="T2" fmla="*/ 0 w 13"/>
                  <a:gd name="T3" fmla="*/ 11 h 14"/>
                  <a:gd name="T4" fmla="*/ 1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1"/>
                    </a:lnTo>
                    <a:lnTo>
                      <a:pt x="1" y="0"/>
                    </a:lnTo>
                    <a:lnTo>
                      <a:pt x="13" y="3"/>
                    </a:lnTo>
                    <a:lnTo>
                      <a:pt x="11"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7" name="Freeform 228"/>
              <p:cNvSpPr>
                <a:spLocks/>
              </p:cNvSpPr>
              <p:nvPr/>
            </p:nvSpPr>
            <p:spPr bwMode="auto">
              <a:xfrm>
                <a:off x="4595" y="2320"/>
                <a:ext cx="14" cy="13"/>
              </a:xfrm>
              <a:custGeom>
                <a:avLst/>
                <a:gdLst>
                  <a:gd name="T0" fmla="*/ 12 w 14"/>
                  <a:gd name="T1" fmla="*/ 13 h 13"/>
                  <a:gd name="T2" fmla="*/ 0 w 14"/>
                  <a:gd name="T3" fmla="*/ 11 h 13"/>
                  <a:gd name="T4" fmla="*/ 3 w 14"/>
                  <a:gd name="T5" fmla="*/ 0 h 13"/>
                  <a:gd name="T6" fmla="*/ 14 w 14"/>
                  <a:gd name="T7" fmla="*/ 2 h 13"/>
                  <a:gd name="T8" fmla="*/ 12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2" y="13"/>
                    </a:moveTo>
                    <a:lnTo>
                      <a:pt x="0" y="11"/>
                    </a:lnTo>
                    <a:lnTo>
                      <a:pt x="3" y="0"/>
                    </a:lnTo>
                    <a:lnTo>
                      <a:pt x="14" y="2"/>
                    </a:lnTo>
                    <a:lnTo>
                      <a:pt x="12"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8" name="Freeform 229"/>
              <p:cNvSpPr>
                <a:spLocks/>
              </p:cNvSpPr>
              <p:nvPr/>
            </p:nvSpPr>
            <p:spPr bwMode="auto">
              <a:xfrm>
                <a:off x="4565" y="2328"/>
                <a:ext cx="15" cy="13"/>
              </a:xfrm>
              <a:custGeom>
                <a:avLst/>
                <a:gdLst>
                  <a:gd name="T0" fmla="*/ 12 w 15"/>
                  <a:gd name="T1" fmla="*/ 13 h 13"/>
                  <a:gd name="T2" fmla="*/ 0 w 15"/>
                  <a:gd name="T3" fmla="*/ 11 h 13"/>
                  <a:gd name="T4" fmla="*/ 2 w 15"/>
                  <a:gd name="T5" fmla="*/ 0 h 13"/>
                  <a:gd name="T6" fmla="*/ 15 w 15"/>
                  <a:gd name="T7" fmla="*/ 2 h 13"/>
                  <a:gd name="T8" fmla="*/ 12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2" y="13"/>
                    </a:moveTo>
                    <a:lnTo>
                      <a:pt x="0" y="11"/>
                    </a:lnTo>
                    <a:lnTo>
                      <a:pt x="2" y="0"/>
                    </a:lnTo>
                    <a:lnTo>
                      <a:pt x="15" y="2"/>
                    </a:lnTo>
                    <a:lnTo>
                      <a:pt x="12"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9" name="Freeform 230"/>
              <p:cNvSpPr>
                <a:spLocks/>
              </p:cNvSpPr>
              <p:nvPr/>
            </p:nvSpPr>
            <p:spPr bwMode="auto">
              <a:xfrm>
                <a:off x="4578" y="2330"/>
                <a:ext cx="15" cy="14"/>
              </a:xfrm>
              <a:custGeom>
                <a:avLst/>
                <a:gdLst>
                  <a:gd name="T0" fmla="*/ 13 w 15"/>
                  <a:gd name="T1" fmla="*/ 14 h 14"/>
                  <a:gd name="T2" fmla="*/ 0 w 15"/>
                  <a:gd name="T3" fmla="*/ 11 h 14"/>
                  <a:gd name="T4" fmla="*/ 4 w 15"/>
                  <a:gd name="T5" fmla="*/ 0 h 14"/>
                  <a:gd name="T6" fmla="*/ 15 w 15"/>
                  <a:gd name="T7" fmla="*/ 3 h 14"/>
                  <a:gd name="T8" fmla="*/ 13 w 15"/>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13" y="14"/>
                    </a:moveTo>
                    <a:lnTo>
                      <a:pt x="0" y="11"/>
                    </a:lnTo>
                    <a:lnTo>
                      <a:pt x="4" y="0"/>
                    </a:lnTo>
                    <a:lnTo>
                      <a:pt x="15" y="3"/>
                    </a:lnTo>
                    <a:lnTo>
                      <a:pt x="13"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0" name="Freeform 231"/>
              <p:cNvSpPr>
                <a:spLocks/>
              </p:cNvSpPr>
              <p:nvPr/>
            </p:nvSpPr>
            <p:spPr bwMode="auto">
              <a:xfrm>
                <a:off x="4593" y="2333"/>
                <a:ext cx="13" cy="13"/>
              </a:xfrm>
              <a:custGeom>
                <a:avLst/>
                <a:gdLst>
                  <a:gd name="T0" fmla="*/ 11 w 13"/>
                  <a:gd name="T1" fmla="*/ 13 h 13"/>
                  <a:gd name="T2" fmla="*/ 0 w 13"/>
                  <a:gd name="T3" fmla="*/ 11 h 13"/>
                  <a:gd name="T4" fmla="*/ 2 w 13"/>
                  <a:gd name="T5" fmla="*/ 0 h 13"/>
                  <a:gd name="T6" fmla="*/ 13 w 13"/>
                  <a:gd name="T7" fmla="*/ 2 h 13"/>
                  <a:gd name="T8" fmla="*/ 11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13"/>
                    </a:moveTo>
                    <a:lnTo>
                      <a:pt x="0" y="11"/>
                    </a:lnTo>
                    <a:lnTo>
                      <a:pt x="2" y="0"/>
                    </a:lnTo>
                    <a:lnTo>
                      <a:pt x="13" y="2"/>
                    </a:lnTo>
                    <a:lnTo>
                      <a:pt x="11"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1" name="Freeform 232"/>
              <p:cNvSpPr>
                <a:spLocks/>
              </p:cNvSpPr>
              <p:nvPr/>
            </p:nvSpPr>
            <p:spPr bwMode="auto">
              <a:xfrm>
                <a:off x="4609" y="2322"/>
                <a:ext cx="13" cy="14"/>
              </a:xfrm>
              <a:custGeom>
                <a:avLst/>
                <a:gdLst>
                  <a:gd name="T0" fmla="*/ 11 w 13"/>
                  <a:gd name="T1" fmla="*/ 14 h 14"/>
                  <a:gd name="T2" fmla="*/ 0 w 13"/>
                  <a:gd name="T3" fmla="*/ 13 h 14"/>
                  <a:gd name="T4" fmla="*/ 2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3"/>
                    </a:lnTo>
                    <a:lnTo>
                      <a:pt x="2" y="0"/>
                    </a:lnTo>
                    <a:lnTo>
                      <a:pt x="13" y="3"/>
                    </a:lnTo>
                    <a:lnTo>
                      <a:pt x="11"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2" name="Freeform 233"/>
              <p:cNvSpPr>
                <a:spLocks/>
              </p:cNvSpPr>
              <p:nvPr/>
            </p:nvSpPr>
            <p:spPr bwMode="auto">
              <a:xfrm>
                <a:off x="4622" y="2325"/>
                <a:ext cx="15" cy="13"/>
              </a:xfrm>
              <a:custGeom>
                <a:avLst/>
                <a:gdLst>
                  <a:gd name="T0" fmla="*/ 13 w 15"/>
                  <a:gd name="T1" fmla="*/ 13 h 13"/>
                  <a:gd name="T2" fmla="*/ 0 w 15"/>
                  <a:gd name="T3" fmla="*/ 11 h 13"/>
                  <a:gd name="T4" fmla="*/ 3 w 15"/>
                  <a:gd name="T5" fmla="*/ 0 h 13"/>
                  <a:gd name="T6" fmla="*/ 15 w 15"/>
                  <a:gd name="T7" fmla="*/ 2 h 13"/>
                  <a:gd name="T8" fmla="*/ 13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3" y="13"/>
                    </a:moveTo>
                    <a:lnTo>
                      <a:pt x="0" y="11"/>
                    </a:lnTo>
                    <a:lnTo>
                      <a:pt x="3" y="0"/>
                    </a:lnTo>
                    <a:lnTo>
                      <a:pt x="15" y="2"/>
                    </a:lnTo>
                    <a:lnTo>
                      <a:pt x="1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3" name="Freeform 234"/>
              <p:cNvSpPr>
                <a:spLocks/>
              </p:cNvSpPr>
              <p:nvPr/>
            </p:nvSpPr>
            <p:spPr bwMode="auto">
              <a:xfrm>
                <a:off x="4637" y="2328"/>
                <a:ext cx="13" cy="13"/>
              </a:xfrm>
              <a:custGeom>
                <a:avLst/>
                <a:gdLst>
                  <a:gd name="T0" fmla="*/ 11 w 8"/>
                  <a:gd name="T1" fmla="*/ 13 h 8"/>
                  <a:gd name="T2" fmla="*/ 0 w 8"/>
                  <a:gd name="T3" fmla="*/ 11 h 8"/>
                  <a:gd name="T4" fmla="*/ 2 w 8"/>
                  <a:gd name="T5" fmla="*/ 0 h 8"/>
                  <a:gd name="T6" fmla="*/ 10 w 8"/>
                  <a:gd name="T7" fmla="*/ 0 h 8"/>
                  <a:gd name="T8" fmla="*/ 13 w 8"/>
                  <a:gd name="T9" fmla="*/ 5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0"/>
                      <a:pt x="1" y="0"/>
                      <a:pt x="1" y="0"/>
                    </a:cubicBezTo>
                    <a:cubicBezTo>
                      <a:pt x="6" y="0"/>
                      <a:pt x="6" y="0"/>
                      <a:pt x="6" y="0"/>
                    </a:cubicBezTo>
                    <a:cubicBezTo>
                      <a:pt x="7" y="1"/>
                      <a:pt x="8" y="2"/>
                      <a:pt x="8" y="3"/>
                    </a:cubicBezTo>
                    <a:lnTo>
                      <a:pt x="7"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4" name="Freeform 235"/>
              <p:cNvSpPr>
                <a:spLocks/>
              </p:cNvSpPr>
              <p:nvPr/>
            </p:nvSpPr>
            <p:spPr bwMode="auto">
              <a:xfrm>
                <a:off x="4606" y="2335"/>
                <a:ext cx="14" cy="14"/>
              </a:xfrm>
              <a:custGeom>
                <a:avLst/>
                <a:gdLst>
                  <a:gd name="T0" fmla="*/ 13 w 14"/>
                  <a:gd name="T1" fmla="*/ 14 h 14"/>
                  <a:gd name="T2" fmla="*/ 0 w 14"/>
                  <a:gd name="T3" fmla="*/ 13 h 14"/>
                  <a:gd name="T4" fmla="*/ 3 w 14"/>
                  <a:gd name="T5" fmla="*/ 0 h 14"/>
                  <a:gd name="T6" fmla="*/ 14 w 14"/>
                  <a:gd name="T7" fmla="*/ 3 h 14"/>
                  <a:gd name="T8" fmla="*/ 13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3" y="14"/>
                    </a:moveTo>
                    <a:lnTo>
                      <a:pt x="0" y="13"/>
                    </a:lnTo>
                    <a:lnTo>
                      <a:pt x="3" y="0"/>
                    </a:lnTo>
                    <a:lnTo>
                      <a:pt x="14" y="3"/>
                    </a:lnTo>
                    <a:lnTo>
                      <a:pt x="13"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5" name="Freeform 236"/>
              <p:cNvSpPr>
                <a:spLocks/>
              </p:cNvSpPr>
              <p:nvPr/>
            </p:nvSpPr>
            <p:spPr bwMode="auto">
              <a:xfrm>
                <a:off x="4620" y="2338"/>
                <a:ext cx="13" cy="14"/>
              </a:xfrm>
              <a:custGeom>
                <a:avLst/>
                <a:gdLst>
                  <a:gd name="T0" fmla="*/ 12 w 13"/>
                  <a:gd name="T1" fmla="*/ 14 h 14"/>
                  <a:gd name="T2" fmla="*/ 0 w 13"/>
                  <a:gd name="T3" fmla="*/ 11 h 14"/>
                  <a:gd name="T4" fmla="*/ 2 w 13"/>
                  <a:gd name="T5" fmla="*/ 0 h 14"/>
                  <a:gd name="T6" fmla="*/ 13 w 13"/>
                  <a:gd name="T7" fmla="*/ 1 h 14"/>
                  <a:gd name="T8" fmla="*/ 12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2" y="14"/>
                    </a:moveTo>
                    <a:lnTo>
                      <a:pt x="0" y="11"/>
                    </a:lnTo>
                    <a:lnTo>
                      <a:pt x="2" y="0"/>
                    </a:lnTo>
                    <a:lnTo>
                      <a:pt x="13" y="1"/>
                    </a:lnTo>
                    <a:lnTo>
                      <a:pt x="12"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6" name="Freeform 237"/>
              <p:cNvSpPr>
                <a:spLocks/>
              </p:cNvSpPr>
              <p:nvPr/>
            </p:nvSpPr>
            <p:spPr bwMode="auto">
              <a:xfrm>
                <a:off x="4633" y="2341"/>
                <a:ext cx="15" cy="13"/>
              </a:xfrm>
              <a:custGeom>
                <a:avLst/>
                <a:gdLst>
                  <a:gd name="T0" fmla="*/ 12 w 15"/>
                  <a:gd name="T1" fmla="*/ 13 h 13"/>
                  <a:gd name="T2" fmla="*/ 0 w 15"/>
                  <a:gd name="T3" fmla="*/ 11 h 13"/>
                  <a:gd name="T4" fmla="*/ 4 w 15"/>
                  <a:gd name="T5" fmla="*/ 0 h 13"/>
                  <a:gd name="T6" fmla="*/ 15 w 15"/>
                  <a:gd name="T7" fmla="*/ 2 h 13"/>
                  <a:gd name="T8" fmla="*/ 12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2" y="13"/>
                    </a:moveTo>
                    <a:lnTo>
                      <a:pt x="0" y="11"/>
                    </a:lnTo>
                    <a:lnTo>
                      <a:pt x="4" y="0"/>
                    </a:lnTo>
                    <a:lnTo>
                      <a:pt x="15" y="2"/>
                    </a:lnTo>
                    <a:lnTo>
                      <a:pt x="12"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7" name="Freeform 238"/>
              <p:cNvSpPr>
                <a:spLocks/>
              </p:cNvSpPr>
              <p:nvPr/>
            </p:nvSpPr>
            <p:spPr bwMode="auto">
              <a:xfrm>
                <a:off x="4564" y="2341"/>
                <a:ext cx="13" cy="13"/>
              </a:xfrm>
              <a:custGeom>
                <a:avLst/>
                <a:gdLst>
                  <a:gd name="T0" fmla="*/ 11 w 8"/>
                  <a:gd name="T1" fmla="*/ 13 h 8"/>
                  <a:gd name="T2" fmla="*/ 3 w 8"/>
                  <a:gd name="T3" fmla="*/ 11 h 8"/>
                  <a:gd name="T4" fmla="*/ 0 w 8"/>
                  <a:gd name="T5" fmla="*/ 8 h 8"/>
                  <a:gd name="T6" fmla="*/ 2 w 8"/>
                  <a:gd name="T7" fmla="*/ 0 h 8"/>
                  <a:gd name="T8" fmla="*/ 13 w 8"/>
                  <a:gd name="T9" fmla="*/ 2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2" y="7"/>
                      <a:pt x="2" y="7"/>
                      <a:pt x="2" y="7"/>
                    </a:cubicBezTo>
                    <a:cubicBezTo>
                      <a:pt x="0" y="7"/>
                      <a:pt x="0" y="6"/>
                      <a:pt x="0" y="5"/>
                    </a:cubicBezTo>
                    <a:cubicBezTo>
                      <a:pt x="1" y="0"/>
                      <a:pt x="1" y="0"/>
                      <a:pt x="1" y="0"/>
                    </a:cubicBezTo>
                    <a:cubicBezTo>
                      <a:pt x="8" y="1"/>
                      <a:pt x="8" y="1"/>
                      <a:pt x="8" y="1"/>
                    </a:cubicBezTo>
                    <a:lnTo>
                      <a:pt x="7"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8" name="Freeform 239"/>
              <p:cNvSpPr>
                <a:spLocks/>
              </p:cNvSpPr>
              <p:nvPr/>
            </p:nvSpPr>
            <p:spPr bwMode="auto">
              <a:xfrm>
                <a:off x="4577" y="2343"/>
                <a:ext cx="13" cy="14"/>
              </a:xfrm>
              <a:custGeom>
                <a:avLst/>
                <a:gdLst>
                  <a:gd name="T0" fmla="*/ 11 w 13"/>
                  <a:gd name="T1" fmla="*/ 14 h 14"/>
                  <a:gd name="T2" fmla="*/ 0 w 13"/>
                  <a:gd name="T3" fmla="*/ 13 h 14"/>
                  <a:gd name="T4" fmla="*/ 1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3"/>
                    </a:lnTo>
                    <a:lnTo>
                      <a:pt x="1" y="0"/>
                    </a:lnTo>
                    <a:lnTo>
                      <a:pt x="13" y="3"/>
                    </a:lnTo>
                    <a:lnTo>
                      <a:pt x="11"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9" name="Freeform 240"/>
              <p:cNvSpPr>
                <a:spLocks/>
              </p:cNvSpPr>
              <p:nvPr/>
            </p:nvSpPr>
            <p:spPr bwMode="auto">
              <a:xfrm>
                <a:off x="4590" y="2346"/>
                <a:ext cx="14" cy="13"/>
              </a:xfrm>
              <a:custGeom>
                <a:avLst/>
                <a:gdLst>
                  <a:gd name="T0" fmla="*/ 13 w 14"/>
                  <a:gd name="T1" fmla="*/ 13 h 13"/>
                  <a:gd name="T2" fmla="*/ 0 w 14"/>
                  <a:gd name="T3" fmla="*/ 11 h 13"/>
                  <a:gd name="T4" fmla="*/ 3 w 14"/>
                  <a:gd name="T5" fmla="*/ 0 h 13"/>
                  <a:gd name="T6" fmla="*/ 14 w 14"/>
                  <a:gd name="T7" fmla="*/ 2 h 13"/>
                  <a:gd name="T8" fmla="*/ 13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3" y="13"/>
                    </a:moveTo>
                    <a:lnTo>
                      <a:pt x="0" y="11"/>
                    </a:lnTo>
                    <a:lnTo>
                      <a:pt x="3" y="0"/>
                    </a:lnTo>
                    <a:lnTo>
                      <a:pt x="14" y="2"/>
                    </a:lnTo>
                    <a:lnTo>
                      <a:pt x="1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0" name="Freeform 241"/>
              <p:cNvSpPr>
                <a:spLocks/>
              </p:cNvSpPr>
              <p:nvPr/>
            </p:nvSpPr>
            <p:spPr bwMode="auto">
              <a:xfrm>
                <a:off x="4604" y="2348"/>
                <a:ext cx="13" cy="14"/>
              </a:xfrm>
              <a:custGeom>
                <a:avLst/>
                <a:gdLst>
                  <a:gd name="T0" fmla="*/ 12 w 13"/>
                  <a:gd name="T1" fmla="*/ 14 h 14"/>
                  <a:gd name="T2" fmla="*/ 0 w 13"/>
                  <a:gd name="T3" fmla="*/ 13 h 14"/>
                  <a:gd name="T4" fmla="*/ 2 w 13"/>
                  <a:gd name="T5" fmla="*/ 0 h 14"/>
                  <a:gd name="T6" fmla="*/ 13 w 13"/>
                  <a:gd name="T7" fmla="*/ 3 h 14"/>
                  <a:gd name="T8" fmla="*/ 12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2" y="14"/>
                    </a:moveTo>
                    <a:lnTo>
                      <a:pt x="0" y="13"/>
                    </a:lnTo>
                    <a:lnTo>
                      <a:pt x="2" y="0"/>
                    </a:lnTo>
                    <a:lnTo>
                      <a:pt x="13" y="3"/>
                    </a:lnTo>
                    <a:lnTo>
                      <a:pt x="12"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1" name="Freeform 242"/>
              <p:cNvSpPr>
                <a:spLocks/>
              </p:cNvSpPr>
              <p:nvPr/>
            </p:nvSpPr>
            <p:spPr bwMode="auto">
              <a:xfrm>
                <a:off x="4617" y="2351"/>
                <a:ext cx="15" cy="14"/>
              </a:xfrm>
              <a:custGeom>
                <a:avLst/>
                <a:gdLst>
                  <a:gd name="T0" fmla="*/ 13 w 15"/>
                  <a:gd name="T1" fmla="*/ 14 h 14"/>
                  <a:gd name="T2" fmla="*/ 0 w 15"/>
                  <a:gd name="T3" fmla="*/ 11 h 14"/>
                  <a:gd name="T4" fmla="*/ 3 w 15"/>
                  <a:gd name="T5" fmla="*/ 0 h 14"/>
                  <a:gd name="T6" fmla="*/ 15 w 15"/>
                  <a:gd name="T7" fmla="*/ 1 h 14"/>
                  <a:gd name="T8" fmla="*/ 13 w 15"/>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13" y="14"/>
                    </a:moveTo>
                    <a:lnTo>
                      <a:pt x="0" y="11"/>
                    </a:lnTo>
                    <a:lnTo>
                      <a:pt x="3" y="0"/>
                    </a:lnTo>
                    <a:lnTo>
                      <a:pt x="15" y="1"/>
                    </a:lnTo>
                    <a:lnTo>
                      <a:pt x="13"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2" name="Freeform 243"/>
              <p:cNvSpPr>
                <a:spLocks/>
              </p:cNvSpPr>
              <p:nvPr/>
            </p:nvSpPr>
            <p:spPr bwMode="auto">
              <a:xfrm>
                <a:off x="4632" y="2354"/>
                <a:ext cx="13" cy="13"/>
              </a:xfrm>
              <a:custGeom>
                <a:avLst/>
                <a:gdLst>
                  <a:gd name="T0" fmla="*/ 8 w 8"/>
                  <a:gd name="T1" fmla="*/ 13 h 8"/>
                  <a:gd name="T2" fmla="*/ 0 w 8"/>
                  <a:gd name="T3" fmla="*/ 11 h 8"/>
                  <a:gd name="T4" fmla="*/ 2 w 8"/>
                  <a:gd name="T5" fmla="*/ 0 h 8"/>
                  <a:gd name="T6" fmla="*/ 13 w 8"/>
                  <a:gd name="T7" fmla="*/ 2 h 8"/>
                  <a:gd name="T8" fmla="*/ 11 w 8"/>
                  <a:gd name="T9" fmla="*/ 10 h 8"/>
                  <a:gd name="T10" fmla="*/ 8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5" y="8"/>
                    </a:moveTo>
                    <a:cubicBezTo>
                      <a:pt x="0" y="7"/>
                      <a:pt x="0" y="7"/>
                      <a:pt x="0" y="7"/>
                    </a:cubicBezTo>
                    <a:cubicBezTo>
                      <a:pt x="1" y="0"/>
                      <a:pt x="1" y="0"/>
                      <a:pt x="1" y="0"/>
                    </a:cubicBezTo>
                    <a:cubicBezTo>
                      <a:pt x="8" y="1"/>
                      <a:pt x="8" y="1"/>
                      <a:pt x="8" y="1"/>
                    </a:cubicBezTo>
                    <a:cubicBezTo>
                      <a:pt x="7" y="6"/>
                      <a:pt x="7" y="6"/>
                      <a:pt x="7" y="6"/>
                    </a:cubicBezTo>
                    <a:cubicBezTo>
                      <a:pt x="7" y="7"/>
                      <a:pt x="6" y="8"/>
                      <a:pt x="5" y="8"/>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3" name="Freeform 244"/>
              <p:cNvSpPr>
                <a:spLocks/>
              </p:cNvSpPr>
              <p:nvPr/>
            </p:nvSpPr>
            <p:spPr bwMode="auto">
              <a:xfrm>
                <a:off x="4512" y="2302"/>
                <a:ext cx="52" cy="52"/>
              </a:xfrm>
              <a:custGeom>
                <a:avLst/>
                <a:gdLst>
                  <a:gd name="T0" fmla="*/ 50 w 32"/>
                  <a:gd name="T1" fmla="*/ 31 h 32"/>
                  <a:gd name="T2" fmla="*/ 21 w 32"/>
                  <a:gd name="T3" fmla="*/ 50 h 32"/>
                  <a:gd name="T4" fmla="*/ 2 w 32"/>
                  <a:gd name="T5" fmla="*/ 21 h 32"/>
                  <a:gd name="T6" fmla="*/ 31 w 32"/>
                  <a:gd name="T7" fmla="*/ 2 h 32"/>
                  <a:gd name="T8" fmla="*/ 50 w 32"/>
                  <a:gd name="T9" fmla="*/ 31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19"/>
                    </a:moveTo>
                    <a:cubicBezTo>
                      <a:pt x="29" y="27"/>
                      <a:pt x="21" y="32"/>
                      <a:pt x="13" y="31"/>
                    </a:cubicBezTo>
                    <a:cubicBezTo>
                      <a:pt x="5" y="29"/>
                      <a:pt x="0" y="21"/>
                      <a:pt x="1" y="13"/>
                    </a:cubicBezTo>
                    <a:cubicBezTo>
                      <a:pt x="3" y="5"/>
                      <a:pt x="11" y="0"/>
                      <a:pt x="19" y="1"/>
                    </a:cubicBezTo>
                    <a:cubicBezTo>
                      <a:pt x="27" y="3"/>
                      <a:pt x="32" y="11"/>
                      <a:pt x="31" y="19"/>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4" name="Freeform 245"/>
              <p:cNvSpPr>
                <a:spLocks/>
              </p:cNvSpPr>
              <p:nvPr/>
            </p:nvSpPr>
            <p:spPr bwMode="auto">
              <a:xfrm>
                <a:off x="4533" y="2304"/>
                <a:ext cx="31" cy="50"/>
              </a:xfrm>
              <a:custGeom>
                <a:avLst/>
                <a:gdLst>
                  <a:gd name="T0" fmla="*/ 10 w 19"/>
                  <a:gd name="T1" fmla="*/ 0 h 31"/>
                  <a:gd name="T2" fmla="*/ 10 w 19"/>
                  <a:gd name="T3" fmla="*/ 0 h 31"/>
                  <a:gd name="T4" fmla="*/ 0 w 19"/>
                  <a:gd name="T5" fmla="*/ 48 h 31"/>
                  <a:gd name="T6" fmla="*/ 0 w 19"/>
                  <a:gd name="T7" fmla="*/ 48 h 31"/>
                  <a:gd name="T8" fmla="*/ 29 w 19"/>
                  <a:gd name="T9" fmla="*/ 29 h 31"/>
                  <a:gd name="T10" fmla="*/ 10 w 19"/>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1">
                    <a:moveTo>
                      <a:pt x="6" y="0"/>
                    </a:moveTo>
                    <a:cubicBezTo>
                      <a:pt x="6" y="0"/>
                      <a:pt x="6" y="0"/>
                      <a:pt x="6" y="0"/>
                    </a:cubicBezTo>
                    <a:cubicBezTo>
                      <a:pt x="0" y="30"/>
                      <a:pt x="0" y="30"/>
                      <a:pt x="0" y="30"/>
                    </a:cubicBezTo>
                    <a:cubicBezTo>
                      <a:pt x="0" y="30"/>
                      <a:pt x="0" y="30"/>
                      <a:pt x="0" y="30"/>
                    </a:cubicBezTo>
                    <a:cubicBezTo>
                      <a:pt x="8" y="31"/>
                      <a:pt x="16" y="26"/>
                      <a:pt x="18" y="18"/>
                    </a:cubicBezTo>
                    <a:cubicBezTo>
                      <a:pt x="19" y="10"/>
                      <a:pt x="14" y="2"/>
                      <a:pt x="6" y="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5" name="Freeform 246"/>
              <p:cNvSpPr>
                <a:spLocks/>
              </p:cNvSpPr>
              <p:nvPr/>
            </p:nvSpPr>
            <p:spPr bwMode="auto">
              <a:xfrm>
                <a:off x="3533" y="2730"/>
                <a:ext cx="127" cy="123"/>
              </a:xfrm>
              <a:custGeom>
                <a:avLst/>
                <a:gdLst>
                  <a:gd name="T0" fmla="*/ 36 w 78"/>
                  <a:gd name="T1" fmla="*/ 121 h 76"/>
                  <a:gd name="T2" fmla="*/ 2 w 78"/>
                  <a:gd name="T3" fmla="*/ 83 h 76"/>
                  <a:gd name="T4" fmla="*/ 2 w 78"/>
                  <a:gd name="T5" fmla="*/ 76 h 76"/>
                  <a:gd name="T6" fmla="*/ 85 w 78"/>
                  <a:gd name="T7" fmla="*/ 2 h 76"/>
                  <a:gd name="T8" fmla="*/ 91 w 78"/>
                  <a:gd name="T9" fmla="*/ 2 h 76"/>
                  <a:gd name="T10" fmla="*/ 125 w 78"/>
                  <a:gd name="T11" fmla="*/ 39 h 76"/>
                  <a:gd name="T12" fmla="*/ 125 w 78"/>
                  <a:gd name="T13" fmla="*/ 47 h 76"/>
                  <a:gd name="T14" fmla="*/ 44 w 78"/>
                  <a:gd name="T15" fmla="*/ 121 h 76"/>
                  <a:gd name="T16" fmla="*/ 36 w 78"/>
                  <a:gd name="T17" fmla="*/ 12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6">
                    <a:moveTo>
                      <a:pt x="22" y="75"/>
                    </a:moveTo>
                    <a:cubicBezTo>
                      <a:pt x="1" y="51"/>
                      <a:pt x="1" y="51"/>
                      <a:pt x="1" y="51"/>
                    </a:cubicBezTo>
                    <a:cubicBezTo>
                      <a:pt x="0" y="50"/>
                      <a:pt x="0" y="48"/>
                      <a:pt x="1" y="47"/>
                    </a:cubicBezTo>
                    <a:cubicBezTo>
                      <a:pt x="52" y="1"/>
                      <a:pt x="52" y="1"/>
                      <a:pt x="52" y="1"/>
                    </a:cubicBezTo>
                    <a:cubicBezTo>
                      <a:pt x="53" y="0"/>
                      <a:pt x="55" y="0"/>
                      <a:pt x="56" y="1"/>
                    </a:cubicBezTo>
                    <a:cubicBezTo>
                      <a:pt x="77" y="24"/>
                      <a:pt x="77" y="24"/>
                      <a:pt x="77" y="24"/>
                    </a:cubicBezTo>
                    <a:cubicBezTo>
                      <a:pt x="78" y="26"/>
                      <a:pt x="78" y="28"/>
                      <a:pt x="77" y="29"/>
                    </a:cubicBezTo>
                    <a:cubicBezTo>
                      <a:pt x="27" y="75"/>
                      <a:pt x="27" y="75"/>
                      <a:pt x="27" y="75"/>
                    </a:cubicBezTo>
                    <a:cubicBezTo>
                      <a:pt x="25" y="76"/>
                      <a:pt x="23" y="76"/>
                      <a:pt x="22" y="7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6" name="Freeform 247"/>
              <p:cNvSpPr>
                <a:spLocks/>
              </p:cNvSpPr>
              <p:nvPr/>
            </p:nvSpPr>
            <p:spPr bwMode="auto">
              <a:xfrm>
                <a:off x="3538" y="2798"/>
                <a:ext cx="21" cy="24"/>
              </a:xfrm>
              <a:custGeom>
                <a:avLst/>
                <a:gdLst>
                  <a:gd name="T0" fmla="*/ 21 w 13"/>
                  <a:gd name="T1" fmla="*/ 13 h 15"/>
                  <a:gd name="T2" fmla="*/ 10 w 13"/>
                  <a:gd name="T3" fmla="*/ 24 h 15"/>
                  <a:gd name="T4" fmla="*/ 2 w 13"/>
                  <a:gd name="T5" fmla="*/ 16 h 15"/>
                  <a:gd name="T6" fmla="*/ 2 w 13"/>
                  <a:gd name="T7" fmla="*/ 8 h 15"/>
                  <a:gd name="T8" fmla="*/ 11 w 13"/>
                  <a:gd name="T9" fmla="*/ 0 h 15"/>
                  <a:gd name="T10" fmla="*/ 21 w 13"/>
                  <a:gd name="T11" fmla="*/ 1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13" y="8"/>
                    </a:moveTo>
                    <a:cubicBezTo>
                      <a:pt x="6" y="15"/>
                      <a:pt x="6" y="15"/>
                      <a:pt x="6" y="15"/>
                    </a:cubicBezTo>
                    <a:cubicBezTo>
                      <a:pt x="1" y="10"/>
                      <a:pt x="1" y="10"/>
                      <a:pt x="1" y="10"/>
                    </a:cubicBezTo>
                    <a:cubicBezTo>
                      <a:pt x="0" y="8"/>
                      <a:pt x="0" y="7"/>
                      <a:pt x="1" y="5"/>
                    </a:cubicBezTo>
                    <a:cubicBezTo>
                      <a:pt x="7" y="0"/>
                      <a:pt x="7" y="0"/>
                      <a:pt x="7" y="0"/>
                    </a:cubicBezTo>
                    <a:lnTo>
                      <a:pt x="13"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7" name="Freeform 248"/>
              <p:cNvSpPr>
                <a:spLocks/>
              </p:cNvSpPr>
              <p:nvPr/>
            </p:nvSpPr>
            <p:spPr bwMode="auto">
              <a:xfrm>
                <a:off x="3551" y="2785"/>
                <a:ext cx="23" cy="24"/>
              </a:xfrm>
              <a:custGeom>
                <a:avLst/>
                <a:gdLst>
                  <a:gd name="T0" fmla="*/ 23 w 23"/>
                  <a:gd name="T1" fmla="*/ 13 h 24"/>
                  <a:gd name="T2" fmla="*/ 11 w 23"/>
                  <a:gd name="T3" fmla="*/ 24 h 24"/>
                  <a:gd name="T4" fmla="*/ 0 w 23"/>
                  <a:gd name="T5" fmla="*/ 11 h 24"/>
                  <a:gd name="T6" fmla="*/ 11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1" y="24"/>
                    </a:lnTo>
                    <a:lnTo>
                      <a:pt x="0" y="11"/>
                    </a:lnTo>
                    <a:lnTo>
                      <a:pt x="11" y="0"/>
                    </a:lnTo>
                    <a:lnTo>
                      <a:pt x="2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8" name="Freeform 249"/>
              <p:cNvSpPr>
                <a:spLocks/>
              </p:cNvSpPr>
              <p:nvPr/>
            </p:nvSpPr>
            <p:spPr bwMode="auto">
              <a:xfrm>
                <a:off x="3566" y="2772"/>
                <a:ext cx="22" cy="24"/>
              </a:xfrm>
              <a:custGeom>
                <a:avLst/>
                <a:gdLst>
                  <a:gd name="T0" fmla="*/ 22 w 22"/>
                  <a:gd name="T1" fmla="*/ 13 h 24"/>
                  <a:gd name="T2" fmla="*/ 11 w 22"/>
                  <a:gd name="T3" fmla="*/ 24 h 24"/>
                  <a:gd name="T4" fmla="*/ 0 w 22"/>
                  <a:gd name="T5" fmla="*/ 11 h 24"/>
                  <a:gd name="T6" fmla="*/ 11 w 22"/>
                  <a:gd name="T7" fmla="*/ 0 h 24"/>
                  <a:gd name="T8" fmla="*/ 22 w 22"/>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
                    <a:moveTo>
                      <a:pt x="22" y="13"/>
                    </a:moveTo>
                    <a:lnTo>
                      <a:pt x="11" y="24"/>
                    </a:lnTo>
                    <a:lnTo>
                      <a:pt x="0" y="11"/>
                    </a:lnTo>
                    <a:lnTo>
                      <a:pt x="11" y="0"/>
                    </a:lnTo>
                    <a:lnTo>
                      <a:pt x="2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9" name="Freeform 250"/>
              <p:cNvSpPr>
                <a:spLocks/>
              </p:cNvSpPr>
              <p:nvPr/>
            </p:nvSpPr>
            <p:spPr bwMode="auto">
              <a:xfrm>
                <a:off x="3550" y="2812"/>
                <a:ext cx="22" cy="23"/>
              </a:xfrm>
              <a:custGeom>
                <a:avLst/>
                <a:gdLst>
                  <a:gd name="T0" fmla="*/ 22 w 22"/>
                  <a:gd name="T1" fmla="*/ 13 h 23"/>
                  <a:gd name="T2" fmla="*/ 11 w 22"/>
                  <a:gd name="T3" fmla="*/ 23 h 23"/>
                  <a:gd name="T4" fmla="*/ 0 w 22"/>
                  <a:gd name="T5" fmla="*/ 12 h 23"/>
                  <a:gd name="T6" fmla="*/ 11 w 22"/>
                  <a:gd name="T7" fmla="*/ 0 h 23"/>
                  <a:gd name="T8" fmla="*/ 22 w 22"/>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3">
                    <a:moveTo>
                      <a:pt x="22" y="13"/>
                    </a:moveTo>
                    <a:lnTo>
                      <a:pt x="11" y="23"/>
                    </a:lnTo>
                    <a:lnTo>
                      <a:pt x="0" y="12"/>
                    </a:lnTo>
                    <a:lnTo>
                      <a:pt x="11" y="0"/>
                    </a:lnTo>
                    <a:lnTo>
                      <a:pt x="2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0" name="Freeform 251"/>
              <p:cNvSpPr>
                <a:spLocks/>
              </p:cNvSpPr>
              <p:nvPr/>
            </p:nvSpPr>
            <p:spPr bwMode="auto">
              <a:xfrm>
                <a:off x="3564" y="2799"/>
                <a:ext cx="23" cy="23"/>
              </a:xfrm>
              <a:custGeom>
                <a:avLst/>
                <a:gdLst>
                  <a:gd name="T0" fmla="*/ 23 w 23"/>
                  <a:gd name="T1" fmla="*/ 12 h 23"/>
                  <a:gd name="T2" fmla="*/ 10 w 23"/>
                  <a:gd name="T3" fmla="*/ 23 h 23"/>
                  <a:gd name="T4" fmla="*/ 0 w 23"/>
                  <a:gd name="T5" fmla="*/ 12 h 23"/>
                  <a:gd name="T6" fmla="*/ 11 w 23"/>
                  <a:gd name="T7" fmla="*/ 0 h 23"/>
                  <a:gd name="T8" fmla="*/ 23 w 23"/>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0" y="23"/>
                    </a:lnTo>
                    <a:lnTo>
                      <a:pt x="0" y="12"/>
                    </a:lnTo>
                    <a:lnTo>
                      <a:pt x="11" y="0"/>
                    </a:lnTo>
                    <a:lnTo>
                      <a:pt x="23"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1" name="Freeform 252"/>
              <p:cNvSpPr>
                <a:spLocks/>
              </p:cNvSpPr>
              <p:nvPr/>
            </p:nvSpPr>
            <p:spPr bwMode="auto">
              <a:xfrm>
                <a:off x="3577" y="2786"/>
                <a:ext cx="24" cy="23"/>
              </a:xfrm>
              <a:custGeom>
                <a:avLst/>
                <a:gdLst>
                  <a:gd name="T0" fmla="*/ 24 w 24"/>
                  <a:gd name="T1" fmla="*/ 12 h 23"/>
                  <a:gd name="T2" fmla="*/ 11 w 24"/>
                  <a:gd name="T3" fmla="*/ 23 h 23"/>
                  <a:gd name="T4" fmla="*/ 0 w 24"/>
                  <a:gd name="T5" fmla="*/ 12 h 23"/>
                  <a:gd name="T6" fmla="*/ 13 w 24"/>
                  <a:gd name="T7" fmla="*/ 0 h 23"/>
                  <a:gd name="T8" fmla="*/ 24 w 24"/>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2"/>
                    </a:moveTo>
                    <a:lnTo>
                      <a:pt x="11" y="23"/>
                    </a:lnTo>
                    <a:lnTo>
                      <a:pt x="0" y="12"/>
                    </a:lnTo>
                    <a:lnTo>
                      <a:pt x="13" y="0"/>
                    </a:lnTo>
                    <a:lnTo>
                      <a:pt x="24"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2" name="Freeform 253"/>
              <p:cNvSpPr>
                <a:spLocks/>
              </p:cNvSpPr>
              <p:nvPr/>
            </p:nvSpPr>
            <p:spPr bwMode="auto">
              <a:xfrm>
                <a:off x="3580" y="2759"/>
                <a:ext cx="23" cy="24"/>
              </a:xfrm>
              <a:custGeom>
                <a:avLst/>
                <a:gdLst>
                  <a:gd name="T0" fmla="*/ 23 w 23"/>
                  <a:gd name="T1" fmla="*/ 13 h 24"/>
                  <a:gd name="T2" fmla="*/ 12 w 23"/>
                  <a:gd name="T3" fmla="*/ 24 h 24"/>
                  <a:gd name="T4" fmla="*/ 0 w 23"/>
                  <a:gd name="T5" fmla="*/ 11 h 24"/>
                  <a:gd name="T6" fmla="*/ 12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2" y="24"/>
                    </a:lnTo>
                    <a:lnTo>
                      <a:pt x="0" y="11"/>
                    </a:lnTo>
                    <a:lnTo>
                      <a:pt x="12" y="0"/>
                    </a:lnTo>
                    <a:lnTo>
                      <a:pt x="2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3" name="Freeform 254"/>
              <p:cNvSpPr>
                <a:spLocks/>
              </p:cNvSpPr>
              <p:nvPr/>
            </p:nvSpPr>
            <p:spPr bwMode="auto">
              <a:xfrm>
                <a:off x="3595" y="2746"/>
                <a:ext cx="23" cy="23"/>
              </a:xfrm>
              <a:custGeom>
                <a:avLst/>
                <a:gdLst>
                  <a:gd name="T0" fmla="*/ 23 w 23"/>
                  <a:gd name="T1" fmla="*/ 13 h 23"/>
                  <a:gd name="T2" fmla="*/ 10 w 23"/>
                  <a:gd name="T3" fmla="*/ 23 h 23"/>
                  <a:gd name="T4" fmla="*/ 0 w 23"/>
                  <a:gd name="T5" fmla="*/ 11 h 23"/>
                  <a:gd name="T6" fmla="*/ 11 w 23"/>
                  <a:gd name="T7" fmla="*/ 0 h 23"/>
                  <a:gd name="T8" fmla="*/ 23 w 23"/>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3"/>
                    </a:moveTo>
                    <a:lnTo>
                      <a:pt x="10" y="23"/>
                    </a:lnTo>
                    <a:lnTo>
                      <a:pt x="0" y="11"/>
                    </a:lnTo>
                    <a:lnTo>
                      <a:pt x="11" y="0"/>
                    </a:lnTo>
                    <a:lnTo>
                      <a:pt x="2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4" name="Freeform 255"/>
              <p:cNvSpPr>
                <a:spLocks/>
              </p:cNvSpPr>
              <p:nvPr/>
            </p:nvSpPr>
            <p:spPr bwMode="auto">
              <a:xfrm>
                <a:off x="3608" y="2735"/>
                <a:ext cx="24" cy="21"/>
              </a:xfrm>
              <a:custGeom>
                <a:avLst/>
                <a:gdLst>
                  <a:gd name="T0" fmla="*/ 24 w 15"/>
                  <a:gd name="T1" fmla="*/ 11 h 13"/>
                  <a:gd name="T2" fmla="*/ 11 w 15"/>
                  <a:gd name="T3" fmla="*/ 21 h 13"/>
                  <a:gd name="T4" fmla="*/ 0 w 15"/>
                  <a:gd name="T5" fmla="*/ 10 h 13"/>
                  <a:gd name="T6" fmla="*/ 10 w 15"/>
                  <a:gd name="T7" fmla="*/ 2 h 13"/>
                  <a:gd name="T8" fmla="*/ 16 w 15"/>
                  <a:gd name="T9" fmla="*/ 2 h 13"/>
                  <a:gd name="T10" fmla="*/ 24 w 15"/>
                  <a:gd name="T11" fmla="*/ 1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15" y="7"/>
                    </a:moveTo>
                    <a:cubicBezTo>
                      <a:pt x="7" y="13"/>
                      <a:pt x="7" y="13"/>
                      <a:pt x="7" y="13"/>
                    </a:cubicBezTo>
                    <a:cubicBezTo>
                      <a:pt x="0" y="6"/>
                      <a:pt x="0" y="6"/>
                      <a:pt x="0" y="6"/>
                    </a:cubicBezTo>
                    <a:cubicBezTo>
                      <a:pt x="6" y="1"/>
                      <a:pt x="6" y="1"/>
                      <a:pt x="6" y="1"/>
                    </a:cubicBezTo>
                    <a:cubicBezTo>
                      <a:pt x="7" y="0"/>
                      <a:pt x="9" y="0"/>
                      <a:pt x="10" y="1"/>
                    </a:cubicBezTo>
                    <a:lnTo>
                      <a:pt x="15"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5" name="Freeform 256"/>
              <p:cNvSpPr>
                <a:spLocks/>
              </p:cNvSpPr>
              <p:nvPr/>
            </p:nvSpPr>
            <p:spPr bwMode="auto">
              <a:xfrm>
                <a:off x="3592" y="2773"/>
                <a:ext cx="24" cy="23"/>
              </a:xfrm>
              <a:custGeom>
                <a:avLst/>
                <a:gdLst>
                  <a:gd name="T0" fmla="*/ 24 w 24"/>
                  <a:gd name="T1" fmla="*/ 12 h 23"/>
                  <a:gd name="T2" fmla="*/ 11 w 24"/>
                  <a:gd name="T3" fmla="*/ 23 h 23"/>
                  <a:gd name="T4" fmla="*/ 0 w 24"/>
                  <a:gd name="T5" fmla="*/ 10 h 23"/>
                  <a:gd name="T6" fmla="*/ 13 w 24"/>
                  <a:gd name="T7" fmla="*/ 0 h 23"/>
                  <a:gd name="T8" fmla="*/ 24 w 24"/>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2"/>
                    </a:moveTo>
                    <a:lnTo>
                      <a:pt x="11" y="23"/>
                    </a:lnTo>
                    <a:lnTo>
                      <a:pt x="0" y="10"/>
                    </a:lnTo>
                    <a:lnTo>
                      <a:pt x="13" y="0"/>
                    </a:lnTo>
                    <a:lnTo>
                      <a:pt x="24"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6" name="Freeform 257"/>
              <p:cNvSpPr>
                <a:spLocks/>
              </p:cNvSpPr>
              <p:nvPr/>
            </p:nvSpPr>
            <p:spPr bwMode="auto">
              <a:xfrm>
                <a:off x="3606" y="2759"/>
                <a:ext cx="25" cy="24"/>
              </a:xfrm>
              <a:custGeom>
                <a:avLst/>
                <a:gdLst>
                  <a:gd name="T0" fmla="*/ 25 w 25"/>
                  <a:gd name="T1" fmla="*/ 13 h 24"/>
                  <a:gd name="T2" fmla="*/ 12 w 25"/>
                  <a:gd name="T3" fmla="*/ 24 h 24"/>
                  <a:gd name="T4" fmla="*/ 0 w 25"/>
                  <a:gd name="T5" fmla="*/ 11 h 24"/>
                  <a:gd name="T6" fmla="*/ 13 w 25"/>
                  <a:gd name="T7" fmla="*/ 0 h 24"/>
                  <a:gd name="T8" fmla="*/ 25 w 25"/>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13"/>
                    </a:moveTo>
                    <a:lnTo>
                      <a:pt x="12" y="24"/>
                    </a:lnTo>
                    <a:lnTo>
                      <a:pt x="0" y="11"/>
                    </a:lnTo>
                    <a:lnTo>
                      <a:pt x="13" y="0"/>
                    </a:lnTo>
                    <a:lnTo>
                      <a:pt x="25"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7" name="Freeform 258"/>
              <p:cNvSpPr>
                <a:spLocks/>
              </p:cNvSpPr>
              <p:nvPr/>
            </p:nvSpPr>
            <p:spPr bwMode="auto">
              <a:xfrm>
                <a:off x="3621" y="2746"/>
                <a:ext cx="24" cy="24"/>
              </a:xfrm>
              <a:custGeom>
                <a:avLst/>
                <a:gdLst>
                  <a:gd name="T0" fmla="*/ 24 w 24"/>
                  <a:gd name="T1" fmla="*/ 13 h 24"/>
                  <a:gd name="T2" fmla="*/ 11 w 24"/>
                  <a:gd name="T3" fmla="*/ 24 h 24"/>
                  <a:gd name="T4" fmla="*/ 0 w 24"/>
                  <a:gd name="T5" fmla="*/ 11 h 24"/>
                  <a:gd name="T6" fmla="*/ 13 w 24"/>
                  <a:gd name="T7" fmla="*/ 0 h 24"/>
                  <a:gd name="T8" fmla="*/ 24 w 24"/>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4" y="13"/>
                    </a:moveTo>
                    <a:lnTo>
                      <a:pt x="11" y="24"/>
                    </a:lnTo>
                    <a:lnTo>
                      <a:pt x="0" y="11"/>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8" name="Freeform 259"/>
              <p:cNvSpPr>
                <a:spLocks/>
              </p:cNvSpPr>
              <p:nvPr/>
            </p:nvSpPr>
            <p:spPr bwMode="auto">
              <a:xfrm>
                <a:off x="3561" y="2825"/>
                <a:ext cx="24" cy="23"/>
              </a:xfrm>
              <a:custGeom>
                <a:avLst/>
                <a:gdLst>
                  <a:gd name="T0" fmla="*/ 24 w 15"/>
                  <a:gd name="T1" fmla="*/ 13 h 14"/>
                  <a:gd name="T2" fmla="*/ 14 w 15"/>
                  <a:gd name="T3" fmla="*/ 21 h 14"/>
                  <a:gd name="T4" fmla="*/ 8 w 15"/>
                  <a:gd name="T5" fmla="*/ 21 h 14"/>
                  <a:gd name="T6" fmla="*/ 0 w 15"/>
                  <a:gd name="T7" fmla="*/ 12 h 14"/>
                  <a:gd name="T8" fmla="*/ 13 w 15"/>
                  <a:gd name="T9" fmla="*/ 0 h 14"/>
                  <a:gd name="T10" fmla="*/ 24 w 15"/>
                  <a:gd name="T11" fmla="*/ 1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15" y="8"/>
                    </a:moveTo>
                    <a:cubicBezTo>
                      <a:pt x="9" y="13"/>
                      <a:pt x="9" y="13"/>
                      <a:pt x="9" y="13"/>
                    </a:cubicBezTo>
                    <a:cubicBezTo>
                      <a:pt x="8" y="14"/>
                      <a:pt x="6" y="14"/>
                      <a:pt x="5" y="13"/>
                    </a:cubicBezTo>
                    <a:cubicBezTo>
                      <a:pt x="0" y="7"/>
                      <a:pt x="0" y="7"/>
                      <a:pt x="0" y="7"/>
                    </a:cubicBezTo>
                    <a:cubicBezTo>
                      <a:pt x="8" y="0"/>
                      <a:pt x="8" y="0"/>
                      <a:pt x="8" y="0"/>
                    </a:cubicBezTo>
                    <a:lnTo>
                      <a:pt x="15"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9" name="Freeform 260"/>
              <p:cNvSpPr>
                <a:spLocks/>
              </p:cNvSpPr>
              <p:nvPr/>
            </p:nvSpPr>
            <p:spPr bwMode="auto">
              <a:xfrm>
                <a:off x="3575" y="2812"/>
                <a:ext cx="25" cy="25"/>
              </a:xfrm>
              <a:custGeom>
                <a:avLst/>
                <a:gdLst>
                  <a:gd name="T0" fmla="*/ 25 w 25"/>
                  <a:gd name="T1" fmla="*/ 13 h 25"/>
                  <a:gd name="T2" fmla="*/ 12 w 25"/>
                  <a:gd name="T3" fmla="*/ 25 h 25"/>
                  <a:gd name="T4" fmla="*/ 0 w 25"/>
                  <a:gd name="T5" fmla="*/ 12 h 25"/>
                  <a:gd name="T6" fmla="*/ 13 w 25"/>
                  <a:gd name="T7" fmla="*/ 0 h 25"/>
                  <a:gd name="T8" fmla="*/ 25 w 25"/>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25" y="13"/>
                    </a:moveTo>
                    <a:lnTo>
                      <a:pt x="12" y="25"/>
                    </a:lnTo>
                    <a:lnTo>
                      <a:pt x="0" y="12"/>
                    </a:lnTo>
                    <a:lnTo>
                      <a:pt x="13" y="0"/>
                    </a:lnTo>
                    <a:lnTo>
                      <a:pt x="25"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0" name="Freeform 261"/>
              <p:cNvSpPr>
                <a:spLocks/>
              </p:cNvSpPr>
              <p:nvPr/>
            </p:nvSpPr>
            <p:spPr bwMode="auto">
              <a:xfrm>
                <a:off x="3590" y="2799"/>
                <a:ext cx="24" cy="25"/>
              </a:xfrm>
              <a:custGeom>
                <a:avLst/>
                <a:gdLst>
                  <a:gd name="T0" fmla="*/ 24 w 24"/>
                  <a:gd name="T1" fmla="*/ 13 h 25"/>
                  <a:gd name="T2" fmla="*/ 11 w 24"/>
                  <a:gd name="T3" fmla="*/ 25 h 25"/>
                  <a:gd name="T4" fmla="*/ 0 w 24"/>
                  <a:gd name="T5" fmla="*/ 12 h 25"/>
                  <a:gd name="T6" fmla="*/ 13 w 24"/>
                  <a:gd name="T7" fmla="*/ 0 h 25"/>
                  <a:gd name="T8" fmla="*/ 24 w 24"/>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24" y="13"/>
                    </a:moveTo>
                    <a:lnTo>
                      <a:pt x="11" y="25"/>
                    </a:lnTo>
                    <a:lnTo>
                      <a:pt x="0" y="12"/>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1" name="Freeform 262"/>
              <p:cNvSpPr>
                <a:spLocks/>
              </p:cNvSpPr>
              <p:nvPr/>
            </p:nvSpPr>
            <p:spPr bwMode="auto">
              <a:xfrm>
                <a:off x="3605" y="2786"/>
                <a:ext cx="24" cy="23"/>
              </a:xfrm>
              <a:custGeom>
                <a:avLst/>
                <a:gdLst>
                  <a:gd name="T0" fmla="*/ 24 w 24"/>
                  <a:gd name="T1" fmla="*/ 13 h 23"/>
                  <a:gd name="T2" fmla="*/ 11 w 24"/>
                  <a:gd name="T3" fmla="*/ 23 h 23"/>
                  <a:gd name="T4" fmla="*/ 0 w 24"/>
                  <a:gd name="T5" fmla="*/ 12 h 23"/>
                  <a:gd name="T6" fmla="*/ 13 w 24"/>
                  <a:gd name="T7" fmla="*/ 0 h 23"/>
                  <a:gd name="T8" fmla="*/ 24 w 24"/>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3"/>
                    </a:moveTo>
                    <a:lnTo>
                      <a:pt x="11" y="23"/>
                    </a:lnTo>
                    <a:lnTo>
                      <a:pt x="0" y="12"/>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2" name="Freeform 263"/>
              <p:cNvSpPr>
                <a:spLocks/>
              </p:cNvSpPr>
              <p:nvPr/>
            </p:nvSpPr>
            <p:spPr bwMode="auto">
              <a:xfrm>
                <a:off x="3619" y="2773"/>
                <a:ext cx="24" cy="23"/>
              </a:xfrm>
              <a:custGeom>
                <a:avLst/>
                <a:gdLst>
                  <a:gd name="T0" fmla="*/ 24 w 24"/>
                  <a:gd name="T1" fmla="*/ 13 h 23"/>
                  <a:gd name="T2" fmla="*/ 12 w 24"/>
                  <a:gd name="T3" fmla="*/ 23 h 23"/>
                  <a:gd name="T4" fmla="*/ 0 w 24"/>
                  <a:gd name="T5" fmla="*/ 12 h 23"/>
                  <a:gd name="T6" fmla="*/ 13 w 24"/>
                  <a:gd name="T7" fmla="*/ 0 h 23"/>
                  <a:gd name="T8" fmla="*/ 24 w 24"/>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3"/>
                    </a:moveTo>
                    <a:lnTo>
                      <a:pt x="12" y="23"/>
                    </a:lnTo>
                    <a:lnTo>
                      <a:pt x="0" y="12"/>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3" name="Freeform 264"/>
              <p:cNvSpPr>
                <a:spLocks/>
              </p:cNvSpPr>
              <p:nvPr/>
            </p:nvSpPr>
            <p:spPr bwMode="auto">
              <a:xfrm>
                <a:off x="3634" y="2761"/>
                <a:ext cx="21" cy="22"/>
              </a:xfrm>
              <a:custGeom>
                <a:avLst/>
                <a:gdLst>
                  <a:gd name="T0" fmla="*/ 19 w 13"/>
                  <a:gd name="T1" fmla="*/ 14 h 14"/>
                  <a:gd name="T2" fmla="*/ 11 w 13"/>
                  <a:gd name="T3" fmla="*/ 22 h 14"/>
                  <a:gd name="T4" fmla="*/ 0 w 13"/>
                  <a:gd name="T5" fmla="*/ 11 h 14"/>
                  <a:gd name="T6" fmla="*/ 11 w 13"/>
                  <a:gd name="T7" fmla="*/ 0 h 14"/>
                  <a:gd name="T8" fmla="*/ 19 w 13"/>
                  <a:gd name="T9" fmla="*/ 8 h 14"/>
                  <a:gd name="T10" fmla="*/ 19 w 13"/>
                  <a:gd name="T11" fmla="*/ 14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4">
                    <a:moveTo>
                      <a:pt x="12" y="9"/>
                    </a:moveTo>
                    <a:cubicBezTo>
                      <a:pt x="7" y="14"/>
                      <a:pt x="7" y="14"/>
                      <a:pt x="7" y="14"/>
                    </a:cubicBezTo>
                    <a:cubicBezTo>
                      <a:pt x="0" y="7"/>
                      <a:pt x="0" y="7"/>
                      <a:pt x="0" y="7"/>
                    </a:cubicBezTo>
                    <a:cubicBezTo>
                      <a:pt x="7" y="0"/>
                      <a:pt x="7" y="0"/>
                      <a:pt x="7" y="0"/>
                    </a:cubicBezTo>
                    <a:cubicBezTo>
                      <a:pt x="12" y="5"/>
                      <a:pt x="12" y="5"/>
                      <a:pt x="12" y="5"/>
                    </a:cubicBezTo>
                    <a:cubicBezTo>
                      <a:pt x="13" y="7"/>
                      <a:pt x="13" y="8"/>
                      <a:pt x="12"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4" name="Freeform 265"/>
              <p:cNvSpPr>
                <a:spLocks/>
              </p:cNvSpPr>
              <p:nvPr/>
            </p:nvSpPr>
            <p:spPr bwMode="auto">
              <a:xfrm>
                <a:off x="3678" y="2599"/>
                <a:ext cx="128" cy="123"/>
              </a:xfrm>
              <a:custGeom>
                <a:avLst/>
                <a:gdLst>
                  <a:gd name="T0" fmla="*/ 36 w 79"/>
                  <a:gd name="T1" fmla="*/ 120 h 76"/>
                  <a:gd name="T2" fmla="*/ 2 w 79"/>
                  <a:gd name="T3" fmla="*/ 83 h 76"/>
                  <a:gd name="T4" fmla="*/ 3 w 79"/>
                  <a:gd name="T5" fmla="*/ 76 h 76"/>
                  <a:gd name="T6" fmla="*/ 84 w 79"/>
                  <a:gd name="T7" fmla="*/ 2 h 76"/>
                  <a:gd name="T8" fmla="*/ 91 w 79"/>
                  <a:gd name="T9" fmla="*/ 2 h 76"/>
                  <a:gd name="T10" fmla="*/ 125 w 79"/>
                  <a:gd name="T11" fmla="*/ 39 h 76"/>
                  <a:gd name="T12" fmla="*/ 125 w 79"/>
                  <a:gd name="T13" fmla="*/ 47 h 76"/>
                  <a:gd name="T14" fmla="*/ 44 w 79"/>
                  <a:gd name="T15" fmla="*/ 120 h 76"/>
                  <a:gd name="T16" fmla="*/ 36 w 79"/>
                  <a:gd name="T17" fmla="*/ 12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76">
                    <a:moveTo>
                      <a:pt x="22" y="74"/>
                    </a:moveTo>
                    <a:cubicBezTo>
                      <a:pt x="1" y="51"/>
                      <a:pt x="1" y="51"/>
                      <a:pt x="1" y="51"/>
                    </a:cubicBezTo>
                    <a:cubicBezTo>
                      <a:pt x="0" y="50"/>
                      <a:pt x="0" y="48"/>
                      <a:pt x="2" y="47"/>
                    </a:cubicBezTo>
                    <a:cubicBezTo>
                      <a:pt x="52" y="1"/>
                      <a:pt x="52" y="1"/>
                      <a:pt x="52" y="1"/>
                    </a:cubicBezTo>
                    <a:cubicBezTo>
                      <a:pt x="53" y="0"/>
                      <a:pt x="55" y="0"/>
                      <a:pt x="56" y="1"/>
                    </a:cubicBezTo>
                    <a:cubicBezTo>
                      <a:pt x="77" y="24"/>
                      <a:pt x="77" y="24"/>
                      <a:pt x="77" y="24"/>
                    </a:cubicBezTo>
                    <a:cubicBezTo>
                      <a:pt x="79" y="25"/>
                      <a:pt x="78" y="27"/>
                      <a:pt x="77" y="29"/>
                    </a:cubicBezTo>
                    <a:cubicBezTo>
                      <a:pt x="27" y="74"/>
                      <a:pt x="27" y="74"/>
                      <a:pt x="27" y="74"/>
                    </a:cubicBezTo>
                    <a:cubicBezTo>
                      <a:pt x="26" y="76"/>
                      <a:pt x="24" y="75"/>
                      <a:pt x="22" y="74"/>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5" name="Freeform 266"/>
              <p:cNvSpPr>
                <a:spLocks/>
              </p:cNvSpPr>
              <p:nvPr/>
            </p:nvSpPr>
            <p:spPr bwMode="auto">
              <a:xfrm>
                <a:off x="3682" y="2667"/>
                <a:ext cx="23" cy="24"/>
              </a:xfrm>
              <a:custGeom>
                <a:avLst/>
                <a:gdLst>
                  <a:gd name="T0" fmla="*/ 23 w 14"/>
                  <a:gd name="T1" fmla="*/ 13 h 15"/>
                  <a:gd name="T2" fmla="*/ 10 w 14"/>
                  <a:gd name="T3" fmla="*/ 24 h 15"/>
                  <a:gd name="T4" fmla="*/ 2 w 14"/>
                  <a:gd name="T5" fmla="*/ 14 h 15"/>
                  <a:gd name="T6" fmla="*/ 2 w 14"/>
                  <a:gd name="T7" fmla="*/ 8 h 15"/>
                  <a:gd name="T8" fmla="*/ 12 w 14"/>
                  <a:gd name="T9" fmla="*/ 0 h 15"/>
                  <a:gd name="T10" fmla="*/ 23 w 14"/>
                  <a:gd name="T11" fmla="*/ 1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5">
                    <a:moveTo>
                      <a:pt x="14" y="8"/>
                    </a:moveTo>
                    <a:cubicBezTo>
                      <a:pt x="6" y="15"/>
                      <a:pt x="6" y="15"/>
                      <a:pt x="6" y="15"/>
                    </a:cubicBezTo>
                    <a:cubicBezTo>
                      <a:pt x="1" y="9"/>
                      <a:pt x="1" y="9"/>
                      <a:pt x="1" y="9"/>
                    </a:cubicBezTo>
                    <a:cubicBezTo>
                      <a:pt x="0" y="8"/>
                      <a:pt x="0" y="6"/>
                      <a:pt x="1" y="5"/>
                    </a:cubicBezTo>
                    <a:cubicBezTo>
                      <a:pt x="7" y="0"/>
                      <a:pt x="7" y="0"/>
                      <a:pt x="7" y="0"/>
                    </a:cubicBezTo>
                    <a:lnTo>
                      <a:pt x="14"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6" name="Freeform 267"/>
              <p:cNvSpPr>
                <a:spLocks/>
              </p:cNvSpPr>
              <p:nvPr/>
            </p:nvSpPr>
            <p:spPr bwMode="auto">
              <a:xfrm>
                <a:off x="3695" y="2654"/>
                <a:ext cx="23" cy="24"/>
              </a:xfrm>
              <a:custGeom>
                <a:avLst/>
                <a:gdLst>
                  <a:gd name="T0" fmla="*/ 23 w 23"/>
                  <a:gd name="T1" fmla="*/ 13 h 24"/>
                  <a:gd name="T2" fmla="*/ 12 w 23"/>
                  <a:gd name="T3" fmla="*/ 24 h 24"/>
                  <a:gd name="T4" fmla="*/ 0 w 23"/>
                  <a:gd name="T5" fmla="*/ 11 h 24"/>
                  <a:gd name="T6" fmla="*/ 13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2" y="24"/>
                    </a:lnTo>
                    <a:lnTo>
                      <a:pt x="0" y="11"/>
                    </a:lnTo>
                    <a:lnTo>
                      <a:pt x="13"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7" name="Freeform 268"/>
              <p:cNvSpPr>
                <a:spLocks/>
              </p:cNvSpPr>
              <p:nvPr/>
            </p:nvSpPr>
            <p:spPr bwMode="auto">
              <a:xfrm>
                <a:off x="3710" y="2641"/>
                <a:ext cx="23" cy="22"/>
              </a:xfrm>
              <a:custGeom>
                <a:avLst/>
                <a:gdLst>
                  <a:gd name="T0" fmla="*/ 23 w 23"/>
                  <a:gd name="T1" fmla="*/ 13 h 22"/>
                  <a:gd name="T2" fmla="*/ 11 w 23"/>
                  <a:gd name="T3" fmla="*/ 22 h 22"/>
                  <a:gd name="T4" fmla="*/ 0 w 23"/>
                  <a:gd name="T5" fmla="*/ 11 h 22"/>
                  <a:gd name="T6" fmla="*/ 11 w 23"/>
                  <a:gd name="T7" fmla="*/ 0 h 22"/>
                  <a:gd name="T8" fmla="*/ 23 w 23"/>
                  <a:gd name="T9" fmla="*/ 1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3" y="13"/>
                    </a:moveTo>
                    <a:lnTo>
                      <a:pt x="11" y="22"/>
                    </a:lnTo>
                    <a:lnTo>
                      <a:pt x="0" y="11"/>
                    </a:lnTo>
                    <a:lnTo>
                      <a:pt x="11"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8" name="Freeform 269"/>
              <p:cNvSpPr>
                <a:spLocks/>
              </p:cNvSpPr>
              <p:nvPr/>
            </p:nvSpPr>
            <p:spPr bwMode="auto">
              <a:xfrm>
                <a:off x="3694" y="2681"/>
                <a:ext cx="22" cy="23"/>
              </a:xfrm>
              <a:custGeom>
                <a:avLst/>
                <a:gdLst>
                  <a:gd name="T0" fmla="*/ 22 w 22"/>
                  <a:gd name="T1" fmla="*/ 12 h 23"/>
                  <a:gd name="T2" fmla="*/ 11 w 22"/>
                  <a:gd name="T3" fmla="*/ 23 h 23"/>
                  <a:gd name="T4" fmla="*/ 0 w 22"/>
                  <a:gd name="T5" fmla="*/ 10 h 23"/>
                  <a:gd name="T6" fmla="*/ 11 w 22"/>
                  <a:gd name="T7" fmla="*/ 0 h 23"/>
                  <a:gd name="T8" fmla="*/ 22 w 22"/>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3">
                    <a:moveTo>
                      <a:pt x="22" y="12"/>
                    </a:moveTo>
                    <a:lnTo>
                      <a:pt x="11" y="23"/>
                    </a:lnTo>
                    <a:lnTo>
                      <a:pt x="0" y="10"/>
                    </a:lnTo>
                    <a:lnTo>
                      <a:pt x="11" y="0"/>
                    </a:lnTo>
                    <a:lnTo>
                      <a:pt x="22"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9" name="Freeform 270"/>
              <p:cNvSpPr>
                <a:spLocks/>
              </p:cNvSpPr>
              <p:nvPr/>
            </p:nvSpPr>
            <p:spPr bwMode="auto">
              <a:xfrm>
                <a:off x="3708" y="2668"/>
                <a:ext cx="23" cy="23"/>
              </a:xfrm>
              <a:custGeom>
                <a:avLst/>
                <a:gdLst>
                  <a:gd name="T0" fmla="*/ 23 w 23"/>
                  <a:gd name="T1" fmla="*/ 12 h 23"/>
                  <a:gd name="T2" fmla="*/ 12 w 23"/>
                  <a:gd name="T3" fmla="*/ 23 h 23"/>
                  <a:gd name="T4" fmla="*/ 0 w 23"/>
                  <a:gd name="T5" fmla="*/ 10 h 23"/>
                  <a:gd name="T6" fmla="*/ 12 w 23"/>
                  <a:gd name="T7" fmla="*/ 0 h 23"/>
                  <a:gd name="T8" fmla="*/ 23 w 23"/>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23"/>
                    </a:lnTo>
                    <a:lnTo>
                      <a:pt x="0" y="10"/>
                    </a:lnTo>
                    <a:lnTo>
                      <a:pt x="12" y="0"/>
                    </a:lnTo>
                    <a:lnTo>
                      <a:pt x="23"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0" name="Freeform 271"/>
              <p:cNvSpPr>
                <a:spLocks/>
              </p:cNvSpPr>
              <p:nvPr/>
            </p:nvSpPr>
            <p:spPr bwMode="auto">
              <a:xfrm>
                <a:off x="3723" y="2654"/>
                <a:ext cx="23" cy="24"/>
              </a:xfrm>
              <a:custGeom>
                <a:avLst/>
                <a:gdLst>
                  <a:gd name="T0" fmla="*/ 23 w 23"/>
                  <a:gd name="T1" fmla="*/ 13 h 24"/>
                  <a:gd name="T2" fmla="*/ 10 w 23"/>
                  <a:gd name="T3" fmla="*/ 24 h 24"/>
                  <a:gd name="T4" fmla="*/ 0 w 23"/>
                  <a:gd name="T5" fmla="*/ 11 h 24"/>
                  <a:gd name="T6" fmla="*/ 11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0" y="24"/>
                    </a:lnTo>
                    <a:lnTo>
                      <a:pt x="0" y="11"/>
                    </a:lnTo>
                    <a:lnTo>
                      <a:pt x="11"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1" name="Freeform 272"/>
              <p:cNvSpPr>
                <a:spLocks/>
              </p:cNvSpPr>
              <p:nvPr/>
            </p:nvSpPr>
            <p:spPr bwMode="auto">
              <a:xfrm>
                <a:off x="3724" y="2628"/>
                <a:ext cx="23" cy="22"/>
              </a:xfrm>
              <a:custGeom>
                <a:avLst/>
                <a:gdLst>
                  <a:gd name="T0" fmla="*/ 23 w 23"/>
                  <a:gd name="T1" fmla="*/ 11 h 22"/>
                  <a:gd name="T2" fmla="*/ 12 w 23"/>
                  <a:gd name="T3" fmla="*/ 22 h 22"/>
                  <a:gd name="T4" fmla="*/ 0 w 23"/>
                  <a:gd name="T5" fmla="*/ 11 h 22"/>
                  <a:gd name="T6" fmla="*/ 12 w 23"/>
                  <a:gd name="T7" fmla="*/ 0 h 22"/>
                  <a:gd name="T8" fmla="*/ 23 w 23"/>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3" y="11"/>
                    </a:moveTo>
                    <a:lnTo>
                      <a:pt x="12" y="22"/>
                    </a:lnTo>
                    <a:lnTo>
                      <a:pt x="0" y="11"/>
                    </a:lnTo>
                    <a:lnTo>
                      <a:pt x="12" y="0"/>
                    </a:lnTo>
                    <a:lnTo>
                      <a:pt x="23" y="11"/>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2" name="Freeform 273"/>
              <p:cNvSpPr>
                <a:spLocks/>
              </p:cNvSpPr>
              <p:nvPr/>
            </p:nvSpPr>
            <p:spPr bwMode="auto">
              <a:xfrm>
                <a:off x="3739" y="2615"/>
                <a:ext cx="23" cy="22"/>
              </a:xfrm>
              <a:custGeom>
                <a:avLst/>
                <a:gdLst>
                  <a:gd name="T0" fmla="*/ 23 w 23"/>
                  <a:gd name="T1" fmla="*/ 11 h 22"/>
                  <a:gd name="T2" fmla="*/ 11 w 23"/>
                  <a:gd name="T3" fmla="*/ 22 h 22"/>
                  <a:gd name="T4" fmla="*/ 0 w 23"/>
                  <a:gd name="T5" fmla="*/ 11 h 22"/>
                  <a:gd name="T6" fmla="*/ 11 w 23"/>
                  <a:gd name="T7" fmla="*/ 0 h 22"/>
                  <a:gd name="T8" fmla="*/ 23 w 23"/>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3" y="11"/>
                    </a:moveTo>
                    <a:lnTo>
                      <a:pt x="11" y="22"/>
                    </a:lnTo>
                    <a:lnTo>
                      <a:pt x="0" y="11"/>
                    </a:lnTo>
                    <a:lnTo>
                      <a:pt x="11" y="0"/>
                    </a:lnTo>
                    <a:lnTo>
                      <a:pt x="23" y="11"/>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3" name="Freeform 274"/>
              <p:cNvSpPr>
                <a:spLocks/>
              </p:cNvSpPr>
              <p:nvPr/>
            </p:nvSpPr>
            <p:spPr bwMode="auto">
              <a:xfrm>
                <a:off x="3754" y="2602"/>
                <a:ext cx="22" cy="22"/>
              </a:xfrm>
              <a:custGeom>
                <a:avLst/>
                <a:gdLst>
                  <a:gd name="T0" fmla="*/ 22 w 14"/>
                  <a:gd name="T1" fmla="*/ 11 h 14"/>
                  <a:gd name="T2" fmla="*/ 11 w 14"/>
                  <a:gd name="T3" fmla="*/ 22 h 14"/>
                  <a:gd name="T4" fmla="*/ 0 w 14"/>
                  <a:gd name="T5" fmla="*/ 11 h 14"/>
                  <a:gd name="T6" fmla="*/ 8 w 14"/>
                  <a:gd name="T7" fmla="*/ 3 h 14"/>
                  <a:gd name="T8" fmla="*/ 14 w 14"/>
                  <a:gd name="T9" fmla="*/ 3 h 14"/>
                  <a:gd name="T10" fmla="*/ 22 w 14"/>
                  <a:gd name="T11" fmla="*/ 1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4" y="7"/>
                    </a:moveTo>
                    <a:cubicBezTo>
                      <a:pt x="7" y="14"/>
                      <a:pt x="7" y="14"/>
                      <a:pt x="7" y="14"/>
                    </a:cubicBezTo>
                    <a:cubicBezTo>
                      <a:pt x="0" y="7"/>
                      <a:pt x="0" y="7"/>
                      <a:pt x="0" y="7"/>
                    </a:cubicBezTo>
                    <a:cubicBezTo>
                      <a:pt x="5" y="2"/>
                      <a:pt x="5" y="2"/>
                      <a:pt x="5" y="2"/>
                    </a:cubicBezTo>
                    <a:cubicBezTo>
                      <a:pt x="6" y="0"/>
                      <a:pt x="8" y="1"/>
                      <a:pt x="9" y="2"/>
                    </a:cubicBezTo>
                    <a:lnTo>
                      <a:pt x="14"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4" name="Freeform 275"/>
              <p:cNvSpPr>
                <a:spLocks/>
              </p:cNvSpPr>
              <p:nvPr/>
            </p:nvSpPr>
            <p:spPr bwMode="auto">
              <a:xfrm>
                <a:off x="3737" y="2641"/>
                <a:ext cx="23" cy="24"/>
              </a:xfrm>
              <a:custGeom>
                <a:avLst/>
                <a:gdLst>
                  <a:gd name="T0" fmla="*/ 23 w 23"/>
                  <a:gd name="T1" fmla="*/ 13 h 24"/>
                  <a:gd name="T2" fmla="*/ 12 w 23"/>
                  <a:gd name="T3" fmla="*/ 24 h 24"/>
                  <a:gd name="T4" fmla="*/ 0 w 23"/>
                  <a:gd name="T5" fmla="*/ 11 h 24"/>
                  <a:gd name="T6" fmla="*/ 12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2" y="24"/>
                    </a:lnTo>
                    <a:lnTo>
                      <a:pt x="0" y="11"/>
                    </a:lnTo>
                    <a:lnTo>
                      <a:pt x="12"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5" name="Freeform 276"/>
              <p:cNvSpPr>
                <a:spLocks/>
              </p:cNvSpPr>
              <p:nvPr/>
            </p:nvSpPr>
            <p:spPr bwMode="auto">
              <a:xfrm>
                <a:off x="3750" y="2628"/>
                <a:ext cx="25" cy="24"/>
              </a:xfrm>
              <a:custGeom>
                <a:avLst/>
                <a:gdLst>
                  <a:gd name="T0" fmla="*/ 25 w 25"/>
                  <a:gd name="T1" fmla="*/ 13 h 24"/>
                  <a:gd name="T2" fmla="*/ 12 w 25"/>
                  <a:gd name="T3" fmla="*/ 24 h 24"/>
                  <a:gd name="T4" fmla="*/ 0 w 25"/>
                  <a:gd name="T5" fmla="*/ 11 h 24"/>
                  <a:gd name="T6" fmla="*/ 13 w 25"/>
                  <a:gd name="T7" fmla="*/ 0 h 24"/>
                  <a:gd name="T8" fmla="*/ 25 w 25"/>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13"/>
                    </a:moveTo>
                    <a:lnTo>
                      <a:pt x="12" y="24"/>
                    </a:lnTo>
                    <a:lnTo>
                      <a:pt x="0" y="11"/>
                    </a:lnTo>
                    <a:lnTo>
                      <a:pt x="13" y="0"/>
                    </a:lnTo>
                    <a:lnTo>
                      <a:pt x="25"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6" name="Freeform 277"/>
              <p:cNvSpPr>
                <a:spLocks/>
              </p:cNvSpPr>
              <p:nvPr/>
            </p:nvSpPr>
            <p:spPr bwMode="auto">
              <a:xfrm>
                <a:off x="3765" y="2615"/>
                <a:ext cx="24" cy="24"/>
              </a:xfrm>
              <a:custGeom>
                <a:avLst/>
                <a:gdLst>
                  <a:gd name="T0" fmla="*/ 24 w 24"/>
                  <a:gd name="T1" fmla="*/ 13 h 24"/>
                  <a:gd name="T2" fmla="*/ 11 w 24"/>
                  <a:gd name="T3" fmla="*/ 24 h 24"/>
                  <a:gd name="T4" fmla="*/ 0 w 24"/>
                  <a:gd name="T5" fmla="*/ 11 h 24"/>
                  <a:gd name="T6" fmla="*/ 13 w 24"/>
                  <a:gd name="T7" fmla="*/ 0 h 24"/>
                  <a:gd name="T8" fmla="*/ 24 w 24"/>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4" y="13"/>
                    </a:moveTo>
                    <a:lnTo>
                      <a:pt x="11" y="24"/>
                    </a:lnTo>
                    <a:lnTo>
                      <a:pt x="0" y="11"/>
                    </a:lnTo>
                    <a:lnTo>
                      <a:pt x="13" y="0"/>
                    </a:lnTo>
                    <a:lnTo>
                      <a:pt x="24"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7" name="Freeform 278"/>
              <p:cNvSpPr>
                <a:spLocks/>
              </p:cNvSpPr>
              <p:nvPr/>
            </p:nvSpPr>
            <p:spPr bwMode="auto">
              <a:xfrm>
                <a:off x="3707" y="2694"/>
                <a:ext cx="22" cy="23"/>
              </a:xfrm>
              <a:custGeom>
                <a:avLst/>
                <a:gdLst>
                  <a:gd name="T0" fmla="*/ 22 w 14"/>
                  <a:gd name="T1" fmla="*/ 13 h 14"/>
                  <a:gd name="T2" fmla="*/ 14 w 14"/>
                  <a:gd name="T3" fmla="*/ 21 h 14"/>
                  <a:gd name="T4" fmla="*/ 8 w 14"/>
                  <a:gd name="T5" fmla="*/ 20 h 14"/>
                  <a:gd name="T6" fmla="*/ 0 w 14"/>
                  <a:gd name="T7" fmla="*/ 12 h 14"/>
                  <a:gd name="T8" fmla="*/ 11 w 14"/>
                  <a:gd name="T9" fmla="*/ 0 h 14"/>
                  <a:gd name="T10" fmla="*/ 22 w 14"/>
                  <a:gd name="T11" fmla="*/ 1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4" y="8"/>
                    </a:moveTo>
                    <a:cubicBezTo>
                      <a:pt x="9" y="13"/>
                      <a:pt x="9" y="13"/>
                      <a:pt x="9" y="13"/>
                    </a:cubicBezTo>
                    <a:cubicBezTo>
                      <a:pt x="7" y="14"/>
                      <a:pt x="6" y="14"/>
                      <a:pt x="5" y="12"/>
                    </a:cubicBezTo>
                    <a:cubicBezTo>
                      <a:pt x="0" y="7"/>
                      <a:pt x="0" y="7"/>
                      <a:pt x="0" y="7"/>
                    </a:cubicBezTo>
                    <a:cubicBezTo>
                      <a:pt x="7" y="0"/>
                      <a:pt x="7" y="0"/>
                      <a:pt x="7" y="0"/>
                    </a:cubicBezTo>
                    <a:lnTo>
                      <a:pt x="14"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8" name="Freeform 279"/>
              <p:cNvSpPr>
                <a:spLocks/>
              </p:cNvSpPr>
              <p:nvPr/>
            </p:nvSpPr>
            <p:spPr bwMode="auto">
              <a:xfrm>
                <a:off x="3720" y="2681"/>
                <a:ext cx="24" cy="23"/>
              </a:xfrm>
              <a:custGeom>
                <a:avLst/>
                <a:gdLst>
                  <a:gd name="T0" fmla="*/ 24 w 24"/>
                  <a:gd name="T1" fmla="*/ 13 h 23"/>
                  <a:gd name="T2" fmla="*/ 11 w 24"/>
                  <a:gd name="T3" fmla="*/ 23 h 23"/>
                  <a:gd name="T4" fmla="*/ 0 w 24"/>
                  <a:gd name="T5" fmla="*/ 12 h 23"/>
                  <a:gd name="T6" fmla="*/ 13 w 24"/>
                  <a:gd name="T7" fmla="*/ 0 h 23"/>
                  <a:gd name="T8" fmla="*/ 24 w 24"/>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3"/>
                    </a:moveTo>
                    <a:lnTo>
                      <a:pt x="11" y="23"/>
                    </a:lnTo>
                    <a:lnTo>
                      <a:pt x="0" y="12"/>
                    </a:lnTo>
                    <a:lnTo>
                      <a:pt x="13" y="0"/>
                    </a:lnTo>
                    <a:lnTo>
                      <a:pt x="24"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9" name="Freeform 280"/>
              <p:cNvSpPr>
                <a:spLocks/>
              </p:cNvSpPr>
              <p:nvPr/>
            </p:nvSpPr>
            <p:spPr bwMode="auto">
              <a:xfrm>
                <a:off x="3734" y="2668"/>
                <a:ext cx="25" cy="23"/>
              </a:xfrm>
              <a:custGeom>
                <a:avLst/>
                <a:gdLst>
                  <a:gd name="T0" fmla="*/ 25 w 25"/>
                  <a:gd name="T1" fmla="*/ 12 h 23"/>
                  <a:gd name="T2" fmla="*/ 12 w 25"/>
                  <a:gd name="T3" fmla="*/ 23 h 23"/>
                  <a:gd name="T4" fmla="*/ 0 w 25"/>
                  <a:gd name="T5" fmla="*/ 12 h 23"/>
                  <a:gd name="T6" fmla="*/ 13 w 25"/>
                  <a:gd name="T7" fmla="*/ 0 h 23"/>
                  <a:gd name="T8" fmla="*/ 25 w 25"/>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25" y="12"/>
                    </a:moveTo>
                    <a:lnTo>
                      <a:pt x="12" y="23"/>
                    </a:lnTo>
                    <a:lnTo>
                      <a:pt x="0" y="12"/>
                    </a:lnTo>
                    <a:lnTo>
                      <a:pt x="13" y="0"/>
                    </a:lnTo>
                    <a:lnTo>
                      <a:pt x="25"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0" name="Freeform 281"/>
              <p:cNvSpPr>
                <a:spLocks/>
              </p:cNvSpPr>
              <p:nvPr/>
            </p:nvSpPr>
            <p:spPr bwMode="auto">
              <a:xfrm>
                <a:off x="3749" y="2655"/>
                <a:ext cx="24" cy="23"/>
              </a:xfrm>
              <a:custGeom>
                <a:avLst/>
                <a:gdLst>
                  <a:gd name="T0" fmla="*/ 24 w 24"/>
                  <a:gd name="T1" fmla="*/ 12 h 23"/>
                  <a:gd name="T2" fmla="*/ 11 w 24"/>
                  <a:gd name="T3" fmla="*/ 23 h 23"/>
                  <a:gd name="T4" fmla="*/ 0 w 24"/>
                  <a:gd name="T5" fmla="*/ 12 h 23"/>
                  <a:gd name="T6" fmla="*/ 13 w 24"/>
                  <a:gd name="T7" fmla="*/ 0 h 23"/>
                  <a:gd name="T8" fmla="*/ 24 w 24"/>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2"/>
                    </a:moveTo>
                    <a:lnTo>
                      <a:pt x="11" y="23"/>
                    </a:lnTo>
                    <a:lnTo>
                      <a:pt x="0" y="12"/>
                    </a:lnTo>
                    <a:lnTo>
                      <a:pt x="13" y="0"/>
                    </a:lnTo>
                    <a:lnTo>
                      <a:pt x="24"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1" name="Freeform 282"/>
              <p:cNvSpPr>
                <a:spLocks/>
              </p:cNvSpPr>
              <p:nvPr/>
            </p:nvSpPr>
            <p:spPr bwMode="auto">
              <a:xfrm>
                <a:off x="3763" y="2642"/>
                <a:ext cx="25" cy="23"/>
              </a:xfrm>
              <a:custGeom>
                <a:avLst/>
                <a:gdLst>
                  <a:gd name="T0" fmla="*/ 25 w 25"/>
                  <a:gd name="T1" fmla="*/ 12 h 23"/>
                  <a:gd name="T2" fmla="*/ 12 w 25"/>
                  <a:gd name="T3" fmla="*/ 23 h 23"/>
                  <a:gd name="T4" fmla="*/ 0 w 25"/>
                  <a:gd name="T5" fmla="*/ 10 h 23"/>
                  <a:gd name="T6" fmla="*/ 13 w 25"/>
                  <a:gd name="T7" fmla="*/ 0 h 23"/>
                  <a:gd name="T8" fmla="*/ 25 w 25"/>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25" y="12"/>
                    </a:moveTo>
                    <a:lnTo>
                      <a:pt x="12" y="23"/>
                    </a:lnTo>
                    <a:lnTo>
                      <a:pt x="0" y="10"/>
                    </a:lnTo>
                    <a:lnTo>
                      <a:pt x="13" y="0"/>
                    </a:lnTo>
                    <a:lnTo>
                      <a:pt x="25"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2" name="Freeform 283"/>
              <p:cNvSpPr>
                <a:spLocks/>
              </p:cNvSpPr>
              <p:nvPr/>
            </p:nvSpPr>
            <p:spPr bwMode="auto">
              <a:xfrm>
                <a:off x="3778" y="2629"/>
                <a:ext cx="23" cy="23"/>
              </a:xfrm>
              <a:custGeom>
                <a:avLst/>
                <a:gdLst>
                  <a:gd name="T0" fmla="*/ 20 w 14"/>
                  <a:gd name="T1" fmla="*/ 15 h 14"/>
                  <a:gd name="T2" fmla="*/ 12 w 14"/>
                  <a:gd name="T3" fmla="*/ 23 h 14"/>
                  <a:gd name="T4" fmla="*/ 0 w 14"/>
                  <a:gd name="T5" fmla="*/ 10 h 14"/>
                  <a:gd name="T6" fmla="*/ 13 w 14"/>
                  <a:gd name="T7" fmla="*/ 0 h 14"/>
                  <a:gd name="T8" fmla="*/ 21 w 14"/>
                  <a:gd name="T9" fmla="*/ 8 h 14"/>
                  <a:gd name="T10" fmla="*/ 20 w 14"/>
                  <a:gd name="T11" fmla="*/ 1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2" y="9"/>
                    </a:moveTo>
                    <a:cubicBezTo>
                      <a:pt x="7" y="14"/>
                      <a:pt x="7" y="14"/>
                      <a:pt x="7" y="14"/>
                    </a:cubicBezTo>
                    <a:cubicBezTo>
                      <a:pt x="0" y="6"/>
                      <a:pt x="0" y="6"/>
                      <a:pt x="0" y="6"/>
                    </a:cubicBezTo>
                    <a:cubicBezTo>
                      <a:pt x="8" y="0"/>
                      <a:pt x="8" y="0"/>
                      <a:pt x="8" y="0"/>
                    </a:cubicBezTo>
                    <a:cubicBezTo>
                      <a:pt x="13" y="5"/>
                      <a:pt x="13" y="5"/>
                      <a:pt x="13" y="5"/>
                    </a:cubicBezTo>
                    <a:cubicBezTo>
                      <a:pt x="14" y="6"/>
                      <a:pt x="14" y="8"/>
                      <a:pt x="12"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3" name="Freeform 284"/>
              <p:cNvSpPr>
                <a:spLocks/>
              </p:cNvSpPr>
              <p:nvPr/>
            </p:nvSpPr>
            <p:spPr bwMode="auto">
              <a:xfrm>
                <a:off x="3632" y="2688"/>
                <a:ext cx="75" cy="74"/>
              </a:xfrm>
              <a:custGeom>
                <a:avLst/>
                <a:gdLst>
                  <a:gd name="T0" fmla="*/ 62 w 46"/>
                  <a:gd name="T1" fmla="*/ 14 h 46"/>
                  <a:gd name="T2" fmla="*/ 60 w 46"/>
                  <a:gd name="T3" fmla="*/ 63 h 46"/>
                  <a:gd name="T4" fmla="*/ 11 w 46"/>
                  <a:gd name="T5" fmla="*/ 60 h 46"/>
                  <a:gd name="T6" fmla="*/ 15 w 46"/>
                  <a:gd name="T7" fmla="*/ 13 h 46"/>
                  <a:gd name="T8" fmla="*/ 62 w 46"/>
                  <a:gd name="T9" fmla="*/ 1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38" y="9"/>
                    </a:moveTo>
                    <a:cubicBezTo>
                      <a:pt x="46" y="18"/>
                      <a:pt x="45" y="31"/>
                      <a:pt x="37" y="39"/>
                    </a:cubicBezTo>
                    <a:cubicBezTo>
                      <a:pt x="28" y="46"/>
                      <a:pt x="15" y="46"/>
                      <a:pt x="7" y="37"/>
                    </a:cubicBezTo>
                    <a:cubicBezTo>
                      <a:pt x="0" y="29"/>
                      <a:pt x="0" y="16"/>
                      <a:pt x="9" y="8"/>
                    </a:cubicBezTo>
                    <a:cubicBezTo>
                      <a:pt x="17" y="0"/>
                      <a:pt x="30" y="1"/>
                      <a:pt x="38" y="9"/>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4" name="Freeform 285"/>
              <p:cNvSpPr>
                <a:spLocks/>
              </p:cNvSpPr>
              <p:nvPr/>
            </p:nvSpPr>
            <p:spPr bwMode="auto">
              <a:xfrm>
                <a:off x="3647" y="2688"/>
                <a:ext cx="60" cy="63"/>
              </a:xfrm>
              <a:custGeom>
                <a:avLst/>
                <a:gdLst>
                  <a:gd name="T0" fmla="*/ 0 w 37"/>
                  <a:gd name="T1" fmla="*/ 13 h 39"/>
                  <a:gd name="T2" fmla="*/ 0 w 37"/>
                  <a:gd name="T3" fmla="*/ 13 h 39"/>
                  <a:gd name="T4" fmla="*/ 45 w 37"/>
                  <a:gd name="T5" fmla="*/ 63 h 39"/>
                  <a:gd name="T6" fmla="*/ 45 w 37"/>
                  <a:gd name="T7" fmla="*/ 63 h 39"/>
                  <a:gd name="T8" fmla="*/ 47 w 37"/>
                  <a:gd name="T9" fmla="*/ 15 h 39"/>
                  <a:gd name="T10" fmla="*/ 0 w 37"/>
                  <a:gd name="T11" fmla="*/ 13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39">
                    <a:moveTo>
                      <a:pt x="0" y="8"/>
                    </a:moveTo>
                    <a:cubicBezTo>
                      <a:pt x="0" y="8"/>
                      <a:pt x="0" y="8"/>
                      <a:pt x="0" y="8"/>
                    </a:cubicBezTo>
                    <a:cubicBezTo>
                      <a:pt x="28" y="39"/>
                      <a:pt x="28" y="39"/>
                      <a:pt x="28" y="39"/>
                    </a:cubicBezTo>
                    <a:cubicBezTo>
                      <a:pt x="28" y="39"/>
                      <a:pt x="28" y="39"/>
                      <a:pt x="28" y="39"/>
                    </a:cubicBezTo>
                    <a:cubicBezTo>
                      <a:pt x="36" y="31"/>
                      <a:pt x="37" y="18"/>
                      <a:pt x="29" y="9"/>
                    </a:cubicBezTo>
                    <a:cubicBezTo>
                      <a:pt x="21" y="1"/>
                      <a:pt x="8" y="0"/>
                      <a:pt x="0" y="8"/>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5" name="Freeform 286"/>
              <p:cNvSpPr>
                <a:spLocks/>
              </p:cNvSpPr>
              <p:nvPr/>
            </p:nvSpPr>
            <p:spPr bwMode="auto">
              <a:xfrm>
                <a:off x="4541" y="3601"/>
                <a:ext cx="96" cy="78"/>
              </a:xfrm>
              <a:custGeom>
                <a:avLst/>
                <a:gdLst>
                  <a:gd name="T0" fmla="*/ 2 w 59"/>
                  <a:gd name="T1" fmla="*/ 34 h 48"/>
                  <a:gd name="T2" fmla="*/ 18 w 59"/>
                  <a:gd name="T3" fmla="*/ 3 h 48"/>
                  <a:gd name="T4" fmla="*/ 23 w 59"/>
                  <a:gd name="T5" fmla="*/ 2 h 48"/>
                  <a:gd name="T6" fmla="*/ 93 w 59"/>
                  <a:gd name="T7" fmla="*/ 37 h 48"/>
                  <a:gd name="T8" fmla="*/ 94 w 59"/>
                  <a:gd name="T9" fmla="*/ 42 h 48"/>
                  <a:gd name="T10" fmla="*/ 78 w 59"/>
                  <a:gd name="T11" fmla="*/ 75 h 48"/>
                  <a:gd name="T12" fmla="*/ 73 w 59"/>
                  <a:gd name="T13" fmla="*/ 76 h 48"/>
                  <a:gd name="T14" fmla="*/ 3 w 59"/>
                  <a:gd name="T15" fmla="*/ 39 h 48"/>
                  <a:gd name="T16" fmla="*/ 2 w 59"/>
                  <a:gd name="T17" fmla="*/ 34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8">
                    <a:moveTo>
                      <a:pt x="1" y="21"/>
                    </a:moveTo>
                    <a:cubicBezTo>
                      <a:pt x="11" y="2"/>
                      <a:pt x="11" y="2"/>
                      <a:pt x="11" y="2"/>
                    </a:cubicBezTo>
                    <a:cubicBezTo>
                      <a:pt x="12" y="0"/>
                      <a:pt x="13" y="0"/>
                      <a:pt x="14" y="1"/>
                    </a:cubicBezTo>
                    <a:cubicBezTo>
                      <a:pt x="57" y="23"/>
                      <a:pt x="57" y="23"/>
                      <a:pt x="57" y="23"/>
                    </a:cubicBezTo>
                    <a:cubicBezTo>
                      <a:pt x="58" y="24"/>
                      <a:pt x="59" y="25"/>
                      <a:pt x="58" y="26"/>
                    </a:cubicBezTo>
                    <a:cubicBezTo>
                      <a:pt x="48" y="46"/>
                      <a:pt x="48" y="46"/>
                      <a:pt x="48" y="46"/>
                    </a:cubicBezTo>
                    <a:cubicBezTo>
                      <a:pt x="47" y="47"/>
                      <a:pt x="46" y="48"/>
                      <a:pt x="45" y="47"/>
                    </a:cubicBezTo>
                    <a:cubicBezTo>
                      <a:pt x="2" y="24"/>
                      <a:pt x="2" y="24"/>
                      <a:pt x="2" y="24"/>
                    </a:cubicBezTo>
                    <a:cubicBezTo>
                      <a:pt x="1" y="24"/>
                      <a:pt x="0" y="22"/>
                      <a:pt x="1" y="21"/>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6" name="Freeform 287"/>
              <p:cNvSpPr>
                <a:spLocks/>
              </p:cNvSpPr>
              <p:nvPr/>
            </p:nvSpPr>
            <p:spPr bwMode="auto">
              <a:xfrm>
                <a:off x="4556" y="3604"/>
                <a:ext cx="16" cy="15"/>
              </a:xfrm>
              <a:custGeom>
                <a:avLst/>
                <a:gdLst>
                  <a:gd name="T0" fmla="*/ 11 w 10"/>
                  <a:gd name="T1" fmla="*/ 15 h 9"/>
                  <a:gd name="T2" fmla="*/ 0 w 10"/>
                  <a:gd name="T3" fmla="*/ 10 h 9"/>
                  <a:gd name="T4" fmla="*/ 5 w 10"/>
                  <a:gd name="T5" fmla="*/ 2 h 9"/>
                  <a:gd name="T6" fmla="*/ 10 w 10"/>
                  <a:gd name="T7" fmla="*/ 2 h 9"/>
                  <a:gd name="T8" fmla="*/ 16 w 10"/>
                  <a:gd name="T9" fmla="*/ 5 h 9"/>
                  <a:gd name="T10" fmla="*/ 11 w 10"/>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7" y="9"/>
                    </a:moveTo>
                    <a:cubicBezTo>
                      <a:pt x="0" y="6"/>
                      <a:pt x="0" y="6"/>
                      <a:pt x="0" y="6"/>
                    </a:cubicBezTo>
                    <a:cubicBezTo>
                      <a:pt x="3" y="1"/>
                      <a:pt x="3" y="1"/>
                      <a:pt x="3" y="1"/>
                    </a:cubicBezTo>
                    <a:cubicBezTo>
                      <a:pt x="3" y="0"/>
                      <a:pt x="5" y="0"/>
                      <a:pt x="6" y="1"/>
                    </a:cubicBezTo>
                    <a:cubicBezTo>
                      <a:pt x="10" y="3"/>
                      <a:pt x="10" y="3"/>
                      <a:pt x="10" y="3"/>
                    </a:cubicBezTo>
                    <a:lnTo>
                      <a:pt x="7" y="9"/>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7" name="Freeform 288"/>
              <p:cNvSpPr>
                <a:spLocks/>
              </p:cNvSpPr>
              <p:nvPr/>
            </p:nvSpPr>
            <p:spPr bwMode="auto">
              <a:xfrm>
                <a:off x="4569" y="3611"/>
                <a:ext cx="16" cy="14"/>
              </a:xfrm>
              <a:custGeom>
                <a:avLst/>
                <a:gdLst>
                  <a:gd name="T0" fmla="*/ 9 w 16"/>
                  <a:gd name="T1" fmla="*/ 14 h 14"/>
                  <a:gd name="T2" fmla="*/ 0 w 16"/>
                  <a:gd name="T3" fmla="*/ 9 h 14"/>
                  <a:gd name="T4" fmla="*/ 4 w 16"/>
                  <a:gd name="T5" fmla="*/ 0 h 14"/>
                  <a:gd name="T6" fmla="*/ 16 w 16"/>
                  <a:gd name="T7" fmla="*/ 5 h 14"/>
                  <a:gd name="T8" fmla="*/ 9 w 16"/>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4">
                    <a:moveTo>
                      <a:pt x="9" y="14"/>
                    </a:moveTo>
                    <a:lnTo>
                      <a:pt x="0" y="9"/>
                    </a:lnTo>
                    <a:lnTo>
                      <a:pt x="4" y="0"/>
                    </a:lnTo>
                    <a:lnTo>
                      <a:pt x="16" y="5"/>
                    </a:lnTo>
                    <a:lnTo>
                      <a:pt x="9" y="1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8" name="Freeform 289"/>
              <p:cNvSpPr>
                <a:spLocks/>
              </p:cNvSpPr>
              <p:nvPr/>
            </p:nvSpPr>
            <p:spPr bwMode="auto">
              <a:xfrm>
                <a:off x="4582" y="3617"/>
                <a:ext cx="14" cy="15"/>
              </a:xfrm>
              <a:custGeom>
                <a:avLst/>
                <a:gdLst>
                  <a:gd name="T0" fmla="*/ 9 w 14"/>
                  <a:gd name="T1" fmla="*/ 15 h 15"/>
                  <a:gd name="T2" fmla="*/ 0 w 14"/>
                  <a:gd name="T3" fmla="*/ 10 h 15"/>
                  <a:gd name="T4" fmla="*/ 4 w 14"/>
                  <a:gd name="T5" fmla="*/ 0 h 15"/>
                  <a:gd name="T6" fmla="*/ 14 w 14"/>
                  <a:gd name="T7" fmla="*/ 5 h 15"/>
                  <a:gd name="T8" fmla="*/ 9 w 14"/>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9" y="15"/>
                    </a:moveTo>
                    <a:lnTo>
                      <a:pt x="0" y="10"/>
                    </a:lnTo>
                    <a:lnTo>
                      <a:pt x="4" y="0"/>
                    </a:lnTo>
                    <a:lnTo>
                      <a:pt x="14" y="5"/>
                    </a:lnTo>
                    <a:lnTo>
                      <a:pt x="9"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9" name="Freeform 290"/>
              <p:cNvSpPr>
                <a:spLocks/>
              </p:cNvSpPr>
              <p:nvPr/>
            </p:nvSpPr>
            <p:spPr bwMode="auto">
              <a:xfrm>
                <a:off x="4551" y="3616"/>
                <a:ext cx="16" cy="16"/>
              </a:xfrm>
              <a:custGeom>
                <a:avLst/>
                <a:gdLst>
                  <a:gd name="T0" fmla="*/ 9 w 16"/>
                  <a:gd name="T1" fmla="*/ 16 h 16"/>
                  <a:gd name="T2" fmla="*/ 0 w 16"/>
                  <a:gd name="T3" fmla="*/ 9 h 16"/>
                  <a:gd name="T4" fmla="*/ 5 w 16"/>
                  <a:gd name="T5" fmla="*/ 0 h 16"/>
                  <a:gd name="T6" fmla="*/ 16 w 16"/>
                  <a:gd name="T7" fmla="*/ 4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9"/>
                    </a:lnTo>
                    <a:lnTo>
                      <a:pt x="5" y="0"/>
                    </a:lnTo>
                    <a:lnTo>
                      <a:pt x="16" y="4"/>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0" name="Freeform 291"/>
              <p:cNvSpPr>
                <a:spLocks/>
              </p:cNvSpPr>
              <p:nvPr/>
            </p:nvSpPr>
            <p:spPr bwMode="auto">
              <a:xfrm>
                <a:off x="4562" y="3622"/>
                <a:ext cx="16" cy="16"/>
              </a:xfrm>
              <a:custGeom>
                <a:avLst/>
                <a:gdLst>
                  <a:gd name="T0" fmla="*/ 11 w 16"/>
                  <a:gd name="T1" fmla="*/ 16 h 16"/>
                  <a:gd name="T2" fmla="*/ 0 w 16"/>
                  <a:gd name="T3" fmla="*/ 10 h 16"/>
                  <a:gd name="T4" fmla="*/ 7 w 16"/>
                  <a:gd name="T5" fmla="*/ 0 h 16"/>
                  <a:gd name="T6" fmla="*/ 16 w 16"/>
                  <a:gd name="T7" fmla="*/ 5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0"/>
                    </a:lnTo>
                    <a:lnTo>
                      <a:pt x="7" y="0"/>
                    </a:lnTo>
                    <a:lnTo>
                      <a:pt x="16" y="5"/>
                    </a:lnTo>
                    <a:lnTo>
                      <a:pt x="11"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1" name="Freeform 292"/>
              <p:cNvSpPr>
                <a:spLocks/>
              </p:cNvSpPr>
              <p:nvPr/>
            </p:nvSpPr>
            <p:spPr bwMode="auto">
              <a:xfrm>
                <a:off x="4575" y="3629"/>
                <a:ext cx="16" cy="16"/>
              </a:xfrm>
              <a:custGeom>
                <a:avLst/>
                <a:gdLst>
                  <a:gd name="T0" fmla="*/ 10 w 16"/>
                  <a:gd name="T1" fmla="*/ 16 h 16"/>
                  <a:gd name="T2" fmla="*/ 0 w 16"/>
                  <a:gd name="T3" fmla="*/ 9 h 16"/>
                  <a:gd name="T4" fmla="*/ 5 w 16"/>
                  <a:gd name="T5" fmla="*/ 0 h 16"/>
                  <a:gd name="T6" fmla="*/ 16 w 16"/>
                  <a:gd name="T7" fmla="*/ 4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9"/>
                    </a:lnTo>
                    <a:lnTo>
                      <a:pt x="5" y="0"/>
                    </a:lnTo>
                    <a:lnTo>
                      <a:pt x="16" y="4"/>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2" name="Freeform 293"/>
              <p:cNvSpPr>
                <a:spLocks/>
              </p:cNvSpPr>
              <p:nvPr/>
            </p:nvSpPr>
            <p:spPr bwMode="auto">
              <a:xfrm>
                <a:off x="4593" y="3624"/>
                <a:ext cx="16" cy="16"/>
              </a:xfrm>
              <a:custGeom>
                <a:avLst/>
                <a:gdLst>
                  <a:gd name="T0" fmla="*/ 11 w 16"/>
                  <a:gd name="T1" fmla="*/ 16 h 16"/>
                  <a:gd name="T2" fmla="*/ 0 w 16"/>
                  <a:gd name="T3" fmla="*/ 9 h 16"/>
                  <a:gd name="T4" fmla="*/ 6 w 16"/>
                  <a:gd name="T5" fmla="*/ 0 h 16"/>
                  <a:gd name="T6" fmla="*/ 16 w 16"/>
                  <a:gd name="T7" fmla="*/ 5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9"/>
                    </a:lnTo>
                    <a:lnTo>
                      <a:pt x="6" y="0"/>
                    </a:lnTo>
                    <a:lnTo>
                      <a:pt x="16" y="5"/>
                    </a:lnTo>
                    <a:lnTo>
                      <a:pt x="11"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3" name="Freeform 294"/>
              <p:cNvSpPr>
                <a:spLocks/>
              </p:cNvSpPr>
              <p:nvPr/>
            </p:nvSpPr>
            <p:spPr bwMode="auto">
              <a:xfrm>
                <a:off x="4606" y="3630"/>
                <a:ext cx="16" cy="16"/>
              </a:xfrm>
              <a:custGeom>
                <a:avLst/>
                <a:gdLst>
                  <a:gd name="T0" fmla="*/ 10 w 16"/>
                  <a:gd name="T1" fmla="*/ 16 h 16"/>
                  <a:gd name="T2" fmla="*/ 0 w 16"/>
                  <a:gd name="T3" fmla="*/ 10 h 16"/>
                  <a:gd name="T4" fmla="*/ 5 w 16"/>
                  <a:gd name="T5" fmla="*/ 0 h 16"/>
                  <a:gd name="T6" fmla="*/ 16 w 16"/>
                  <a:gd name="T7" fmla="*/ 5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5" y="0"/>
                    </a:lnTo>
                    <a:lnTo>
                      <a:pt x="16" y="5"/>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4" name="Freeform 295"/>
              <p:cNvSpPr>
                <a:spLocks/>
              </p:cNvSpPr>
              <p:nvPr/>
            </p:nvSpPr>
            <p:spPr bwMode="auto">
              <a:xfrm>
                <a:off x="4617" y="3637"/>
                <a:ext cx="16" cy="16"/>
              </a:xfrm>
              <a:custGeom>
                <a:avLst/>
                <a:gdLst>
                  <a:gd name="T0" fmla="*/ 11 w 10"/>
                  <a:gd name="T1" fmla="*/ 16 h 10"/>
                  <a:gd name="T2" fmla="*/ 0 w 10"/>
                  <a:gd name="T3" fmla="*/ 10 h 10"/>
                  <a:gd name="T4" fmla="*/ 6 w 10"/>
                  <a:gd name="T5" fmla="*/ 0 h 10"/>
                  <a:gd name="T6" fmla="*/ 13 w 10"/>
                  <a:gd name="T7" fmla="*/ 3 h 10"/>
                  <a:gd name="T8" fmla="*/ 14 w 10"/>
                  <a:gd name="T9" fmla="*/ 8 h 10"/>
                  <a:gd name="T10" fmla="*/ 11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7" y="10"/>
                    </a:moveTo>
                    <a:cubicBezTo>
                      <a:pt x="0" y="6"/>
                      <a:pt x="0" y="6"/>
                      <a:pt x="0" y="6"/>
                    </a:cubicBezTo>
                    <a:cubicBezTo>
                      <a:pt x="4" y="0"/>
                      <a:pt x="4" y="0"/>
                      <a:pt x="4" y="0"/>
                    </a:cubicBezTo>
                    <a:cubicBezTo>
                      <a:pt x="8" y="2"/>
                      <a:pt x="8" y="2"/>
                      <a:pt x="8" y="2"/>
                    </a:cubicBezTo>
                    <a:cubicBezTo>
                      <a:pt x="9" y="3"/>
                      <a:pt x="10" y="4"/>
                      <a:pt x="9" y="5"/>
                    </a:cubicBezTo>
                    <a:lnTo>
                      <a:pt x="7"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5" name="Freeform 296"/>
              <p:cNvSpPr>
                <a:spLocks/>
              </p:cNvSpPr>
              <p:nvPr/>
            </p:nvSpPr>
            <p:spPr bwMode="auto">
              <a:xfrm>
                <a:off x="4586" y="3635"/>
                <a:ext cx="17" cy="16"/>
              </a:xfrm>
              <a:custGeom>
                <a:avLst/>
                <a:gdLst>
                  <a:gd name="T0" fmla="*/ 12 w 17"/>
                  <a:gd name="T1" fmla="*/ 16 h 16"/>
                  <a:gd name="T2" fmla="*/ 0 w 17"/>
                  <a:gd name="T3" fmla="*/ 10 h 16"/>
                  <a:gd name="T4" fmla="*/ 7 w 17"/>
                  <a:gd name="T5" fmla="*/ 0 h 16"/>
                  <a:gd name="T6" fmla="*/ 17 w 17"/>
                  <a:gd name="T7" fmla="*/ 5 h 16"/>
                  <a:gd name="T8" fmla="*/ 12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2" y="16"/>
                    </a:moveTo>
                    <a:lnTo>
                      <a:pt x="0" y="10"/>
                    </a:lnTo>
                    <a:lnTo>
                      <a:pt x="7" y="0"/>
                    </a:lnTo>
                    <a:lnTo>
                      <a:pt x="17" y="5"/>
                    </a:lnTo>
                    <a:lnTo>
                      <a:pt x="12"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6" name="Freeform 297"/>
              <p:cNvSpPr>
                <a:spLocks/>
              </p:cNvSpPr>
              <p:nvPr/>
            </p:nvSpPr>
            <p:spPr bwMode="auto">
              <a:xfrm>
                <a:off x="4599" y="3642"/>
                <a:ext cx="17" cy="16"/>
              </a:xfrm>
              <a:custGeom>
                <a:avLst/>
                <a:gdLst>
                  <a:gd name="T0" fmla="*/ 10 w 17"/>
                  <a:gd name="T1" fmla="*/ 16 h 16"/>
                  <a:gd name="T2" fmla="*/ 0 w 17"/>
                  <a:gd name="T3" fmla="*/ 9 h 16"/>
                  <a:gd name="T4" fmla="*/ 5 w 17"/>
                  <a:gd name="T5" fmla="*/ 0 h 16"/>
                  <a:gd name="T6" fmla="*/ 17 w 17"/>
                  <a:gd name="T7" fmla="*/ 4 h 16"/>
                  <a:gd name="T8" fmla="*/ 10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0" y="16"/>
                    </a:moveTo>
                    <a:lnTo>
                      <a:pt x="0" y="9"/>
                    </a:lnTo>
                    <a:lnTo>
                      <a:pt x="5" y="0"/>
                    </a:lnTo>
                    <a:lnTo>
                      <a:pt x="17" y="4"/>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7" name="Freeform 298"/>
              <p:cNvSpPr>
                <a:spLocks/>
              </p:cNvSpPr>
              <p:nvPr/>
            </p:nvSpPr>
            <p:spPr bwMode="auto">
              <a:xfrm>
                <a:off x="4612" y="3648"/>
                <a:ext cx="15" cy="16"/>
              </a:xfrm>
              <a:custGeom>
                <a:avLst/>
                <a:gdLst>
                  <a:gd name="T0" fmla="*/ 10 w 15"/>
                  <a:gd name="T1" fmla="*/ 16 h 16"/>
                  <a:gd name="T2" fmla="*/ 0 w 15"/>
                  <a:gd name="T3" fmla="*/ 10 h 16"/>
                  <a:gd name="T4" fmla="*/ 5 w 15"/>
                  <a:gd name="T5" fmla="*/ 0 h 16"/>
                  <a:gd name="T6" fmla="*/ 15 w 15"/>
                  <a:gd name="T7" fmla="*/ 5 h 16"/>
                  <a:gd name="T8" fmla="*/ 10 w 15"/>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10" y="16"/>
                    </a:moveTo>
                    <a:lnTo>
                      <a:pt x="0" y="10"/>
                    </a:lnTo>
                    <a:lnTo>
                      <a:pt x="5" y="0"/>
                    </a:lnTo>
                    <a:lnTo>
                      <a:pt x="15" y="5"/>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8" name="Freeform 299"/>
              <p:cNvSpPr>
                <a:spLocks/>
              </p:cNvSpPr>
              <p:nvPr/>
            </p:nvSpPr>
            <p:spPr bwMode="auto">
              <a:xfrm>
                <a:off x="4544" y="3627"/>
                <a:ext cx="16" cy="16"/>
              </a:xfrm>
              <a:custGeom>
                <a:avLst/>
                <a:gdLst>
                  <a:gd name="T0" fmla="*/ 10 w 10"/>
                  <a:gd name="T1" fmla="*/ 16 h 10"/>
                  <a:gd name="T2" fmla="*/ 3 w 10"/>
                  <a:gd name="T3" fmla="*/ 11 h 10"/>
                  <a:gd name="T4" fmla="*/ 2 w 10"/>
                  <a:gd name="T5" fmla="*/ 8 h 10"/>
                  <a:gd name="T6" fmla="*/ 5 w 10"/>
                  <a:gd name="T7" fmla="*/ 0 h 10"/>
                  <a:gd name="T8" fmla="*/ 16 w 10"/>
                  <a:gd name="T9" fmla="*/ 5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2" y="7"/>
                      <a:pt x="2" y="7"/>
                      <a:pt x="2" y="7"/>
                    </a:cubicBezTo>
                    <a:cubicBezTo>
                      <a:pt x="1" y="7"/>
                      <a:pt x="0" y="6"/>
                      <a:pt x="1" y="5"/>
                    </a:cubicBezTo>
                    <a:cubicBezTo>
                      <a:pt x="3" y="0"/>
                      <a:pt x="3" y="0"/>
                      <a:pt x="3" y="0"/>
                    </a:cubicBezTo>
                    <a:cubicBezTo>
                      <a:pt x="10" y="3"/>
                      <a:pt x="10" y="3"/>
                      <a:pt x="10" y="3"/>
                    </a:cubicBezTo>
                    <a:lnTo>
                      <a:pt x="6"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9" name="Freeform 300"/>
              <p:cNvSpPr>
                <a:spLocks/>
              </p:cNvSpPr>
              <p:nvPr/>
            </p:nvSpPr>
            <p:spPr bwMode="auto">
              <a:xfrm>
                <a:off x="4556" y="3633"/>
                <a:ext cx="16" cy="17"/>
              </a:xfrm>
              <a:custGeom>
                <a:avLst/>
                <a:gdLst>
                  <a:gd name="T0" fmla="*/ 11 w 16"/>
                  <a:gd name="T1" fmla="*/ 17 h 17"/>
                  <a:gd name="T2" fmla="*/ 0 w 16"/>
                  <a:gd name="T3" fmla="*/ 10 h 17"/>
                  <a:gd name="T4" fmla="*/ 6 w 16"/>
                  <a:gd name="T5" fmla="*/ 0 h 17"/>
                  <a:gd name="T6" fmla="*/ 16 w 16"/>
                  <a:gd name="T7" fmla="*/ 5 h 17"/>
                  <a:gd name="T8" fmla="*/ 11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1" y="17"/>
                    </a:moveTo>
                    <a:lnTo>
                      <a:pt x="0" y="10"/>
                    </a:lnTo>
                    <a:lnTo>
                      <a:pt x="6" y="0"/>
                    </a:lnTo>
                    <a:lnTo>
                      <a:pt x="16" y="5"/>
                    </a:lnTo>
                    <a:lnTo>
                      <a:pt x="11"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0" name="Freeform 301"/>
              <p:cNvSpPr>
                <a:spLocks/>
              </p:cNvSpPr>
              <p:nvPr/>
            </p:nvSpPr>
            <p:spPr bwMode="auto">
              <a:xfrm>
                <a:off x="4569" y="3640"/>
                <a:ext cx="16" cy="16"/>
              </a:xfrm>
              <a:custGeom>
                <a:avLst/>
                <a:gdLst>
                  <a:gd name="T0" fmla="*/ 9 w 16"/>
                  <a:gd name="T1" fmla="*/ 16 h 16"/>
                  <a:gd name="T2" fmla="*/ 0 w 16"/>
                  <a:gd name="T3" fmla="*/ 10 h 16"/>
                  <a:gd name="T4" fmla="*/ 4 w 16"/>
                  <a:gd name="T5" fmla="*/ 0 h 16"/>
                  <a:gd name="T6" fmla="*/ 16 w 16"/>
                  <a:gd name="T7" fmla="*/ 5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4" y="0"/>
                    </a:lnTo>
                    <a:lnTo>
                      <a:pt x="16" y="5"/>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1" name="Freeform 302"/>
              <p:cNvSpPr>
                <a:spLocks/>
              </p:cNvSpPr>
              <p:nvPr/>
            </p:nvSpPr>
            <p:spPr bwMode="auto">
              <a:xfrm>
                <a:off x="4582" y="3646"/>
                <a:ext cx="16" cy="17"/>
              </a:xfrm>
              <a:custGeom>
                <a:avLst/>
                <a:gdLst>
                  <a:gd name="T0" fmla="*/ 9 w 16"/>
                  <a:gd name="T1" fmla="*/ 17 h 17"/>
                  <a:gd name="T2" fmla="*/ 0 w 16"/>
                  <a:gd name="T3" fmla="*/ 12 h 17"/>
                  <a:gd name="T4" fmla="*/ 4 w 16"/>
                  <a:gd name="T5" fmla="*/ 0 h 17"/>
                  <a:gd name="T6" fmla="*/ 16 w 16"/>
                  <a:gd name="T7" fmla="*/ 7 h 17"/>
                  <a:gd name="T8" fmla="*/ 9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9" y="17"/>
                    </a:moveTo>
                    <a:lnTo>
                      <a:pt x="0" y="12"/>
                    </a:lnTo>
                    <a:lnTo>
                      <a:pt x="4" y="0"/>
                    </a:lnTo>
                    <a:lnTo>
                      <a:pt x="16" y="7"/>
                    </a:lnTo>
                    <a:lnTo>
                      <a:pt x="9"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2" name="Freeform 303"/>
              <p:cNvSpPr>
                <a:spLocks/>
              </p:cNvSpPr>
              <p:nvPr/>
            </p:nvSpPr>
            <p:spPr bwMode="auto">
              <a:xfrm>
                <a:off x="4593" y="3653"/>
                <a:ext cx="16" cy="16"/>
              </a:xfrm>
              <a:custGeom>
                <a:avLst/>
                <a:gdLst>
                  <a:gd name="T0" fmla="*/ 11 w 16"/>
                  <a:gd name="T1" fmla="*/ 16 h 16"/>
                  <a:gd name="T2" fmla="*/ 0 w 16"/>
                  <a:gd name="T3" fmla="*/ 11 h 16"/>
                  <a:gd name="T4" fmla="*/ 6 w 16"/>
                  <a:gd name="T5" fmla="*/ 0 h 16"/>
                  <a:gd name="T6" fmla="*/ 16 w 16"/>
                  <a:gd name="T7" fmla="*/ 6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1"/>
                    </a:lnTo>
                    <a:lnTo>
                      <a:pt x="6" y="0"/>
                    </a:lnTo>
                    <a:lnTo>
                      <a:pt x="16" y="6"/>
                    </a:lnTo>
                    <a:lnTo>
                      <a:pt x="11"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3" name="Freeform 304"/>
              <p:cNvSpPr>
                <a:spLocks/>
              </p:cNvSpPr>
              <p:nvPr/>
            </p:nvSpPr>
            <p:spPr bwMode="auto">
              <a:xfrm>
                <a:off x="4606" y="3659"/>
                <a:ext cx="16" cy="17"/>
              </a:xfrm>
              <a:custGeom>
                <a:avLst/>
                <a:gdLst>
                  <a:gd name="T0" fmla="*/ 6 w 10"/>
                  <a:gd name="T1" fmla="*/ 15 h 10"/>
                  <a:gd name="T2" fmla="*/ 0 w 10"/>
                  <a:gd name="T3" fmla="*/ 12 h 10"/>
                  <a:gd name="T4" fmla="*/ 5 w 10"/>
                  <a:gd name="T5" fmla="*/ 0 h 10"/>
                  <a:gd name="T6" fmla="*/ 16 w 10"/>
                  <a:gd name="T7" fmla="*/ 7 h 10"/>
                  <a:gd name="T8" fmla="*/ 11 w 10"/>
                  <a:gd name="T9" fmla="*/ 14 h 10"/>
                  <a:gd name="T10" fmla="*/ 6 w 10"/>
                  <a:gd name="T11" fmla="*/ 1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7"/>
                      <a:pt x="0" y="7"/>
                      <a:pt x="0" y="7"/>
                    </a:cubicBezTo>
                    <a:cubicBezTo>
                      <a:pt x="3" y="0"/>
                      <a:pt x="3" y="0"/>
                      <a:pt x="3" y="0"/>
                    </a:cubicBezTo>
                    <a:cubicBezTo>
                      <a:pt x="10" y="4"/>
                      <a:pt x="10" y="4"/>
                      <a:pt x="10" y="4"/>
                    </a:cubicBezTo>
                    <a:cubicBezTo>
                      <a:pt x="7" y="8"/>
                      <a:pt x="7" y="8"/>
                      <a:pt x="7" y="8"/>
                    </a:cubicBezTo>
                    <a:cubicBezTo>
                      <a:pt x="7" y="9"/>
                      <a:pt x="5" y="10"/>
                      <a:pt x="4"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4" name="Freeform 305"/>
              <p:cNvSpPr>
                <a:spLocks/>
              </p:cNvSpPr>
              <p:nvPr/>
            </p:nvSpPr>
            <p:spPr bwMode="auto">
              <a:xfrm>
                <a:off x="4664" y="3666"/>
                <a:ext cx="96" cy="78"/>
              </a:xfrm>
              <a:custGeom>
                <a:avLst/>
                <a:gdLst>
                  <a:gd name="T0" fmla="*/ 2 w 59"/>
                  <a:gd name="T1" fmla="*/ 34 h 48"/>
                  <a:gd name="T2" fmla="*/ 18 w 59"/>
                  <a:gd name="T3" fmla="*/ 3 h 48"/>
                  <a:gd name="T4" fmla="*/ 23 w 59"/>
                  <a:gd name="T5" fmla="*/ 2 h 48"/>
                  <a:gd name="T6" fmla="*/ 93 w 59"/>
                  <a:gd name="T7" fmla="*/ 39 h 48"/>
                  <a:gd name="T8" fmla="*/ 94 w 59"/>
                  <a:gd name="T9" fmla="*/ 44 h 48"/>
                  <a:gd name="T10" fmla="*/ 78 w 59"/>
                  <a:gd name="T11" fmla="*/ 75 h 48"/>
                  <a:gd name="T12" fmla="*/ 73 w 59"/>
                  <a:gd name="T13" fmla="*/ 76 h 48"/>
                  <a:gd name="T14" fmla="*/ 3 w 59"/>
                  <a:gd name="T15" fmla="*/ 41 h 48"/>
                  <a:gd name="T16" fmla="*/ 2 w 59"/>
                  <a:gd name="T17" fmla="*/ 34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8">
                    <a:moveTo>
                      <a:pt x="1" y="21"/>
                    </a:moveTo>
                    <a:cubicBezTo>
                      <a:pt x="11" y="2"/>
                      <a:pt x="11" y="2"/>
                      <a:pt x="11" y="2"/>
                    </a:cubicBezTo>
                    <a:cubicBezTo>
                      <a:pt x="12" y="1"/>
                      <a:pt x="13" y="0"/>
                      <a:pt x="14" y="1"/>
                    </a:cubicBezTo>
                    <a:cubicBezTo>
                      <a:pt x="57" y="24"/>
                      <a:pt x="57" y="24"/>
                      <a:pt x="57" y="24"/>
                    </a:cubicBezTo>
                    <a:cubicBezTo>
                      <a:pt x="58" y="24"/>
                      <a:pt x="59" y="25"/>
                      <a:pt x="58" y="27"/>
                    </a:cubicBezTo>
                    <a:cubicBezTo>
                      <a:pt x="48" y="46"/>
                      <a:pt x="48" y="46"/>
                      <a:pt x="48" y="46"/>
                    </a:cubicBezTo>
                    <a:cubicBezTo>
                      <a:pt x="47" y="47"/>
                      <a:pt x="46" y="48"/>
                      <a:pt x="45" y="47"/>
                    </a:cubicBezTo>
                    <a:cubicBezTo>
                      <a:pt x="2" y="25"/>
                      <a:pt x="2" y="25"/>
                      <a:pt x="2" y="25"/>
                    </a:cubicBezTo>
                    <a:cubicBezTo>
                      <a:pt x="1" y="24"/>
                      <a:pt x="0" y="23"/>
                      <a:pt x="1" y="21"/>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5" name="Freeform 306"/>
              <p:cNvSpPr>
                <a:spLocks/>
              </p:cNvSpPr>
              <p:nvPr/>
            </p:nvSpPr>
            <p:spPr bwMode="auto">
              <a:xfrm>
                <a:off x="4680" y="3669"/>
                <a:ext cx="15" cy="16"/>
              </a:xfrm>
              <a:custGeom>
                <a:avLst/>
                <a:gdLst>
                  <a:gd name="T0" fmla="*/ 10 w 9"/>
                  <a:gd name="T1" fmla="*/ 16 h 10"/>
                  <a:gd name="T2" fmla="*/ 0 w 9"/>
                  <a:gd name="T3" fmla="*/ 10 h 10"/>
                  <a:gd name="T4" fmla="*/ 3 w 9"/>
                  <a:gd name="T5" fmla="*/ 3 h 10"/>
                  <a:gd name="T6" fmla="*/ 8 w 9"/>
                  <a:gd name="T7" fmla="*/ 2 h 10"/>
                  <a:gd name="T8" fmla="*/ 15 w 9"/>
                  <a:gd name="T9" fmla="*/ 5 h 10"/>
                  <a:gd name="T10" fmla="*/ 10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6" y="10"/>
                    </a:moveTo>
                    <a:cubicBezTo>
                      <a:pt x="0" y="6"/>
                      <a:pt x="0" y="6"/>
                      <a:pt x="0" y="6"/>
                    </a:cubicBezTo>
                    <a:cubicBezTo>
                      <a:pt x="2" y="2"/>
                      <a:pt x="2" y="2"/>
                      <a:pt x="2" y="2"/>
                    </a:cubicBezTo>
                    <a:cubicBezTo>
                      <a:pt x="3" y="1"/>
                      <a:pt x="4" y="0"/>
                      <a:pt x="5" y="1"/>
                    </a:cubicBezTo>
                    <a:cubicBezTo>
                      <a:pt x="9" y="3"/>
                      <a:pt x="9" y="3"/>
                      <a:pt x="9" y="3"/>
                    </a:cubicBezTo>
                    <a:lnTo>
                      <a:pt x="6"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6" name="Freeform 307"/>
              <p:cNvSpPr>
                <a:spLocks/>
              </p:cNvSpPr>
              <p:nvPr/>
            </p:nvSpPr>
            <p:spPr bwMode="auto">
              <a:xfrm>
                <a:off x="4692" y="3676"/>
                <a:ext cx="16" cy="16"/>
              </a:xfrm>
              <a:custGeom>
                <a:avLst/>
                <a:gdLst>
                  <a:gd name="T0" fmla="*/ 11 w 16"/>
                  <a:gd name="T1" fmla="*/ 16 h 16"/>
                  <a:gd name="T2" fmla="*/ 0 w 16"/>
                  <a:gd name="T3" fmla="*/ 9 h 16"/>
                  <a:gd name="T4" fmla="*/ 6 w 16"/>
                  <a:gd name="T5" fmla="*/ 0 h 16"/>
                  <a:gd name="T6" fmla="*/ 16 w 16"/>
                  <a:gd name="T7" fmla="*/ 4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9"/>
                    </a:lnTo>
                    <a:lnTo>
                      <a:pt x="6" y="0"/>
                    </a:lnTo>
                    <a:lnTo>
                      <a:pt x="16" y="4"/>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7" name="Freeform 308"/>
              <p:cNvSpPr>
                <a:spLocks/>
              </p:cNvSpPr>
              <p:nvPr/>
            </p:nvSpPr>
            <p:spPr bwMode="auto">
              <a:xfrm>
                <a:off x="4705" y="3682"/>
                <a:ext cx="16" cy="16"/>
              </a:xfrm>
              <a:custGeom>
                <a:avLst/>
                <a:gdLst>
                  <a:gd name="T0" fmla="*/ 9 w 16"/>
                  <a:gd name="T1" fmla="*/ 16 h 16"/>
                  <a:gd name="T2" fmla="*/ 0 w 16"/>
                  <a:gd name="T3" fmla="*/ 10 h 16"/>
                  <a:gd name="T4" fmla="*/ 5 w 16"/>
                  <a:gd name="T5" fmla="*/ 0 h 16"/>
                  <a:gd name="T6" fmla="*/ 16 w 16"/>
                  <a:gd name="T7" fmla="*/ 5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5" y="0"/>
                    </a:lnTo>
                    <a:lnTo>
                      <a:pt x="16" y="5"/>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8" name="Freeform 309"/>
              <p:cNvSpPr>
                <a:spLocks/>
              </p:cNvSpPr>
              <p:nvPr/>
            </p:nvSpPr>
            <p:spPr bwMode="auto">
              <a:xfrm>
                <a:off x="4674" y="3680"/>
                <a:ext cx="16" cy="17"/>
              </a:xfrm>
              <a:custGeom>
                <a:avLst/>
                <a:gdLst>
                  <a:gd name="T0" fmla="*/ 10 w 16"/>
                  <a:gd name="T1" fmla="*/ 17 h 17"/>
                  <a:gd name="T2" fmla="*/ 0 w 16"/>
                  <a:gd name="T3" fmla="*/ 12 h 17"/>
                  <a:gd name="T4" fmla="*/ 5 w 16"/>
                  <a:gd name="T5" fmla="*/ 0 h 17"/>
                  <a:gd name="T6" fmla="*/ 16 w 16"/>
                  <a:gd name="T7" fmla="*/ 5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2"/>
                    </a:lnTo>
                    <a:lnTo>
                      <a:pt x="5" y="0"/>
                    </a:lnTo>
                    <a:lnTo>
                      <a:pt x="16" y="5"/>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9" name="Freeform 310"/>
              <p:cNvSpPr>
                <a:spLocks/>
              </p:cNvSpPr>
              <p:nvPr/>
            </p:nvSpPr>
            <p:spPr bwMode="auto">
              <a:xfrm>
                <a:off x="4685" y="3687"/>
                <a:ext cx="16" cy="16"/>
              </a:xfrm>
              <a:custGeom>
                <a:avLst/>
                <a:gdLst>
                  <a:gd name="T0" fmla="*/ 12 w 16"/>
                  <a:gd name="T1" fmla="*/ 16 h 16"/>
                  <a:gd name="T2" fmla="*/ 0 w 16"/>
                  <a:gd name="T3" fmla="*/ 11 h 16"/>
                  <a:gd name="T4" fmla="*/ 7 w 16"/>
                  <a:gd name="T5" fmla="*/ 0 h 16"/>
                  <a:gd name="T6" fmla="*/ 16 w 16"/>
                  <a:gd name="T7" fmla="*/ 5 h 16"/>
                  <a:gd name="T8" fmla="*/ 12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2" y="16"/>
                    </a:moveTo>
                    <a:lnTo>
                      <a:pt x="0" y="11"/>
                    </a:lnTo>
                    <a:lnTo>
                      <a:pt x="7" y="0"/>
                    </a:lnTo>
                    <a:lnTo>
                      <a:pt x="16" y="5"/>
                    </a:lnTo>
                    <a:lnTo>
                      <a:pt x="12"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0" name="Freeform 311"/>
              <p:cNvSpPr>
                <a:spLocks/>
              </p:cNvSpPr>
              <p:nvPr/>
            </p:nvSpPr>
            <p:spPr bwMode="auto">
              <a:xfrm>
                <a:off x="4698" y="3693"/>
                <a:ext cx="16" cy="17"/>
              </a:xfrm>
              <a:custGeom>
                <a:avLst/>
                <a:gdLst>
                  <a:gd name="T0" fmla="*/ 10 w 16"/>
                  <a:gd name="T1" fmla="*/ 17 h 17"/>
                  <a:gd name="T2" fmla="*/ 0 w 16"/>
                  <a:gd name="T3" fmla="*/ 12 h 17"/>
                  <a:gd name="T4" fmla="*/ 5 w 16"/>
                  <a:gd name="T5" fmla="*/ 0 h 17"/>
                  <a:gd name="T6" fmla="*/ 16 w 16"/>
                  <a:gd name="T7" fmla="*/ 5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2"/>
                    </a:lnTo>
                    <a:lnTo>
                      <a:pt x="5" y="0"/>
                    </a:lnTo>
                    <a:lnTo>
                      <a:pt x="16" y="5"/>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1" name="Freeform 312"/>
              <p:cNvSpPr>
                <a:spLocks/>
              </p:cNvSpPr>
              <p:nvPr/>
            </p:nvSpPr>
            <p:spPr bwMode="auto">
              <a:xfrm>
                <a:off x="4716" y="3689"/>
                <a:ext cx="16" cy="16"/>
              </a:xfrm>
              <a:custGeom>
                <a:avLst/>
                <a:gdLst>
                  <a:gd name="T0" fmla="*/ 11 w 16"/>
                  <a:gd name="T1" fmla="*/ 16 h 16"/>
                  <a:gd name="T2" fmla="*/ 0 w 16"/>
                  <a:gd name="T3" fmla="*/ 9 h 16"/>
                  <a:gd name="T4" fmla="*/ 6 w 16"/>
                  <a:gd name="T5" fmla="*/ 0 h 16"/>
                  <a:gd name="T6" fmla="*/ 16 w 16"/>
                  <a:gd name="T7" fmla="*/ 4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9"/>
                    </a:lnTo>
                    <a:lnTo>
                      <a:pt x="6" y="0"/>
                    </a:lnTo>
                    <a:lnTo>
                      <a:pt x="16" y="4"/>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2" name="Freeform 313"/>
              <p:cNvSpPr>
                <a:spLocks/>
              </p:cNvSpPr>
              <p:nvPr/>
            </p:nvSpPr>
            <p:spPr bwMode="auto">
              <a:xfrm>
                <a:off x="4729" y="3695"/>
                <a:ext cx="16" cy="16"/>
              </a:xfrm>
              <a:custGeom>
                <a:avLst/>
                <a:gdLst>
                  <a:gd name="T0" fmla="*/ 10 w 16"/>
                  <a:gd name="T1" fmla="*/ 16 h 16"/>
                  <a:gd name="T2" fmla="*/ 0 w 16"/>
                  <a:gd name="T3" fmla="*/ 10 h 16"/>
                  <a:gd name="T4" fmla="*/ 5 w 16"/>
                  <a:gd name="T5" fmla="*/ 0 h 16"/>
                  <a:gd name="T6" fmla="*/ 16 w 16"/>
                  <a:gd name="T7" fmla="*/ 5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5" y="0"/>
                    </a:lnTo>
                    <a:lnTo>
                      <a:pt x="16" y="5"/>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3" name="Freeform 314"/>
              <p:cNvSpPr>
                <a:spLocks/>
              </p:cNvSpPr>
              <p:nvPr/>
            </p:nvSpPr>
            <p:spPr bwMode="auto">
              <a:xfrm>
                <a:off x="4740" y="3701"/>
                <a:ext cx="17" cy="17"/>
              </a:xfrm>
              <a:custGeom>
                <a:avLst/>
                <a:gdLst>
                  <a:gd name="T0" fmla="*/ 12 w 10"/>
                  <a:gd name="T1" fmla="*/ 17 h 10"/>
                  <a:gd name="T2" fmla="*/ 0 w 10"/>
                  <a:gd name="T3" fmla="*/ 10 h 10"/>
                  <a:gd name="T4" fmla="*/ 7 w 10"/>
                  <a:gd name="T5" fmla="*/ 0 h 10"/>
                  <a:gd name="T6" fmla="*/ 15 w 10"/>
                  <a:gd name="T7" fmla="*/ 3 h 10"/>
                  <a:gd name="T8" fmla="*/ 15 w 10"/>
                  <a:gd name="T9" fmla="*/ 9 h 10"/>
                  <a:gd name="T10" fmla="*/ 12 w 10"/>
                  <a:gd name="T11" fmla="*/ 1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7" y="10"/>
                    </a:moveTo>
                    <a:cubicBezTo>
                      <a:pt x="0" y="6"/>
                      <a:pt x="0" y="6"/>
                      <a:pt x="0" y="6"/>
                    </a:cubicBezTo>
                    <a:cubicBezTo>
                      <a:pt x="4" y="0"/>
                      <a:pt x="4" y="0"/>
                      <a:pt x="4" y="0"/>
                    </a:cubicBezTo>
                    <a:cubicBezTo>
                      <a:pt x="9" y="2"/>
                      <a:pt x="9" y="2"/>
                      <a:pt x="9" y="2"/>
                    </a:cubicBezTo>
                    <a:cubicBezTo>
                      <a:pt x="10" y="3"/>
                      <a:pt x="10" y="4"/>
                      <a:pt x="9" y="5"/>
                    </a:cubicBezTo>
                    <a:lnTo>
                      <a:pt x="7"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4" name="Freeform 315"/>
              <p:cNvSpPr>
                <a:spLocks/>
              </p:cNvSpPr>
              <p:nvPr/>
            </p:nvSpPr>
            <p:spPr bwMode="auto">
              <a:xfrm>
                <a:off x="4711" y="3700"/>
                <a:ext cx="15" cy="16"/>
              </a:xfrm>
              <a:custGeom>
                <a:avLst/>
                <a:gdLst>
                  <a:gd name="T0" fmla="*/ 10 w 15"/>
                  <a:gd name="T1" fmla="*/ 16 h 16"/>
                  <a:gd name="T2" fmla="*/ 0 w 15"/>
                  <a:gd name="T3" fmla="*/ 11 h 16"/>
                  <a:gd name="T4" fmla="*/ 5 w 15"/>
                  <a:gd name="T5" fmla="*/ 0 h 16"/>
                  <a:gd name="T6" fmla="*/ 15 w 15"/>
                  <a:gd name="T7" fmla="*/ 6 h 16"/>
                  <a:gd name="T8" fmla="*/ 10 w 15"/>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10" y="16"/>
                    </a:moveTo>
                    <a:lnTo>
                      <a:pt x="0" y="11"/>
                    </a:lnTo>
                    <a:lnTo>
                      <a:pt x="5" y="0"/>
                    </a:lnTo>
                    <a:lnTo>
                      <a:pt x="15" y="6"/>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5" name="Freeform 316"/>
              <p:cNvSpPr>
                <a:spLocks/>
              </p:cNvSpPr>
              <p:nvPr/>
            </p:nvSpPr>
            <p:spPr bwMode="auto">
              <a:xfrm>
                <a:off x="4722" y="3706"/>
                <a:ext cx="17" cy="17"/>
              </a:xfrm>
              <a:custGeom>
                <a:avLst/>
                <a:gdLst>
                  <a:gd name="T0" fmla="*/ 12 w 17"/>
                  <a:gd name="T1" fmla="*/ 17 h 17"/>
                  <a:gd name="T2" fmla="*/ 0 w 17"/>
                  <a:gd name="T3" fmla="*/ 12 h 17"/>
                  <a:gd name="T4" fmla="*/ 7 w 17"/>
                  <a:gd name="T5" fmla="*/ 0 h 17"/>
                  <a:gd name="T6" fmla="*/ 17 w 17"/>
                  <a:gd name="T7" fmla="*/ 7 h 17"/>
                  <a:gd name="T8" fmla="*/ 12 w 17"/>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17"/>
                    </a:moveTo>
                    <a:lnTo>
                      <a:pt x="0" y="12"/>
                    </a:lnTo>
                    <a:lnTo>
                      <a:pt x="7" y="0"/>
                    </a:lnTo>
                    <a:lnTo>
                      <a:pt x="17" y="7"/>
                    </a:lnTo>
                    <a:lnTo>
                      <a:pt x="12"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6" name="Freeform 317"/>
              <p:cNvSpPr>
                <a:spLocks/>
              </p:cNvSpPr>
              <p:nvPr/>
            </p:nvSpPr>
            <p:spPr bwMode="auto">
              <a:xfrm>
                <a:off x="4735" y="3713"/>
                <a:ext cx="17" cy="16"/>
              </a:xfrm>
              <a:custGeom>
                <a:avLst/>
                <a:gdLst>
                  <a:gd name="T0" fmla="*/ 10 w 17"/>
                  <a:gd name="T1" fmla="*/ 16 h 16"/>
                  <a:gd name="T2" fmla="*/ 0 w 17"/>
                  <a:gd name="T3" fmla="*/ 11 h 16"/>
                  <a:gd name="T4" fmla="*/ 5 w 17"/>
                  <a:gd name="T5" fmla="*/ 0 h 16"/>
                  <a:gd name="T6" fmla="*/ 17 w 17"/>
                  <a:gd name="T7" fmla="*/ 6 h 16"/>
                  <a:gd name="T8" fmla="*/ 10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0" y="16"/>
                    </a:moveTo>
                    <a:lnTo>
                      <a:pt x="0" y="11"/>
                    </a:lnTo>
                    <a:lnTo>
                      <a:pt x="5" y="0"/>
                    </a:lnTo>
                    <a:lnTo>
                      <a:pt x="17" y="6"/>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7" name="Freeform 318"/>
              <p:cNvSpPr>
                <a:spLocks/>
              </p:cNvSpPr>
              <p:nvPr/>
            </p:nvSpPr>
            <p:spPr bwMode="auto">
              <a:xfrm>
                <a:off x="4667" y="3692"/>
                <a:ext cx="17" cy="16"/>
              </a:xfrm>
              <a:custGeom>
                <a:avLst/>
                <a:gdLst>
                  <a:gd name="T0" fmla="*/ 10 w 10"/>
                  <a:gd name="T1" fmla="*/ 16 h 10"/>
                  <a:gd name="T2" fmla="*/ 3 w 10"/>
                  <a:gd name="T3" fmla="*/ 13 h 10"/>
                  <a:gd name="T4" fmla="*/ 2 w 10"/>
                  <a:gd name="T5" fmla="*/ 8 h 10"/>
                  <a:gd name="T6" fmla="*/ 5 w 10"/>
                  <a:gd name="T7" fmla="*/ 0 h 10"/>
                  <a:gd name="T8" fmla="*/ 17 w 10"/>
                  <a:gd name="T9" fmla="*/ 6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2" y="8"/>
                      <a:pt x="2" y="8"/>
                      <a:pt x="2" y="8"/>
                    </a:cubicBezTo>
                    <a:cubicBezTo>
                      <a:pt x="1" y="7"/>
                      <a:pt x="0" y="6"/>
                      <a:pt x="1" y="5"/>
                    </a:cubicBezTo>
                    <a:cubicBezTo>
                      <a:pt x="3" y="0"/>
                      <a:pt x="3" y="0"/>
                      <a:pt x="3" y="0"/>
                    </a:cubicBezTo>
                    <a:cubicBezTo>
                      <a:pt x="10" y="4"/>
                      <a:pt x="10" y="4"/>
                      <a:pt x="10" y="4"/>
                    </a:cubicBezTo>
                    <a:lnTo>
                      <a:pt x="6"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8" name="Freeform 319"/>
              <p:cNvSpPr>
                <a:spLocks/>
              </p:cNvSpPr>
              <p:nvPr/>
            </p:nvSpPr>
            <p:spPr bwMode="auto">
              <a:xfrm>
                <a:off x="4679" y="3698"/>
                <a:ext cx="16" cy="16"/>
              </a:xfrm>
              <a:custGeom>
                <a:avLst/>
                <a:gdLst>
                  <a:gd name="T0" fmla="*/ 11 w 16"/>
                  <a:gd name="T1" fmla="*/ 16 h 16"/>
                  <a:gd name="T2" fmla="*/ 0 w 16"/>
                  <a:gd name="T3" fmla="*/ 12 h 16"/>
                  <a:gd name="T4" fmla="*/ 6 w 16"/>
                  <a:gd name="T5" fmla="*/ 0 h 16"/>
                  <a:gd name="T6" fmla="*/ 16 w 16"/>
                  <a:gd name="T7" fmla="*/ 7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2"/>
                    </a:lnTo>
                    <a:lnTo>
                      <a:pt x="6" y="0"/>
                    </a:lnTo>
                    <a:lnTo>
                      <a:pt x="16" y="7"/>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9" name="Freeform 320"/>
              <p:cNvSpPr>
                <a:spLocks/>
              </p:cNvSpPr>
              <p:nvPr/>
            </p:nvSpPr>
            <p:spPr bwMode="auto">
              <a:xfrm>
                <a:off x="4692" y="3705"/>
                <a:ext cx="16" cy="16"/>
              </a:xfrm>
              <a:custGeom>
                <a:avLst/>
                <a:gdLst>
                  <a:gd name="T0" fmla="*/ 9 w 16"/>
                  <a:gd name="T1" fmla="*/ 16 h 16"/>
                  <a:gd name="T2" fmla="*/ 0 w 16"/>
                  <a:gd name="T3" fmla="*/ 11 h 16"/>
                  <a:gd name="T4" fmla="*/ 5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1"/>
                    </a:lnTo>
                    <a:lnTo>
                      <a:pt x="5" y="0"/>
                    </a:lnTo>
                    <a:lnTo>
                      <a:pt x="16" y="6"/>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0" name="Freeform 321"/>
              <p:cNvSpPr>
                <a:spLocks/>
              </p:cNvSpPr>
              <p:nvPr/>
            </p:nvSpPr>
            <p:spPr bwMode="auto">
              <a:xfrm>
                <a:off x="4705" y="3711"/>
                <a:ext cx="16" cy="16"/>
              </a:xfrm>
              <a:custGeom>
                <a:avLst/>
                <a:gdLst>
                  <a:gd name="T0" fmla="*/ 9 w 16"/>
                  <a:gd name="T1" fmla="*/ 16 h 16"/>
                  <a:gd name="T2" fmla="*/ 0 w 16"/>
                  <a:gd name="T3" fmla="*/ 12 h 16"/>
                  <a:gd name="T4" fmla="*/ 5 w 16"/>
                  <a:gd name="T5" fmla="*/ 0 h 16"/>
                  <a:gd name="T6" fmla="*/ 16 w 16"/>
                  <a:gd name="T7" fmla="*/ 7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2"/>
                    </a:lnTo>
                    <a:lnTo>
                      <a:pt x="5" y="0"/>
                    </a:lnTo>
                    <a:lnTo>
                      <a:pt x="16" y="7"/>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1" name="Freeform 322"/>
              <p:cNvSpPr>
                <a:spLocks/>
              </p:cNvSpPr>
              <p:nvPr/>
            </p:nvSpPr>
            <p:spPr bwMode="auto">
              <a:xfrm>
                <a:off x="4716" y="3718"/>
                <a:ext cx="16" cy="16"/>
              </a:xfrm>
              <a:custGeom>
                <a:avLst/>
                <a:gdLst>
                  <a:gd name="T0" fmla="*/ 11 w 16"/>
                  <a:gd name="T1" fmla="*/ 16 h 16"/>
                  <a:gd name="T2" fmla="*/ 0 w 16"/>
                  <a:gd name="T3" fmla="*/ 11 h 16"/>
                  <a:gd name="T4" fmla="*/ 6 w 16"/>
                  <a:gd name="T5" fmla="*/ 0 h 16"/>
                  <a:gd name="T6" fmla="*/ 16 w 16"/>
                  <a:gd name="T7" fmla="*/ 6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1"/>
                    </a:lnTo>
                    <a:lnTo>
                      <a:pt x="6" y="0"/>
                    </a:lnTo>
                    <a:lnTo>
                      <a:pt x="16" y="6"/>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2" name="Freeform 323"/>
              <p:cNvSpPr>
                <a:spLocks/>
              </p:cNvSpPr>
              <p:nvPr/>
            </p:nvSpPr>
            <p:spPr bwMode="auto">
              <a:xfrm>
                <a:off x="4729" y="3724"/>
                <a:ext cx="16" cy="16"/>
              </a:xfrm>
              <a:custGeom>
                <a:avLst/>
                <a:gdLst>
                  <a:gd name="T0" fmla="*/ 6 w 10"/>
                  <a:gd name="T1" fmla="*/ 14 h 10"/>
                  <a:gd name="T2" fmla="*/ 0 w 10"/>
                  <a:gd name="T3" fmla="*/ 11 h 10"/>
                  <a:gd name="T4" fmla="*/ 5 w 10"/>
                  <a:gd name="T5" fmla="*/ 0 h 10"/>
                  <a:gd name="T6" fmla="*/ 16 w 10"/>
                  <a:gd name="T7" fmla="*/ 6 h 10"/>
                  <a:gd name="T8" fmla="*/ 11 w 10"/>
                  <a:gd name="T9" fmla="*/ 13 h 10"/>
                  <a:gd name="T10" fmla="*/ 6 w 10"/>
                  <a:gd name="T11" fmla="*/ 1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7"/>
                      <a:pt x="0" y="7"/>
                      <a:pt x="0" y="7"/>
                    </a:cubicBezTo>
                    <a:cubicBezTo>
                      <a:pt x="3" y="0"/>
                      <a:pt x="3" y="0"/>
                      <a:pt x="3" y="0"/>
                    </a:cubicBezTo>
                    <a:cubicBezTo>
                      <a:pt x="10" y="4"/>
                      <a:pt x="10" y="4"/>
                      <a:pt x="10" y="4"/>
                    </a:cubicBezTo>
                    <a:cubicBezTo>
                      <a:pt x="7" y="8"/>
                      <a:pt x="7" y="8"/>
                      <a:pt x="7" y="8"/>
                    </a:cubicBezTo>
                    <a:cubicBezTo>
                      <a:pt x="7" y="9"/>
                      <a:pt x="5" y="10"/>
                      <a:pt x="4"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3" name="Freeform 324"/>
              <p:cNvSpPr>
                <a:spLocks/>
              </p:cNvSpPr>
              <p:nvPr/>
            </p:nvSpPr>
            <p:spPr bwMode="auto">
              <a:xfrm>
                <a:off x="4624" y="3645"/>
                <a:ext cx="55" cy="55"/>
              </a:xfrm>
              <a:custGeom>
                <a:avLst/>
                <a:gdLst>
                  <a:gd name="T0" fmla="*/ 49 w 34"/>
                  <a:gd name="T1" fmla="*/ 39 h 34"/>
                  <a:gd name="T2" fmla="*/ 16 w 34"/>
                  <a:gd name="T3" fmla="*/ 49 h 34"/>
                  <a:gd name="T4" fmla="*/ 5 w 34"/>
                  <a:gd name="T5" fmla="*/ 16 h 34"/>
                  <a:gd name="T6" fmla="*/ 39 w 34"/>
                  <a:gd name="T7" fmla="*/ 6 h 34"/>
                  <a:gd name="T8" fmla="*/ 49 w 34"/>
                  <a:gd name="T9" fmla="*/ 3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30" y="24"/>
                    </a:moveTo>
                    <a:cubicBezTo>
                      <a:pt x="26" y="31"/>
                      <a:pt x="17" y="34"/>
                      <a:pt x="10" y="30"/>
                    </a:cubicBezTo>
                    <a:cubicBezTo>
                      <a:pt x="2" y="26"/>
                      <a:pt x="0" y="17"/>
                      <a:pt x="3" y="10"/>
                    </a:cubicBezTo>
                    <a:cubicBezTo>
                      <a:pt x="7" y="3"/>
                      <a:pt x="16" y="0"/>
                      <a:pt x="24" y="4"/>
                    </a:cubicBezTo>
                    <a:cubicBezTo>
                      <a:pt x="31" y="8"/>
                      <a:pt x="34" y="17"/>
                      <a:pt x="30" y="24"/>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4" name="Freeform 325"/>
              <p:cNvSpPr>
                <a:spLocks/>
              </p:cNvSpPr>
              <p:nvPr/>
            </p:nvSpPr>
            <p:spPr bwMode="auto">
              <a:xfrm>
                <a:off x="4640" y="3651"/>
                <a:ext cx="39" cy="49"/>
              </a:xfrm>
              <a:custGeom>
                <a:avLst/>
                <a:gdLst>
                  <a:gd name="T0" fmla="*/ 23 w 24"/>
                  <a:gd name="T1" fmla="*/ 0 h 30"/>
                  <a:gd name="T2" fmla="*/ 23 w 24"/>
                  <a:gd name="T3" fmla="*/ 0 h 30"/>
                  <a:gd name="T4" fmla="*/ 0 w 24"/>
                  <a:gd name="T5" fmla="*/ 42 h 30"/>
                  <a:gd name="T6" fmla="*/ 0 w 24"/>
                  <a:gd name="T7" fmla="*/ 42 h 30"/>
                  <a:gd name="T8" fmla="*/ 33 w 24"/>
                  <a:gd name="T9" fmla="*/ 33 h 30"/>
                  <a:gd name="T10" fmla="*/ 23 w 2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30">
                    <a:moveTo>
                      <a:pt x="14" y="0"/>
                    </a:moveTo>
                    <a:cubicBezTo>
                      <a:pt x="14" y="0"/>
                      <a:pt x="14" y="0"/>
                      <a:pt x="14" y="0"/>
                    </a:cubicBezTo>
                    <a:cubicBezTo>
                      <a:pt x="0" y="26"/>
                      <a:pt x="0" y="26"/>
                      <a:pt x="0" y="26"/>
                    </a:cubicBezTo>
                    <a:cubicBezTo>
                      <a:pt x="0" y="26"/>
                      <a:pt x="0" y="26"/>
                      <a:pt x="0" y="26"/>
                    </a:cubicBezTo>
                    <a:cubicBezTo>
                      <a:pt x="7" y="30"/>
                      <a:pt x="16" y="27"/>
                      <a:pt x="20" y="20"/>
                    </a:cubicBezTo>
                    <a:cubicBezTo>
                      <a:pt x="24" y="13"/>
                      <a:pt x="21" y="4"/>
                      <a:pt x="14" y="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5" name="Oval 326"/>
              <p:cNvSpPr>
                <a:spLocks noChangeArrowheads="1"/>
              </p:cNvSpPr>
              <p:nvPr/>
            </p:nvSpPr>
            <p:spPr bwMode="auto">
              <a:xfrm>
                <a:off x="4188" y="2263"/>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16" name="Oval 327"/>
              <p:cNvSpPr>
                <a:spLocks noChangeArrowheads="1"/>
              </p:cNvSpPr>
              <p:nvPr/>
            </p:nvSpPr>
            <p:spPr bwMode="auto">
              <a:xfrm>
                <a:off x="4159" y="235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17" name="Oval 328"/>
              <p:cNvSpPr>
                <a:spLocks noChangeArrowheads="1"/>
              </p:cNvSpPr>
              <p:nvPr/>
            </p:nvSpPr>
            <p:spPr bwMode="auto">
              <a:xfrm>
                <a:off x="4053" y="2284"/>
                <a:ext cx="30"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18" name="Oval 329"/>
              <p:cNvSpPr>
                <a:spLocks noChangeArrowheads="1"/>
              </p:cNvSpPr>
              <p:nvPr/>
            </p:nvSpPr>
            <p:spPr bwMode="auto">
              <a:xfrm>
                <a:off x="3972" y="2327"/>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19" name="Oval 330"/>
              <p:cNvSpPr>
                <a:spLocks noChangeArrowheads="1"/>
              </p:cNvSpPr>
              <p:nvPr/>
            </p:nvSpPr>
            <p:spPr bwMode="auto">
              <a:xfrm>
                <a:off x="3933" y="2441"/>
                <a:ext cx="28"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0" name="Oval 331"/>
              <p:cNvSpPr>
                <a:spLocks noChangeArrowheads="1"/>
              </p:cNvSpPr>
              <p:nvPr/>
            </p:nvSpPr>
            <p:spPr bwMode="auto">
              <a:xfrm>
                <a:off x="3916" y="2519"/>
                <a:ext cx="27"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1" name="Oval 332"/>
              <p:cNvSpPr>
                <a:spLocks noChangeArrowheads="1"/>
              </p:cNvSpPr>
              <p:nvPr/>
            </p:nvSpPr>
            <p:spPr bwMode="auto">
              <a:xfrm>
                <a:off x="3823" y="247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2" name="Oval 333"/>
              <p:cNvSpPr>
                <a:spLocks noChangeArrowheads="1"/>
              </p:cNvSpPr>
              <p:nvPr/>
            </p:nvSpPr>
            <p:spPr bwMode="auto">
              <a:xfrm>
                <a:off x="3833" y="262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3" name="Oval 334"/>
              <p:cNvSpPr>
                <a:spLocks noChangeArrowheads="1"/>
              </p:cNvSpPr>
              <p:nvPr/>
            </p:nvSpPr>
            <p:spPr bwMode="auto">
              <a:xfrm>
                <a:off x="3733" y="2569"/>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4" name="Oval 335"/>
              <p:cNvSpPr>
                <a:spLocks noChangeArrowheads="1"/>
              </p:cNvSpPr>
              <p:nvPr/>
            </p:nvSpPr>
            <p:spPr bwMode="auto">
              <a:xfrm>
                <a:off x="3572" y="2650"/>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5" name="Oval 336"/>
              <p:cNvSpPr>
                <a:spLocks noChangeArrowheads="1"/>
              </p:cNvSpPr>
              <p:nvPr/>
            </p:nvSpPr>
            <p:spPr bwMode="auto">
              <a:xfrm>
                <a:off x="3702" y="278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6" name="Oval 337"/>
              <p:cNvSpPr>
                <a:spLocks noChangeArrowheads="1"/>
              </p:cNvSpPr>
              <p:nvPr/>
            </p:nvSpPr>
            <p:spPr bwMode="auto">
              <a:xfrm>
                <a:off x="3715" y="290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7" name="Oval 338"/>
              <p:cNvSpPr>
                <a:spLocks noChangeArrowheads="1"/>
              </p:cNvSpPr>
              <p:nvPr/>
            </p:nvSpPr>
            <p:spPr bwMode="auto">
              <a:xfrm>
                <a:off x="3564" y="290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8" name="Oval 339"/>
              <p:cNvSpPr>
                <a:spLocks noChangeArrowheads="1"/>
              </p:cNvSpPr>
              <p:nvPr/>
            </p:nvSpPr>
            <p:spPr bwMode="auto">
              <a:xfrm>
                <a:off x="3391" y="301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29" name="Oval 340"/>
              <p:cNvSpPr>
                <a:spLocks noChangeArrowheads="1"/>
              </p:cNvSpPr>
              <p:nvPr/>
            </p:nvSpPr>
            <p:spPr bwMode="auto">
              <a:xfrm>
                <a:off x="3467" y="3104"/>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0" name="Oval 341"/>
              <p:cNvSpPr>
                <a:spLocks noChangeArrowheads="1"/>
              </p:cNvSpPr>
              <p:nvPr/>
            </p:nvSpPr>
            <p:spPr bwMode="auto">
              <a:xfrm>
                <a:off x="3391" y="327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1" name="Oval 342"/>
              <p:cNvSpPr>
                <a:spLocks noChangeArrowheads="1"/>
              </p:cNvSpPr>
              <p:nvPr/>
            </p:nvSpPr>
            <p:spPr bwMode="auto">
              <a:xfrm>
                <a:off x="3550" y="316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2" name="Oval 343"/>
              <p:cNvSpPr>
                <a:spLocks noChangeArrowheads="1"/>
              </p:cNvSpPr>
              <p:nvPr/>
            </p:nvSpPr>
            <p:spPr bwMode="auto">
              <a:xfrm>
                <a:off x="3601" y="3018"/>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3" name="Oval 344"/>
              <p:cNvSpPr>
                <a:spLocks noChangeArrowheads="1"/>
              </p:cNvSpPr>
              <p:nvPr/>
            </p:nvSpPr>
            <p:spPr bwMode="auto">
              <a:xfrm>
                <a:off x="3689" y="3081"/>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4" name="Oval 345"/>
              <p:cNvSpPr>
                <a:spLocks noChangeArrowheads="1"/>
              </p:cNvSpPr>
              <p:nvPr/>
            </p:nvSpPr>
            <p:spPr bwMode="auto">
              <a:xfrm>
                <a:off x="3775" y="3199"/>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5" name="Oval 346"/>
              <p:cNvSpPr>
                <a:spLocks noChangeArrowheads="1"/>
              </p:cNvSpPr>
              <p:nvPr/>
            </p:nvSpPr>
            <p:spPr bwMode="auto">
              <a:xfrm>
                <a:off x="3760" y="335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6" name="Oval 347"/>
              <p:cNvSpPr>
                <a:spLocks noChangeArrowheads="1"/>
              </p:cNvSpPr>
              <p:nvPr/>
            </p:nvSpPr>
            <p:spPr bwMode="auto">
              <a:xfrm>
                <a:off x="3713" y="3425"/>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7" name="Oval 348"/>
              <p:cNvSpPr>
                <a:spLocks noChangeArrowheads="1"/>
              </p:cNvSpPr>
              <p:nvPr/>
            </p:nvSpPr>
            <p:spPr bwMode="auto">
              <a:xfrm>
                <a:off x="3535" y="332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8" name="Oval 349"/>
              <p:cNvSpPr>
                <a:spLocks noChangeArrowheads="1"/>
              </p:cNvSpPr>
              <p:nvPr/>
            </p:nvSpPr>
            <p:spPr bwMode="auto">
              <a:xfrm>
                <a:off x="3481" y="3269"/>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39" name="Oval 350"/>
              <p:cNvSpPr>
                <a:spLocks noChangeArrowheads="1"/>
              </p:cNvSpPr>
              <p:nvPr/>
            </p:nvSpPr>
            <p:spPr bwMode="auto">
              <a:xfrm>
                <a:off x="3481" y="3489"/>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0" name="Oval 351"/>
              <p:cNvSpPr>
                <a:spLocks noChangeArrowheads="1"/>
              </p:cNvSpPr>
              <p:nvPr/>
            </p:nvSpPr>
            <p:spPr bwMode="auto">
              <a:xfrm>
                <a:off x="3614" y="3481"/>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1" name="Oval 352"/>
              <p:cNvSpPr>
                <a:spLocks noChangeArrowheads="1"/>
              </p:cNvSpPr>
              <p:nvPr/>
            </p:nvSpPr>
            <p:spPr bwMode="auto">
              <a:xfrm>
                <a:off x="3669" y="3627"/>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2" name="Oval 353"/>
              <p:cNvSpPr>
                <a:spLocks noChangeArrowheads="1"/>
              </p:cNvSpPr>
              <p:nvPr/>
            </p:nvSpPr>
            <p:spPr bwMode="auto">
              <a:xfrm>
                <a:off x="3759" y="351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3" name="Oval 354"/>
              <p:cNvSpPr>
                <a:spLocks noChangeArrowheads="1"/>
              </p:cNvSpPr>
              <p:nvPr/>
            </p:nvSpPr>
            <p:spPr bwMode="auto">
              <a:xfrm>
                <a:off x="3874" y="340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4" name="Oval 355"/>
              <p:cNvSpPr>
                <a:spLocks noChangeArrowheads="1"/>
              </p:cNvSpPr>
              <p:nvPr/>
            </p:nvSpPr>
            <p:spPr bwMode="auto">
              <a:xfrm>
                <a:off x="3948" y="346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5" name="Oval 356"/>
              <p:cNvSpPr>
                <a:spLocks noChangeArrowheads="1"/>
              </p:cNvSpPr>
              <p:nvPr/>
            </p:nvSpPr>
            <p:spPr bwMode="auto">
              <a:xfrm>
                <a:off x="3874" y="3522"/>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6" name="Oval 357"/>
              <p:cNvSpPr>
                <a:spLocks noChangeArrowheads="1"/>
              </p:cNvSpPr>
              <p:nvPr/>
            </p:nvSpPr>
            <p:spPr bwMode="auto">
              <a:xfrm>
                <a:off x="3818" y="3671"/>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7" name="Oval 358"/>
              <p:cNvSpPr>
                <a:spLocks noChangeArrowheads="1"/>
              </p:cNvSpPr>
              <p:nvPr/>
            </p:nvSpPr>
            <p:spPr bwMode="auto">
              <a:xfrm>
                <a:off x="4006" y="3719"/>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8" name="Oval 359"/>
              <p:cNvSpPr>
                <a:spLocks noChangeArrowheads="1"/>
              </p:cNvSpPr>
              <p:nvPr/>
            </p:nvSpPr>
            <p:spPr bwMode="auto">
              <a:xfrm>
                <a:off x="4173" y="3726"/>
                <a:ext cx="29"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49" name="Oval 360"/>
              <p:cNvSpPr>
                <a:spLocks noChangeArrowheads="1"/>
              </p:cNvSpPr>
              <p:nvPr/>
            </p:nvSpPr>
            <p:spPr bwMode="auto">
              <a:xfrm>
                <a:off x="4173" y="3593"/>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0" name="Oval 361"/>
              <p:cNvSpPr>
                <a:spLocks noChangeArrowheads="1"/>
              </p:cNvSpPr>
              <p:nvPr/>
            </p:nvSpPr>
            <p:spPr bwMode="auto">
              <a:xfrm>
                <a:off x="4086" y="3565"/>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1" name="Oval 362"/>
              <p:cNvSpPr>
                <a:spLocks noChangeArrowheads="1"/>
              </p:cNvSpPr>
              <p:nvPr/>
            </p:nvSpPr>
            <p:spPr bwMode="auto">
              <a:xfrm>
                <a:off x="4100" y="3773"/>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2" name="Oval 363"/>
              <p:cNvSpPr>
                <a:spLocks noChangeArrowheads="1"/>
              </p:cNvSpPr>
              <p:nvPr/>
            </p:nvSpPr>
            <p:spPr bwMode="auto">
              <a:xfrm>
                <a:off x="4317" y="3829"/>
                <a:ext cx="30"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3" name="Oval 364"/>
              <p:cNvSpPr>
                <a:spLocks noChangeArrowheads="1"/>
              </p:cNvSpPr>
              <p:nvPr/>
            </p:nvSpPr>
            <p:spPr bwMode="auto">
              <a:xfrm>
                <a:off x="4476" y="380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4" name="Oval 365"/>
              <p:cNvSpPr>
                <a:spLocks noChangeArrowheads="1"/>
              </p:cNvSpPr>
              <p:nvPr/>
            </p:nvSpPr>
            <p:spPr bwMode="auto">
              <a:xfrm>
                <a:off x="4619" y="3800"/>
                <a:ext cx="27"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5" name="Oval 366"/>
              <p:cNvSpPr>
                <a:spLocks noChangeArrowheads="1"/>
              </p:cNvSpPr>
              <p:nvPr/>
            </p:nvSpPr>
            <p:spPr bwMode="auto">
              <a:xfrm>
                <a:off x="4528" y="371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6" name="Oval 367"/>
              <p:cNvSpPr>
                <a:spLocks noChangeArrowheads="1"/>
              </p:cNvSpPr>
              <p:nvPr/>
            </p:nvSpPr>
            <p:spPr bwMode="auto">
              <a:xfrm>
                <a:off x="4332" y="371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7" name="Oval 368"/>
              <p:cNvSpPr>
                <a:spLocks noChangeArrowheads="1"/>
              </p:cNvSpPr>
              <p:nvPr/>
            </p:nvSpPr>
            <p:spPr bwMode="auto">
              <a:xfrm>
                <a:off x="4288" y="3632"/>
                <a:ext cx="29"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8" name="Oval 369"/>
              <p:cNvSpPr>
                <a:spLocks noChangeArrowheads="1"/>
              </p:cNvSpPr>
              <p:nvPr/>
            </p:nvSpPr>
            <p:spPr bwMode="auto">
              <a:xfrm>
                <a:off x="4462" y="3633"/>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59" name="Oval 370"/>
              <p:cNvSpPr>
                <a:spLocks noChangeArrowheads="1"/>
              </p:cNvSpPr>
              <p:nvPr/>
            </p:nvSpPr>
            <p:spPr bwMode="auto">
              <a:xfrm>
                <a:off x="4633" y="3522"/>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0" name="Oval 371"/>
              <p:cNvSpPr>
                <a:spLocks noChangeArrowheads="1"/>
              </p:cNvSpPr>
              <p:nvPr/>
            </p:nvSpPr>
            <p:spPr bwMode="auto">
              <a:xfrm>
                <a:off x="4698" y="358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1" name="Oval 372"/>
              <p:cNvSpPr>
                <a:spLocks noChangeArrowheads="1"/>
              </p:cNvSpPr>
              <p:nvPr/>
            </p:nvSpPr>
            <p:spPr bwMode="auto">
              <a:xfrm>
                <a:off x="4829" y="3672"/>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2" name="Oval 373"/>
              <p:cNvSpPr>
                <a:spLocks noChangeArrowheads="1"/>
              </p:cNvSpPr>
              <p:nvPr/>
            </p:nvSpPr>
            <p:spPr bwMode="auto">
              <a:xfrm>
                <a:off x="4972" y="360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3" name="Oval 374"/>
              <p:cNvSpPr>
                <a:spLocks noChangeArrowheads="1"/>
              </p:cNvSpPr>
              <p:nvPr/>
            </p:nvSpPr>
            <p:spPr bwMode="auto">
              <a:xfrm>
                <a:off x="4980" y="344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4" name="Oval 375"/>
              <p:cNvSpPr>
                <a:spLocks noChangeArrowheads="1"/>
              </p:cNvSpPr>
              <p:nvPr/>
            </p:nvSpPr>
            <p:spPr bwMode="auto">
              <a:xfrm>
                <a:off x="4859" y="3572"/>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5" name="Oval 376"/>
              <p:cNvSpPr>
                <a:spLocks noChangeArrowheads="1"/>
              </p:cNvSpPr>
              <p:nvPr/>
            </p:nvSpPr>
            <p:spPr bwMode="auto">
              <a:xfrm>
                <a:off x="4844" y="340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6" name="Oval 377"/>
              <p:cNvSpPr>
                <a:spLocks noChangeArrowheads="1"/>
              </p:cNvSpPr>
              <p:nvPr/>
            </p:nvSpPr>
            <p:spPr bwMode="auto">
              <a:xfrm>
                <a:off x="4745" y="3484"/>
                <a:ext cx="28"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7" name="Oval 378"/>
              <p:cNvSpPr>
                <a:spLocks noChangeArrowheads="1"/>
              </p:cNvSpPr>
              <p:nvPr/>
            </p:nvSpPr>
            <p:spPr bwMode="auto">
              <a:xfrm>
                <a:off x="4901" y="324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8" name="Oval 379"/>
              <p:cNvSpPr>
                <a:spLocks noChangeArrowheads="1"/>
              </p:cNvSpPr>
              <p:nvPr/>
            </p:nvSpPr>
            <p:spPr bwMode="auto">
              <a:xfrm>
                <a:off x="5029" y="3248"/>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69" name="Oval 380"/>
              <p:cNvSpPr>
                <a:spLocks noChangeArrowheads="1"/>
              </p:cNvSpPr>
              <p:nvPr/>
            </p:nvSpPr>
            <p:spPr bwMode="auto">
              <a:xfrm>
                <a:off x="5189" y="333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0" name="Oval 381"/>
              <p:cNvSpPr>
                <a:spLocks noChangeArrowheads="1"/>
              </p:cNvSpPr>
              <p:nvPr/>
            </p:nvSpPr>
            <p:spPr bwMode="auto">
              <a:xfrm>
                <a:off x="5257" y="3186"/>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1" name="Oval 382"/>
              <p:cNvSpPr>
                <a:spLocks noChangeArrowheads="1"/>
              </p:cNvSpPr>
              <p:nvPr/>
            </p:nvSpPr>
            <p:spPr bwMode="auto">
              <a:xfrm>
                <a:off x="5160" y="320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2" name="Oval 383"/>
              <p:cNvSpPr>
                <a:spLocks noChangeArrowheads="1"/>
              </p:cNvSpPr>
              <p:nvPr/>
            </p:nvSpPr>
            <p:spPr bwMode="auto">
              <a:xfrm>
                <a:off x="5204" y="307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3" name="Oval 384"/>
              <p:cNvSpPr>
                <a:spLocks noChangeArrowheads="1"/>
              </p:cNvSpPr>
              <p:nvPr/>
            </p:nvSpPr>
            <p:spPr bwMode="auto">
              <a:xfrm>
                <a:off x="5059" y="3067"/>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4" name="Oval 385"/>
              <p:cNvSpPr>
                <a:spLocks noChangeArrowheads="1"/>
              </p:cNvSpPr>
              <p:nvPr/>
            </p:nvSpPr>
            <p:spPr bwMode="auto">
              <a:xfrm>
                <a:off x="4969" y="312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5" name="Oval 386"/>
              <p:cNvSpPr>
                <a:spLocks noChangeArrowheads="1"/>
              </p:cNvSpPr>
              <p:nvPr/>
            </p:nvSpPr>
            <p:spPr bwMode="auto">
              <a:xfrm>
                <a:off x="4988" y="294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6" name="Oval 387"/>
              <p:cNvSpPr>
                <a:spLocks noChangeArrowheads="1"/>
              </p:cNvSpPr>
              <p:nvPr/>
            </p:nvSpPr>
            <p:spPr bwMode="auto">
              <a:xfrm>
                <a:off x="5175" y="2876"/>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7" name="Oval 388"/>
              <p:cNvSpPr>
                <a:spLocks noChangeArrowheads="1"/>
              </p:cNvSpPr>
              <p:nvPr/>
            </p:nvSpPr>
            <p:spPr bwMode="auto">
              <a:xfrm>
                <a:off x="5257" y="2922"/>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8" name="Oval 389"/>
              <p:cNvSpPr>
                <a:spLocks noChangeArrowheads="1"/>
              </p:cNvSpPr>
              <p:nvPr/>
            </p:nvSpPr>
            <p:spPr bwMode="auto">
              <a:xfrm>
                <a:off x="5218" y="2744"/>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79" name="Oval 390"/>
              <p:cNvSpPr>
                <a:spLocks noChangeArrowheads="1"/>
              </p:cNvSpPr>
              <p:nvPr/>
            </p:nvSpPr>
            <p:spPr bwMode="auto">
              <a:xfrm>
                <a:off x="5124" y="2757"/>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0" name="Oval 391"/>
              <p:cNvSpPr>
                <a:spLocks noChangeArrowheads="1"/>
              </p:cNvSpPr>
              <p:nvPr/>
            </p:nvSpPr>
            <p:spPr bwMode="auto">
              <a:xfrm>
                <a:off x="4993" y="2746"/>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1" name="Oval 392"/>
              <p:cNvSpPr>
                <a:spLocks noChangeArrowheads="1"/>
              </p:cNvSpPr>
              <p:nvPr/>
            </p:nvSpPr>
            <p:spPr bwMode="auto">
              <a:xfrm>
                <a:off x="4972" y="282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2" name="Oval 393"/>
              <p:cNvSpPr>
                <a:spLocks noChangeArrowheads="1"/>
              </p:cNvSpPr>
              <p:nvPr/>
            </p:nvSpPr>
            <p:spPr bwMode="auto">
              <a:xfrm>
                <a:off x="4910" y="2654"/>
                <a:ext cx="30"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3" name="Oval 394"/>
              <p:cNvSpPr>
                <a:spLocks noChangeArrowheads="1"/>
              </p:cNvSpPr>
              <p:nvPr/>
            </p:nvSpPr>
            <p:spPr bwMode="auto">
              <a:xfrm>
                <a:off x="5121" y="2654"/>
                <a:ext cx="28"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4" name="Oval 395"/>
              <p:cNvSpPr>
                <a:spLocks noChangeArrowheads="1"/>
              </p:cNvSpPr>
              <p:nvPr/>
            </p:nvSpPr>
            <p:spPr bwMode="auto">
              <a:xfrm>
                <a:off x="5123" y="2456"/>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5" name="Oval 396"/>
              <p:cNvSpPr>
                <a:spLocks noChangeArrowheads="1"/>
              </p:cNvSpPr>
              <p:nvPr/>
            </p:nvSpPr>
            <p:spPr bwMode="auto">
              <a:xfrm>
                <a:off x="5001" y="238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6" name="Oval 397"/>
              <p:cNvSpPr>
                <a:spLocks noChangeArrowheads="1"/>
              </p:cNvSpPr>
              <p:nvPr/>
            </p:nvSpPr>
            <p:spPr bwMode="auto">
              <a:xfrm>
                <a:off x="4910" y="2506"/>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7" name="Oval 398"/>
              <p:cNvSpPr>
                <a:spLocks noChangeArrowheads="1"/>
              </p:cNvSpPr>
              <p:nvPr/>
            </p:nvSpPr>
            <p:spPr bwMode="auto">
              <a:xfrm>
                <a:off x="4834" y="239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8" name="Oval 399"/>
              <p:cNvSpPr>
                <a:spLocks noChangeArrowheads="1"/>
              </p:cNvSpPr>
              <p:nvPr/>
            </p:nvSpPr>
            <p:spPr bwMode="auto">
              <a:xfrm>
                <a:off x="4805" y="2493"/>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89" name="Oval 400"/>
              <p:cNvSpPr>
                <a:spLocks noChangeArrowheads="1"/>
              </p:cNvSpPr>
              <p:nvPr/>
            </p:nvSpPr>
            <p:spPr bwMode="auto">
              <a:xfrm>
                <a:off x="4701" y="2427"/>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90" name="Oval 401"/>
              <p:cNvSpPr>
                <a:spLocks noChangeArrowheads="1"/>
              </p:cNvSpPr>
              <p:nvPr/>
            </p:nvSpPr>
            <p:spPr bwMode="auto">
              <a:xfrm>
                <a:off x="4748" y="2315"/>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91" name="Oval 402"/>
              <p:cNvSpPr>
                <a:spLocks noChangeArrowheads="1"/>
              </p:cNvSpPr>
              <p:nvPr/>
            </p:nvSpPr>
            <p:spPr bwMode="auto">
              <a:xfrm>
                <a:off x="4778" y="2221"/>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92" name="Oval 403"/>
              <p:cNvSpPr>
                <a:spLocks noChangeArrowheads="1"/>
              </p:cNvSpPr>
              <p:nvPr/>
            </p:nvSpPr>
            <p:spPr bwMode="auto">
              <a:xfrm>
                <a:off x="4886" y="233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93" name="Oval 404"/>
              <p:cNvSpPr>
                <a:spLocks noChangeArrowheads="1"/>
              </p:cNvSpPr>
              <p:nvPr/>
            </p:nvSpPr>
            <p:spPr bwMode="auto">
              <a:xfrm>
                <a:off x="4687" y="2233"/>
                <a:ext cx="27"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20794" name="Oval 405"/>
              <p:cNvSpPr>
                <a:spLocks noChangeArrowheads="1"/>
              </p:cNvSpPr>
              <p:nvPr/>
            </p:nvSpPr>
            <p:spPr bwMode="auto">
              <a:xfrm>
                <a:off x="4546" y="2163"/>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pSp>
      </p:grpSp>
      <p:grpSp>
        <p:nvGrpSpPr>
          <p:cNvPr id="20484" name="组合 1042"/>
          <p:cNvGrpSpPr>
            <a:grpSpLocks/>
          </p:cNvGrpSpPr>
          <p:nvPr/>
        </p:nvGrpSpPr>
        <p:grpSpPr bwMode="auto">
          <a:xfrm>
            <a:off x="2254250" y="4006850"/>
            <a:ext cx="2058988" cy="1927225"/>
            <a:chOff x="6037263" y="-95250"/>
            <a:chExt cx="5881688" cy="5503863"/>
          </a:xfrm>
        </p:grpSpPr>
        <p:sp>
          <p:nvSpPr>
            <p:cNvPr id="20517" name="Freeform 932"/>
            <p:cNvSpPr>
              <a:spLocks/>
            </p:cNvSpPr>
            <p:nvPr/>
          </p:nvSpPr>
          <p:spPr bwMode="auto">
            <a:xfrm>
              <a:off x="10409238" y="1741488"/>
              <a:ext cx="950913" cy="1077913"/>
            </a:xfrm>
            <a:custGeom>
              <a:avLst/>
              <a:gdLst>
                <a:gd name="T0" fmla="*/ 623919 w 253"/>
                <a:gd name="T1" fmla="*/ 0 h 287"/>
                <a:gd name="T2" fmla="*/ 229272 w 253"/>
                <a:gd name="T3" fmla="*/ 405626 h 287"/>
                <a:gd name="T4" fmla="*/ 7517 w 253"/>
                <a:gd name="T5" fmla="*/ 1036599 h 287"/>
                <a:gd name="T6" fmla="*/ 48861 w 253"/>
                <a:gd name="T7" fmla="*/ 1059134 h 287"/>
                <a:gd name="T8" fmla="*/ 642712 w 253"/>
                <a:gd name="T9" fmla="*/ 600927 h 287"/>
                <a:gd name="T10" fmla="*/ 623919 w 253"/>
                <a:gd name="T11" fmla="*/ 0 h 2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287">
                  <a:moveTo>
                    <a:pt x="166" y="0"/>
                  </a:moveTo>
                  <a:cubicBezTo>
                    <a:pt x="166" y="0"/>
                    <a:pt x="115" y="14"/>
                    <a:pt x="61" y="108"/>
                  </a:cubicBezTo>
                  <a:cubicBezTo>
                    <a:pt x="39" y="148"/>
                    <a:pt x="13" y="237"/>
                    <a:pt x="2" y="276"/>
                  </a:cubicBezTo>
                  <a:cubicBezTo>
                    <a:pt x="0" y="283"/>
                    <a:pt x="8" y="287"/>
                    <a:pt x="13" y="282"/>
                  </a:cubicBezTo>
                  <a:cubicBezTo>
                    <a:pt x="47" y="244"/>
                    <a:pt x="126" y="153"/>
                    <a:pt x="171" y="160"/>
                  </a:cubicBezTo>
                  <a:cubicBezTo>
                    <a:pt x="253" y="174"/>
                    <a:pt x="166" y="0"/>
                    <a:pt x="166" y="0"/>
                  </a:cubicBezTo>
                  <a:close/>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8" name="Freeform 933"/>
            <p:cNvSpPr>
              <a:spLocks/>
            </p:cNvSpPr>
            <p:nvPr/>
          </p:nvSpPr>
          <p:spPr bwMode="auto">
            <a:xfrm>
              <a:off x="11055350" y="1873250"/>
              <a:ext cx="766763" cy="1231900"/>
            </a:xfrm>
            <a:custGeom>
              <a:avLst/>
              <a:gdLst>
                <a:gd name="T0" fmla="*/ 575072 w 204"/>
                <a:gd name="T1" fmla="*/ 0 h 328"/>
                <a:gd name="T2" fmla="*/ 755487 w 204"/>
                <a:gd name="T3" fmla="*/ 540834 h 328"/>
                <a:gd name="T4" fmla="*/ 684073 w 204"/>
                <a:gd name="T5" fmla="*/ 1205609 h 328"/>
                <a:gd name="T6" fmla="*/ 635211 w 204"/>
                <a:gd name="T7" fmla="*/ 1209365 h 328"/>
                <a:gd name="T8" fmla="*/ 296933 w 204"/>
                <a:gd name="T9" fmla="*/ 537078 h 328"/>
                <a:gd name="T10" fmla="*/ 575072 w 204"/>
                <a:gd name="T11" fmla="*/ 0 h 3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328">
                  <a:moveTo>
                    <a:pt x="153" y="0"/>
                  </a:moveTo>
                  <a:cubicBezTo>
                    <a:pt x="153" y="0"/>
                    <a:pt x="193" y="35"/>
                    <a:pt x="201" y="144"/>
                  </a:cubicBezTo>
                  <a:cubicBezTo>
                    <a:pt x="204" y="190"/>
                    <a:pt x="189" y="281"/>
                    <a:pt x="182" y="321"/>
                  </a:cubicBezTo>
                  <a:cubicBezTo>
                    <a:pt x="181" y="328"/>
                    <a:pt x="171" y="328"/>
                    <a:pt x="169" y="322"/>
                  </a:cubicBezTo>
                  <a:cubicBezTo>
                    <a:pt x="155" y="273"/>
                    <a:pt x="123" y="156"/>
                    <a:pt x="79" y="143"/>
                  </a:cubicBezTo>
                  <a:cubicBezTo>
                    <a:pt x="0" y="121"/>
                    <a:pt x="153" y="0"/>
                    <a:pt x="153" y="0"/>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9" name="Freeform 934"/>
            <p:cNvSpPr>
              <a:spLocks/>
            </p:cNvSpPr>
            <p:nvPr/>
          </p:nvSpPr>
          <p:spPr bwMode="auto">
            <a:xfrm>
              <a:off x="10829925" y="2162175"/>
              <a:ext cx="800100" cy="401638"/>
            </a:xfrm>
            <a:custGeom>
              <a:avLst/>
              <a:gdLst>
                <a:gd name="T0" fmla="*/ 4763 w 504"/>
                <a:gd name="T1" fmla="*/ 0 h 253"/>
                <a:gd name="T2" fmla="*/ 0 w 504"/>
                <a:gd name="T3" fmla="*/ 26988 h 253"/>
                <a:gd name="T4" fmla="*/ 15875 w 504"/>
                <a:gd name="T5" fmla="*/ 128588 h 253"/>
                <a:gd name="T6" fmla="*/ 4763 w 504"/>
                <a:gd name="T7" fmla="*/ 173038 h 253"/>
                <a:gd name="T8" fmla="*/ 71438 w 504"/>
                <a:gd name="T9" fmla="*/ 228600 h 253"/>
                <a:gd name="T10" fmla="*/ 60325 w 504"/>
                <a:gd name="T11" fmla="*/ 269875 h 253"/>
                <a:gd name="T12" fmla="*/ 338138 w 504"/>
                <a:gd name="T13" fmla="*/ 371475 h 253"/>
                <a:gd name="T14" fmla="*/ 627063 w 504"/>
                <a:gd name="T15" fmla="*/ 401638 h 253"/>
                <a:gd name="T16" fmla="*/ 639763 w 504"/>
                <a:gd name="T17" fmla="*/ 357188 h 253"/>
                <a:gd name="T18" fmla="*/ 722313 w 504"/>
                <a:gd name="T19" fmla="*/ 334963 h 253"/>
                <a:gd name="T20" fmla="*/ 733425 w 504"/>
                <a:gd name="T21" fmla="*/ 293688 h 253"/>
                <a:gd name="T22" fmla="*/ 788988 w 504"/>
                <a:gd name="T23" fmla="*/ 206375 h 253"/>
                <a:gd name="T24" fmla="*/ 800100 w 504"/>
                <a:gd name="T25" fmla="*/ 180975 h 253"/>
                <a:gd name="T26" fmla="*/ 414338 w 504"/>
                <a:gd name="T27" fmla="*/ 38100 h 253"/>
                <a:gd name="T28" fmla="*/ 4763 w 504"/>
                <a:gd name="T29" fmla="*/ 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53">
                  <a:moveTo>
                    <a:pt x="3" y="0"/>
                  </a:moveTo>
                  <a:lnTo>
                    <a:pt x="0" y="17"/>
                  </a:lnTo>
                  <a:lnTo>
                    <a:pt x="10" y="81"/>
                  </a:lnTo>
                  <a:lnTo>
                    <a:pt x="3" y="109"/>
                  </a:lnTo>
                  <a:lnTo>
                    <a:pt x="45" y="144"/>
                  </a:lnTo>
                  <a:lnTo>
                    <a:pt x="38" y="170"/>
                  </a:lnTo>
                  <a:lnTo>
                    <a:pt x="213" y="234"/>
                  </a:lnTo>
                  <a:lnTo>
                    <a:pt x="395" y="253"/>
                  </a:lnTo>
                  <a:lnTo>
                    <a:pt x="403" y="225"/>
                  </a:lnTo>
                  <a:lnTo>
                    <a:pt x="455" y="211"/>
                  </a:lnTo>
                  <a:lnTo>
                    <a:pt x="462" y="185"/>
                  </a:lnTo>
                  <a:lnTo>
                    <a:pt x="497" y="130"/>
                  </a:lnTo>
                  <a:lnTo>
                    <a:pt x="504" y="114"/>
                  </a:lnTo>
                  <a:lnTo>
                    <a:pt x="261" y="24"/>
                  </a:lnTo>
                  <a:lnTo>
                    <a:pt x="3" y="0"/>
                  </a:lnTo>
                  <a:close/>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0" name="Freeform 935"/>
            <p:cNvSpPr>
              <a:spLocks/>
            </p:cNvSpPr>
            <p:nvPr/>
          </p:nvSpPr>
          <p:spPr bwMode="auto">
            <a:xfrm>
              <a:off x="10829925" y="2162175"/>
              <a:ext cx="800100" cy="401638"/>
            </a:xfrm>
            <a:custGeom>
              <a:avLst/>
              <a:gdLst>
                <a:gd name="T0" fmla="*/ 4763 w 504"/>
                <a:gd name="T1" fmla="*/ 0 h 253"/>
                <a:gd name="T2" fmla="*/ 0 w 504"/>
                <a:gd name="T3" fmla="*/ 26988 h 253"/>
                <a:gd name="T4" fmla="*/ 15875 w 504"/>
                <a:gd name="T5" fmla="*/ 128588 h 253"/>
                <a:gd name="T6" fmla="*/ 4763 w 504"/>
                <a:gd name="T7" fmla="*/ 173038 h 253"/>
                <a:gd name="T8" fmla="*/ 71438 w 504"/>
                <a:gd name="T9" fmla="*/ 228600 h 253"/>
                <a:gd name="T10" fmla="*/ 60325 w 504"/>
                <a:gd name="T11" fmla="*/ 269875 h 253"/>
                <a:gd name="T12" fmla="*/ 338138 w 504"/>
                <a:gd name="T13" fmla="*/ 371475 h 253"/>
                <a:gd name="T14" fmla="*/ 627063 w 504"/>
                <a:gd name="T15" fmla="*/ 401638 h 253"/>
                <a:gd name="T16" fmla="*/ 639763 w 504"/>
                <a:gd name="T17" fmla="*/ 357188 h 253"/>
                <a:gd name="T18" fmla="*/ 722313 w 504"/>
                <a:gd name="T19" fmla="*/ 334963 h 253"/>
                <a:gd name="T20" fmla="*/ 733425 w 504"/>
                <a:gd name="T21" fmla="*/ 293688 h 253"/>
                <a:gd name="T22" fmla="*/ 788988 w 504"/>
                <a:gd name="T23" fmla="*/ 206375 h 253"/>
                <a:gd name="T24" fmla="*/ 800100 w 504"/>
                <a:gd name="T25" fmla="*/ 180975 h 253"/>
                <a:gd name="T26" fmla="*/ 414338 w 504"/>
                <a:gd name="T27" fmla="*/ 38100 h 253"/>
                <a:gd name="T28" fmla="*/ 4763 w 504"/>
                <a:gd name="T29" fmla="*/ 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53">
                  <a:moveTo>
                    <a:pt x="3" y="0"/>
                  </a:moveTo>
                  <a:lnTo>
                    <a:pt x="0" y="17"/>
                  </a:lnTo>
                  <a:lnTo>
                    <a:pt x="10" y="81"/>
                  </a:lnTo>
                  <a:lnTo>
                    <a:pt x="3" y="109"/>
                  </a:lnTo>
                  <a:lnTo>
                    <a:pt x="45" y="144"/>
                  </a:lnTo>
                  <a:lnTo>
                    <a:pt x="38" y="170"/>
                  </a:lnTo>
                  <a:lnTo>
                    <a:pt x="213" y="234"/>
                  </a:lnTo>
                  <a:lnTo>
                    <a:pt x="395" y="253"/>
                  </a:lnTo>
                  <a:lnTo>
                    <a:pt x="403" y="225"/>
                  </a:lnTo>
                  <a:lnTo>
                    <a:pt x="455" y="211"/>
                  </a:lnTo>
                  <a:lnTo>
                    <a:pt x="462" y="185"/>
                  </a:lnTo>
                  <a:lnTo>
                    <a:pt x="497" y="130"/>
                  </a:lnTo>
                  <a:lnTo>
                    <a:pt x="504" y="114"/>
                  </a:lnTo>
                  <a:lnTo>
                    <a:pt x="261" y="2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1" name="Freeform 936"/>
            <p:cNvSpPr>
              <a:spLocks/>
            </p:cNvSpPr>
            <p:nvPr/>
          </p:nvSpPr>
          <p:spPr bwMode="auto">
            <a:xfrm>
              <a:off x="10834688" y="182563"/>
              <a:ext cx="1084263" cy="2160588"/>
            </a:xfrm>
            <a:custGeom>
              <a:avLst/>
              <a:gdLst>
                <a:gd name="T0" fmla="*/ 795376 w 289"/>
                <a:gd name="T1" fmla="*/ 2160588 h 575"/>
                <a:gd name="T2" fmla="*/ 900426 w 289"/>
                <a:gd name="T3" fmla="*/ 1792349 h 575"/>
                <a:gd name="T4" fmla="*/ 855405 w 289"/>
                <a:gd name="T5" fmla="*/ 52606 h 575"/>
                <a:gd name="T6" fmla="*/ 63780 w 289"/>
                <a:gd name="T7" fmla="*/ 1604471 h 575"/>
                <a:gd name="T8" fmla="*/ 0 w 289"/>
                <a:gd name="T9" fmla="*/ 1980226 h 575"/>
                <a:gd name="T10" fmla="*/ 795376 w 289"/>
                <a:gd name="T11" fmla="*/ 2160588 h 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575">
                  <a:moveTo>
                    <a:pt x="212" y="575"/>
                  </a:moveTo>
                  <a:cubicBezTo>
                    <a:pt x="223" y="544"/>
                    <a:pt x="232" y="512"/>
                    <a:pt x="240" y="477"/>
                  </a:cubicBezTo>
                  <a:cubicBezTo>
                    <a:pt x="280" y="300"/>
                    <a:pt x="289" y="28"/>
                    <a:pt x="228" y="14"/>
                  </a:cubicBezTo>
                  <a:cubicBezTo>
                    <a:pt x="166" y="0"/>
                    <a:pt x="57" y="249"/>
                    <a:pt x="17" y="427"/>
                  </a:cubicBezTo>
                  <a:cubicBezTo>
                    <a:pt x="9" y="461"/>
                    <a:pt x="3" y="495"/>
                    <a:pt x="0" y="527"/>
                  </a:cubicBezTo>
                  <a:cubicBezTo>
                    <a:pt x="212" y="575"/>
                    <a:pt x="212" y="575"/>
                    <a:pt x="212" y="575"/>
                  </a:cubicBezTo>
                </a:path>
              </a:pathLst>
            </a:custGeom>
            <a:solidFill>
              <a:srgbClr val="60C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2" name="Freeform 937"/>
            <p:cNvSpPr>
              <a:spLocks/>
            </p:cNvSpPr>
            <p:nvPr/>
          </p:nvSpPr>
          <p:spPr bwMode="auto">
            <a:xfrm>
              <a:off x="10834688" y="2335213"/>
              <a:ext cx="717550" cy="209550"/>
            </a:xfrm>
            <a:custGeom>
              <a:avLst/>
              <a:gdLst>
                <a:gd name="T0" fmla="*/ 695009 w 191"/>
                <a:gd name="T1" fmla="*/ 209550 h 56"/>
                <a:gd name="T2" fmla="*/ 717550 w 191"/>
                <a:gd name="T3" fmla="*/ 160904 h 56"/>
                <a:gd name="T4" fmla="*/ 0 w 191"/>
                <a:gd name="T5" fmla="*/ 0 h 56"/>
                <a:gd name="T6" fmla="*/ 0 w 191"/>
                <a:gd name="T7" fmla="*/ 52388 h 56"/>
                <a:gd name="T8" fmla="*/ 695009 w 191"/>
                <a:gd name="T9" fmla="*/ 20955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56">
                  <a:moveTo>
                    <a:pt x="185" y="56"/>
                  </a:moveTo>
                  <a:cubicBezTo>
                    <a:pt x="187" y="52"/>
                    <a:pt x="189" y="48"/>
                    <a:pt x="191" y="43"/>
                  </a:cubicBezTo>
                  <a:cubicBezTo>
                    <a:pt x="0" y="0"/>
                    <a:pt x="0" y="0"/>
                    <a:pt x="0" y="0"/>
                  </a:cubicBezTo>
                  <a:cubicBezTo>
                    <a:pt x="0" y="5"/>
                    <a:pt x="0" y="9"/>
                    <a:pt x="0" y="14"/>
                  </a:cubicBezTo>
                  <a:cubicBezTo>
                    <a:pt x="185" y="56"/>
                    <a:pt x="185" y="56"/>
                    <a:pt x="185" y="56"/>
                  </a:cubicBezTo>
                </a:path>
              </a:pathLst>
            </a:custGeom>
            <a:solidFill>
              <a:srgbClr val="A6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3" name="Freeform 938"/>
            <p:cNvSpPr>
              <a:spLocks/>
            </p:cNvSpPr>
            <p:nvPr/>
          </p:nvSpPr>
          <p:spPr bwMode="auto">
            <a:xfrm>
              <a:off x="10890250" y="2432050"/>
              <a:ext cx="566738" cy="222250"/>
            </a:xfrm>
            <a:custGeom>
              <a:avLst/>
              <a:gdLst>
                <a:gd name="T0" fmla="*/ 502933 w 151"/>
                <a:gd name="T1" fmla="*/ 222250 h 59"/>
                <a:gd name="T2" fmla="*/ 566738 w 151"/>
                <a:gd name="T3" fmla="*/ 131843 h 59"/>
                <a:gd name="T4" fmla="*/ 0 w 151"/>
                <a:gd name="T5" fmla="*/ 0 h 59"/>
                <a:gd name="T6" fmla="*/ 22519 w 151"/>
                <a:gd name="T7" fmla="*/ 109242 h 59"/>
                <a:gd name="T8" fmla="*/ 502933 w 151"/>
                <a:gd name="T9" fmla="*/ 22225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59">
                  <a:moveTo>
                    <a:pt x="134" y="59"/>
                  </a:moveTo>
                  <a:cubicBezTo>
                    <a:pt x="140" y="51"/>
                    <a:pt x="146" y="43"/>
                    <a:pt x="151" y="35"/>
                  </a:cubicBezTo>
                  <a:cubicBezTo>
                    <a:pt x="0" y="0"/>
                    <a:pt x="0" y="0"/>
                    <a:pt x="0" y="0"/>
                  </a:cubicBezTo>
                  <a:cubicBezTo>
                    <a:pt x="2" y="11"/>
                    <a:pt x="3" y="20"/>
                    <a:pt x="6" y="29"/>
                  </a:cubicBezTo>
                  <a:cubicBezTo>
                    <a:pt x="134" y="59"/>
                    <a:pt x="134" y="59"/>
                    <a:pt x="134" y="59"/>
                  </a:cubicBezTo>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4" name="Freeform 939"/>
            <p:cNvSpPr>
              <a:spLocks/>
            </p:cNvSpPr>
            <p:nvPr/>
          </p:nvSpPr>
          <p:spPr bwMode="auto">
            <a:xfrm>
              <a:off x="10823575" y="2189163"/>
              <a:ext cx="795338" cy="288925"/>
            </a:xfrm>
            <a:custGeom>
              <a:avLst/>
              <a:gdLst>
                <a:gd name="T0" fmla="*/ 754070 w 212"/>
                <a:gd name="T1" fmla="*/ 288925 h 77"/>
                <a:gd name="T2" fmla="*/ 795338 w 212"/>
                <a:gd name="T3" fmla="*/ 180109 h 77"/>
                <a:gd name="T4" fmla="*/ 7503 w 212"/>
                <a:gd name="T5" fmla="*/ 0 h 77"/>
                <a:gd name="T6" fmla="*/ 0 w 212"/>
                <a:gd name="T7" fmla="*/ 116320 h 77"/>
                <a:gd name="T8" fmla="*/ 754070 w 212"/>
                <a:gd name="T9" fmla="*/ 288925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77">
                  <a:moveTo>
                    <a:pt x="201" y="77"/>
                  </a:moveTo>
                  <a:cubicBezTo>
                    <a:pt x="205" y="67"/>
                    <a:pt x="209" y="58"/>
                    <a:pt x="212" y="48"/>
                  </a:cubicBezTo>
                  <a:cubicBezTo>
                    <a:pt x="2" y="0"/>
                    <a:pt x="2" y="0"/>
                    <a:pt x="2" y="0"/>
                  </a:cubicBezTo>
                  <a:cubicBezTo>
                    <a:pt x="1" y="11"/>
                    <a:pt x="0" y="21"/>
                    <a:pt x="0" y="31"/>
                  </a:cubicBezTo>
                  <a:cubicBezTo>
                    <a:pt x="201" y="77"/>
                    <a:pt x="201" y="77"/>
                    <a:pt x="201" y="77"/>
                  </a:cubicBezTo>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5" name="Freeform 940"/>
            <p:cNvSpPr>
              <a:spLocks/>
            </p:cNvSpPr>
            <p:nvPr/>
          </p:nvSpPr>
          <p:spPr bwMode="auto">
            <a:xfrm>
              <a:off x="11637963" y="-95250"/>
              <a:ext cx="131763" cy="344488"/>
            </a:xfrm>
            <a:custGeom>
              <a:avLst/>
              <a:gdLst>
                <a:gd name="T0" fmla="*/ 101646 w 35"/>
                <a:gd name="T1" fmla="*/ 344488 h 92"/>
                <a:gd name="T2" fmla="*/ 127998 w 35"/>
                <a:gd name="T3" fmla="*/ 0 h 92"/>
                <a:gd name="T4" fmla="*/ 0 w 35"/>
                <a:gd name="T5" fmla="*/ 318277 h 92"/>
                <a:gd name="T6" fmla="*/ 101646 w 35"/>
                <a:gd name="T7" fmla="*/ 344488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92">
                  <a:moveTo>
                    <a:pt x="27" y="92"/>
                  </a:moveTo>
                  <a:cubicBezTo>
                    <a:pt x="34" y="37"/>
                    <a:pt x="35" y="1"/>
                    <a:pt x="34" y="0"/>
                  </a:cubicBezTo>
                  <a:cubicBezTo>
                    <a:pt x="32" y="0"/>
                    <a:pt x="17" y="33"/>
                    <a:pt x="0" y="85"/>
                  </a:cubicBezTo>
                  <a:cubicBezTo>
                    <a:pt x="27" y="92"/>
                    <a:pt x="27" y="92"/>
                    <a:pt x="27" y="92"/>
                  </a:cubicBezTo>
                </a:path>
              </a:pathLst>
            </a:custGeom>
            <a:solidFill>
              <a:srgbClr val="942C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6" name="Freeform 941"/>
            <p:cNvSpPr>
              <a:spLocks/>
            </p:cNvSpPr>
            <p:nvPr/>
          </p:nvSpPr>
          <p:spPr bwMode="auto">
            <a:xfrm>
              <a:off x="11374438" y="65088"/>
              <a:ext cx="474663" cy="560388"/>
            </a:xfrm>
            <a:custGeom>
              <a:avLst/>
              <a:gdLst>
                <a:gd name="T0" fmla="*/ 474663 w 126"/>
                <a:gd name="T1" fmla="*/ 560388 h 149"/>
                <a:gd name="T2" fmla="*/ 350347 w 126"/>
                <a:gd name="T3" fmla="*/ 3761 h 149"/>
                <a:gd name="T4" fmla="*/ 0 w 126"/>
                <a:gd name="T5" fmla="*/ 451319 h 149"/>
                <a:gd name="T6" fmla="*/ 474663 w 126"/>
                <a:gd name="T7" fmla="*/ 560388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49">
                  <a:moveTo>
                    <a:pt x="126" y="149"/>
                  </a:moveTo>
                  <a:cubicBezTo>
                    <a:pt x="121" y="63"/>
                    <a:pt x="101" y="3"/>
                    <a:pt x="93" y="1"/>
                  </a:cubicBezTo>
                  <a:cubicBezTo>
                    <a:pt x="86" y="0"/>
                    <a:pt x="43" y="45"/>
                    <a:pt x="0" y="120"/>
                  </a:cubicBezTo>
                  <a:cubicBezTo>
                    <a:pt x="126" y="149"/>
                    <a:pt x="126" y="149"/>
                    <a:pt x="126" y="149"/>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7" name="Freeform 942"/>
            <p:cNvSpPr>
              <a:spLocks/>
            </p:cNvSpPr>
            <p:nvPr/>
          </p:nvSpPr>
          <p:spPr bwMode="auto">
            <a:xfrm>
              <a:off x="11277600" y="836613"/>
              <a:ext cx="446088" cy="446088"/>
            </a:xfrm>
            <a:custGeom>
              <a:avLst/>
              <a:gdLst>
                <a:gd name="T0" fmla="*/ 423596 w 119"/>
                <a:gd name="T1" fmla="*/ 266153 h 119"/>
                <a:gd name="T2" fmla="*/ 179935 w 119"/>
                <a:gd name="T3" fmla="*/ 419848 h 119"/>
                <a:gd name="T4" fmla="*/ 26240 w 119"/>
                <a:gd name="T5" fmla="*/ 176186 h 119"/>
                <a:gd name="T6" fmla="*/ 269902 w 119"/>
                <a:gd name="T7" fmla="*/ 26240 h 119"/>
                <a:gd name="T8" fmla="*/ 423596 w 119"/>
                <a:gd name="T9" fmla="*/ 266153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19">
                  <a:moveTo>
                    <a:pt x="113" y="71"/>
                  </a:moveTo>
                  <a:cubicBezTo>
                    <a:pt x="106" y="100"/>
                    <a:pt x="77" y="119"/>
                    <a:pt x="48" y="112"/>
                  </a:cubicBezTo>
                  <a:cubicBezTo>
                    <a:pt x="19" y="105"/>
                    <a:pt x="0" y="76"/>
                    <a:pt x="7" y="47"/>
                  </a:cubicBezTo>
                  <a:cubicBezTo>
                    <a:pt x="14" y="18"/>
                    <a:pt x="43" y="0"/>
                    <a:pt x="72" y="7"/>
                  </a:cubicBezTo>
                  <a:cubicBezTo>
                    <a:pt x="101" y="13"/>
                    <a:pt x="119" y="42"/>
                    <a:pt x="113" y="71"/>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8" name="Freeform 943"/>
            <p:cNvSpPr>
              <a:spLocks/>
            </p:cNvSpPr>
            <p:nvPr/>
          </p:nvSpPr>
          <p:spPr bwMode="auto">
            <a:xfrm>
              <a:off x="11318875" y="877888"/>
              <a:ext cx="363538" cy="363538"/>
            </a:xfrm>
            <a:custGeom>
              <a:avLst/>
              <a:gdLst>
                <a:gd name="T0" fmla="*/ 56217 w 97"/>
                <a:gd name="T1" fmla="*/ 82452 h 97"/>
                <a:gd name="T2" fmla="*/ 281086 w 97"/>
                <a:gd name="T3" fmla="*/ 56217 h 97"/>
                <a:gd name="T4" fmla="*/ 307321 w 97"/>
                <a:gd name="T5" fmla="*/ 281086 h 97"/>
                <a:gd name="T6" fmla="*/ 82452 w 97"/>
                <a:gd name="T7" fmla="*/ 307321 h 97"/>
                <a:gd name="T8" fmla="*/ 56217 w 97"/>
                <a:gd name="T9" fmla="*/ 8245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7">
                  <a:moveTo>
                    <a:pt x="15" y="22"/>
                  </a:moveTo>
                  <a:cubicBezTo>
                    <a:pt x="30" y="3"/>
                    <a:pt x="57" y="0"/>
                    <a:pt x="75" y="15"/>
                  </a:cubicBezTo>
                  <a:cubicBezTo>
                    <a:pt x="94" y="29"/>
                    <a:pt x="97" y="56"/>
                    <a:pt x="82" y="75"/>
                  </a:cubicBezTo>
                  <a:cubicBezTo>
                    <a:pt x="68" y="93"/>
                    <a:pt x="41" y="97"/>
                    <a:pt x="22" y="82"/>
                  </a:cubicBezTo>
                  <a:cubicBezTo>
                    <a:pt x="4" y="67"/>
                    <a:pt x="0" y="40"/>
                    <a:pt x="15" y="22"/>
                  </a:cubicBezTo>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9" name="Freeform 944"/>
            <p:cNvSpPr>
              <a:spLocks noEditPoints="1"/>
            </p:cNvSpPr>
            <p:nvPr/>
          </p:nvSpPr>
          <p:spPr bwMode="auto">
            <a:xfrm>
              <a:off x="11341100" y="895350"/>
              <a:ext cx="222250" cy="260350"/>
            </a:xfrm>
            <a:custGeom>
              <a:avLst/>
              <a:gdLst>
                <a:gd name="T0" fmla="*/ 199648 w 59"/>
                <a:gd name="T1" fmla="*/ 7546 h 69"/>
                <a:gd name="T2" fmla="*/ 222250 w 59"/>
                <a:gd name="T3" fmla="*/ 15093 h 69"/>
                <a:gd name="T4" fmla="*/ 30136 w 59"/>
                <a:gd name="T5" fmla="*/ 260350 h 69"/>
                <a:gd name="T6" fmla="*/ 18835 w 59"/>
                <a:gd name="T7" fmla="*/ 237711 h 69"/>
                <a:gd name="T8" fmla="*/ 199648 w 59"/>
                <a:gd name="T9" fmla="*/ 7546 h 69"/>
                <a:gd name="T10" fmla="*/ 11301 w 59"/>
                <a:gd name="T11" fmla="*/ 222618 h 69"/>
                <a:gd name="T12" fmla="*/ 184581 w 59"/>
                <a:gd name="T13" fmla="*/ 3773 h 69"/>
                <a:gd name="T14" fmla="*/ 135610 w 59"/>
                <a:gd name="T15" fmla="*/ 3773 h 69"/>
                <a:gd name="T16" fmla="*/ 0 w 59"/>
                <a:gd name="T17" fmla="*/ 173567 h 69"/>
                <a:gd name="T18" fmla="*/ 11301 w 59"/>
                <a:gd name="T19" fmla="*/ 22261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69">
                  <a:moveTo>
                    <a:pt x="53" y="2"/>
                  </a:moveTo>
                  <a:cubicBezTo>
                    <a:pt x="55" y="2"/>
                    <a:pt x="57" y="3"/>
                    <a:pt x="59" y="4"/>
                  </a:cubicBezTo>
                  <a:cubicBezTo>
                    <a:pt x="8" y="69"/>
                    <a:pt x="8" y="69"/>
                    <a:pt x="8" y="69"/>
                  </a:cubicBezTo>
                  <a:cubicBezTo>
                    <a:pt x="7" y="67"/>
                    <a:pt x="6" y="65"/>
                    <a:pt x="5" y="63"/>
                  </a:cubicBezTo>
                  <a:cubicBezTo>
                    <a:pt x="53" y="2"/>
                    <a:pt x="53" y="2"/>
                    <a:pt x="53" y="2"/>
                  </a:cubicBezTo>
                  <a:moveTo>
                    <a:pt x="3" y="59"/>
                  </a:moveTo>
                  <a:cubicBezTo>
                    <a:pt x="49" y="1"/>
                    <a:pt x="49" y="1"/>
                    <a:pt x="49" y="1"/>
                  </a:cubicBezTo>
                  <a:cubicBezTo>
                    <a:pt x="44" y="0"/>
                    <a:pt x="40" y="0"/>
                    <a:pt x="36" y="1"/>
                  </a:cubicBezTo>
                  <a:cubicBezTo>
                    <a:pt x="0" y="46"/>
                    <a:pt x="0" y="46"/>
                    <a:pt x="0" y="46"/>
                  </a:cubicBezTo>
                  <a:cubicBezTo>
                    <a:pt x="0" y="51"/>
                    <a:pt x="1" y="55"/>
                    <a:pt x="3"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0" name="Freeform 945"/>
            <p:cNvSpPr>
              <a:spLocks/>
            </p:cNvSpPr>
            <p:nvPr/>
          </p:nvSpPr>
          <p:spPr bwMode="auto">
            <a:xfrm>
              <a:off x="11041063" y="1914525"/>
              <a:ext cx="379413" cy="1066800"/>
            </a:xfrm>
            <a:custGeom>
              <a:avLst/>
              <a:gdLst>
                <a:gd name="T0" fmla="*/ 26296 w 101"/>
                <a:gd name="T1" fmla="*/ 1063044 h 284"/>
                <a:gd name="T2" fmla="*/ 60105 w 101"/>
                <a:gd name="T3" fmla="*/ 1040506 h 284"/>
                <a:gd name="T4" fmla="*/ 353117 w 101"/>
                <a:gd name="T5" fmla="*/ 176548 h 284"/>
                <a:gd name="T6" fmla="*/ 262960 w 101"/>
                <a:gd name="T7" fmla="*/ 15025 h 284"/>
                <a:gd name="T8" fmla="*/ 112697 w 101"/>
                <a:gd name="T9" fmla="*/ 120203 h 284"/>
                <a:gd name="T10" fmla="*/ 3757 w 101"/>
                <a:gd name="T11" fmla="*/ 1029237 h 284"/>
                <a:gd name="T12" fmla="*/ 26296 w 101"/>
                <a:gd name="T13" fmla="*/ 1063044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84">
                  <a:moveTo>
                    <a:pt x="7" y="283"/>
                  </a:moveTo>
                  <a:cubicBezTo>
                    <a:pt x="11" y="284"/>
                    <a:pt x="15" y="281"/>
                    <a:pt x="16" y="277"/>
                  </a:cubicBezTo>
                  <a:cubicBezTo>
                    <a:pt x="94" y="47"/>
                    <a:pt x="94" y="47"/>
                    <a:pt x="94" y="47"/>
                  </a:cubicBezTo>
                  <a:cubicBezTo>
                    <a:pt x="101" y="28"/>
                    <a:pt x="89" y="8"/>
                    <a:pt x="70" y="4"/>
                  </a:cubicBezTo>
                  <a:cubicBezTo>
                    <a:pt x="51" y="0"/>
                    <a:pt x="32" y="13"/>
                    <a:pt x="30" y="32"/>
                  </a:cubicBezTo>
                  <a:cubicBezTo>
                    <a:pt x="1" y="274"/>
                    <a:pt x="1" y="274"/>
                    <a:pt x="1" y="274"/>
                  </a:cubicBezTo>
                  <a:cubicBezTo>
                    <a:pt x="0" y="278"/>
                    <a:pt x="3" y="282"/>
                    <a:pt x="7" y="283"/>
                  </a:cubicBezTo>
                </a:path>
              </a:pathLst>
            </a:custGeom>
            <a:solidFill>
              <a:srgbClr val="D3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1" name="Freeform 946"/>
            <p:cNvSpPr>
              <a:spLocks/>
            </p:cNvSpPr>
            <p:nvPr/>
          </p:nvSpPr>
          <p:spPr bwMode="auto">
            <a:xfrm>
              <a:off x="11483975" y="2022475"/>
              <a:ext cx="327025" cy="1079500"/>
            </a:xfrm>
            <a:custGeom>
              <a:avLst/>
              <a:gdLst>
                <a:gd name="T0" fmla="*/ 240570 w 87"/>
                <a:gd name="T1" fmla="*/ 0 h 287"/>
                <a:gd name="T2" fmla="*/ 146597 w 87"/>
                <a:gd name="T3" fmla="*/ 319713 h 287"/>
                <a:gd name="T4" fmla="*/ 146597 w 87"/>
                <a:gd name="T5" fmla="*/ 319713 h 287"/>
                <a:gd name="T6" fmla="*/ 135321 w 87"/>
                <a:gd name="T7" fmla="*/ 346042 h 287"/>
                <a:gd name="T8" fmla="*/ 93973 w 87"/>
                <a:gd name="T9" fmla="*/ 455120 h 287"/>
                <a:gd name="T10" fmla="*/ 93973 w 87"/>
                <a:gd name="T11" fmla="*/ 455120 h 287"/>
                <a:gd name="T12" fmla="*/ 75178 w 87"/>
                <a:gd name="T13" fmla="*/ 447598 h 287"/>
                <a:gd name="T14" fmla="*/ 67660 w 87"/>
                <a:gd name="T15" fmla="*/ 473927 h 287"/>
                <a:gd name="T16" fmla="*/ 45107 w 87"/>
                <a:gd name="T17" fmla="*/ 522824 h 287"/>
                <a:gd name="T18" fmla="*/ 45107 w 87"/>
                <a:gd name="T19" fmla="*/ 522824 h 287"/>
                <a:gd name="T20" fmla="*/ 0 w 87"/>
                <a:gd name="T21" fmla="*/ 511540 h 287"/>
                <a:gd name="T22" fmla="*/ 206740 w 87"/>
                <a:gd name="T23" fmla="*/ 1060693 h 287"/>
                <a:gd name="T24" fmla="*/ 229293 w 87"/>
                <a:gd name="T25" fmla="*/ 1079500 h 287"/>
                <a:gd name="T26" fmla="*/ 255606 w 87"/>
                <a:gd name="T27" fmla="*/ 1056932 h 287"/>
                <a:gd name="T28" fmla="*/ 327025 w 87"/>
                <a:gd name="T29" fmla="*/ 443836 h 287"/>
                <a:gd name="T30" fmla="*/ 327025 w 87"/>
                <a:gd name="T31" fmla="*/ 391178 h 287"/>
                <a:gd name="T32" fmla="*/ 240570 w 87"/>
                <a:gd name="T33" fmla="*/ 0 h 2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287">
                  <a:moveTo>
                    <a:pt x="64" y="0"/>
                  </a:moveTo>
                  <a:cubicBezTo>
                    <a:pt x="57" y="30"/>
                    <a:pt x="48" y="58"/>
                    <a:pt x="39" y="85"/>
                  </a:cubicBezTo>
                  <a:cubicBezTo>
                    <a:pt x="39" y="85"/>
                    <a:pt x="39" y="85"/>
                    <a:pt x="39" y="85"/>
                  </a:cubicBezTo>
                  <a:cubicBezTo>
                    <a:pt x="36" y="92"/>
                    <a:pt x="36" y="92"/>
                    <a:pt x="36" y="92"/>
                  </a:cubicBezTo>
                  <a:cubicBezTo>
                    <a:pt x="33" y="102"/>
                    <a:pt x="29" y="111"/>
                    <a:pt x="25" y="121"/>
                  </a:cubicBezTo>
                  <a:cubicBezTo>
                    <a:pt x="25" y="121"/>
                    <a:pt x="25" y="121"/>
                    <a:pt x="25" y="121"/>
                  </a:cubicBezTo>
                  <a:cubicBezTo>
                    <a:pt x="20" y="119"/>
                    <a:pt x="20" y="119"/>
                    <a:pt x="20" y="119"/>
                  </a:cubicBezTo>
                  <a:cubicBezTo>
                    <a:pt x="18" y="126"/>
                    <a:pt x="18" y="126"/>
                    <a:pt x="18" y="126"/>
                  </a:cubicBezTo>
                  <a:cubicBezTo>
                    <a:pt x="16" y="131"/>
                    <a:pt x="14" y="135"/>
                    <a:pt x="12" y="139"/>
                  </a:cubicBezTo>
                  <a:cubicBezTo>
                    <a:pt x="12" y="139"/>
                    <a:pt x="12" y="139"/>
                    <a:pt x="12" y="139"/>
                  </a:cubicBezTo>
                  <a:cubicBezTo>
                    <a:pt x="0" y="136"/>
                    <a:pt x="0" y="136"/>
                    <a:pt x="0" y="136"/>
                  </a:cubicBezTo>
                  <a:cubicBezTo>
                    <a:pt x="26" y="178"/>
                    <a:pt x="45" y="247"/>
                    <a:pt x="55" y="282"/>
                  </a:cubicBezTo>
                  <a:cubicBezTo>
                    <a:pt x="56" y="285"/>
                    <a:pt x="59" y="287"/>
                    <a:pt x="61" y="287"/>
                  </a:cubicBezTo>
                  <a:cubicBezTo>
                    <a:pt x="64" y="287"/>
                    <a:pt x="67" y="285"/>
                    <a:pt x="68" y="281"/>
                  </a:cubicBezTo>
                  <a:cubicBezTo>
                    <a:pt x="74" y="245"/>
                    <a:pt x="87" y="167"/>
                    <a:pt x="87" y="118"/>
                  </a:cubicBezTo>
                  <a:cubicBezTo>
                    <a:pt x="87" y="113"/>
                    <a:pt x="87" y="108"/>
                    <a:pt x="87" y="104"/>
                  </a:cubicBezTo>
                  <a:cubicBezTo>
                    <a:pt x="83" y="56"/>
                    <a:pt x="73" y="23"/>
                    <a:pt x="64" y="0"/>
                  </a:cubicBezTo>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2" name="Freeform 947"/>
            <p:cNvSpPr>
              <a:spLocks/>
            </p:cNvSpPr>
            <p:nvPr/>
          </p:nvSpPr>
          <p:spPr bwMode="auto">
            <a:xfrm>
              <a:off x="11322050" y="2274888"/>
              <a:ext cx="307975" cy="93663"/>
            </a:xfrm>
            <a:custGeom>
              <a:avLst/>
              <a:gdLst>
                <a:gd name="T0" fmla="*/ 11113 w 194"/>
                <a:gd name="T1" fmla="*/ 0 h 59"/>
                <a:gd name="T2" fmla="*/ 0 w 194"/>
                <a:gd name="T3" fmla="*/ 26988 h 59"/>
                <a:gd name="T4" fmla="*/ 296863 w 194"/>
                <a:gd name="T5" fmla="*/ 93663 h 59"/>
                <a:gd name="T6" fmla="*/ 296863 w 194"/>
                <a:gd name="T7" fmla="*/ 93663 h 59"/>
                <a:gd name="T8" fmla="*/ 307975 w 194"/>
                <a:gd name="T9" fmla="*/ 68263 h 59"/>
                <a:gd name="T10" fmla="*/ 11113 w 194"/>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59">
                  <a:moveTo>
                    <a:pt x="7" y="0"/>
                  </a:moveTo>
                  <a:lnTo>
                    <a:pt x="0" y="17"/>
                  </a:lnTo>
                  <a:lnTo>
                    <a:pt x="187" y="59"/>
                  </a:lnTo>
                  <a:lnTo>
                    <a:pt x="194" y="43"/>
                  </a:lnTo>
                  <a:lnTo>
                    <a:pt x="7" y="0"/>
                  </a:lnTo>
                  <a:close/>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3" name="Freeform 948"/>
            <p:cNvSpPr>
              <a:spLocks/>
            </p:cNvSpPr>
            <p:nvPr/>
          </p:nvSpPr>
          <p:spPr bwMode="auto">
            <a:xfrm>
              <a:off x="11322050" y="2274888"/>
              <a:ext cx="307975" cy="93663"/>
            </a:xfrm>
            <a:custGeom>
              <a:avLst/>
              <a:gdLst>
                <a:gd name="T0" fmla="*/ 11113 w 194"/>
                <a:gd name="T1" fmla="*/ 0 h 59"/>
                <a:gd name="T2" fmla="*/ 0 w 194"/>
                <a:gd name="T3" fmla="*/ 26988 h 59"/>
                <a:gd name="T4" fmla="*/ 296863 w 194"/>
                <a:gd name="T5" fmla="*/ 93663 h 59"/>
                <a:gd name="T6" fmla="*/ 296863 w 194"/>
                <a:gd name="T7" fmla="*/ 93663 h 59"/>
                <a:gd name="T8" fmla="*/ 307975 w 194"/>
                <a:gd name="T9" fmla="*/ 68263 h 59"/>
                <a:gd name="T10" fmla="*/ 11113 w 194"/>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59">
                  <a:moveTo>
                    <a:pt x="7" y="0"/>
                  </a:moveTo>
                  <a:lnTo>
                    <a:pt x="0" y="17"/>
                  </a:lnTo>
                  <a:lnTo>
                    <a:pt x="187" y="59"/>
                  </a:lnTo>
                  <a:lnTo>
                    <a:pt x="194" y="4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4" name="Freeform 949"/>
            <p:cNvSpPr>
              <a:spLocks/>
            </p:cNvSpPr>
            <p:nvPr/>
          </p:nvSpPr>
          <p:spPr bwMode="auto">
            <a:xfrm>
              <a:off x="11333163" y="2274888"/>
              <a:ext cx="296863" cy="68263"/>
            </a:xfrm>
            <a:custGeom>
              <a:avLst/>
              <a:gdLst>
                <a:gd name="T0" fmla="*/ 0 w 187"/>
                <a:gd name="T1" fmla="*/ 0 h 43"/>
                <a:gd name="T2" fmla="*/ 0 w 187"/>
                <a:gd name="T3" fmla="*/ 0 h 43"/>
                <a:gd name="T4" fmla="*/ 296863 w 187"/>
                <a:gd name="T5" fmla="*/ 68263 h 43"/>
                <a:gd name="T6" fmla="*/ 0 w 18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 h="43">
                  <a:moveTo>
                    <a:pt x="0" y="0"/>
                  </a:moveTo>
                  <a:lnTo>
                    <a:pt x="0" y="0"/>
                  </a:lnTo>
                  <a:lnTo>
                    <a:pt x="187" y="43"/>
                  </a:lnTo>
                  <a:lnTo>
                    <a:pt x="0" y="0"/>
                  </a:lnTo>
                  <a:close/>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5" name="Freeform 950"/>
            <p:cNvSpPr>
              <a:spLocks/>
            </p:cNvSpPr>
            <p:nvPr/>
          </p:nvSpPr>
          <p:spPr bwMode="auto">
            <a:xfrm>
              <a:off x="11333163" y="2274888"/>
              <a:ext cx="296863" cy="68263"/>
            </a:xfrm>
            <a:custGeom>
              <a:avLst/>
              <a:gdLst>
                <a:gd name="T0" fmla="*/ 0 w 187"/>
                <a:gd name="T1" fmla="*/ 0 h 43"/>
                <a:gd name="T2" fmla="*/ 0 w 187"/>
                <a:gd name="T3" fmla="*/ 0 h 43"/>
                <a:gd name="T4" fmla="*/ 296863 w 187"/>
                <a:gd name="T5" fmla="*/ 68263 h 43"/>
                <a:gd name="T6" fmla="*/ 0 w 18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 h="43">
                  <a:moveTo>
                    <a:pt x="0" y="0"/>
                  </a:moveTo>
                  <a:lnTo>
                    <a:pt x="0" y="0"/>
                  </a:lnTo>
                  <a:lnTo>
                    <a:pt x="187" y="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6" name="Freeform 951"/>
            <p:cNvSpPr>
              <a:spLocks/>
            </p:cNvSpPr>
            <p:nvPr/>
          </p:nvSpPr>
          <p:spPr bwMode="auto">
            <a:xfrm>
              <a:off x="11322050" y="2274888"/>
              <a:ext cx="11113" cy="26988"/>
            </a:xfrm>
            <a:custGeom>
              <a:avLst/>
              <a:gdLst>
                <a:gd name="T0" fmla="*/ 11113 w 7"/>
                <a:gd name="T1" fmla="*/ 0 h 17"/>
                <a:gd name="T2" fmla="*/ 0 w 7"/>
                <a:gd name="T3" fmla="*/ 26988 h 17"/>
                <a:gd name="T4" fmla="*/ 0 w 7"/>
                <a:gd name="T5" fmla="*/ 26988 h 17"/>
                <a:gd name="T6" fmla="*/ 11113 w 7"/>
                <a:gd name="T7" fmla="*/ 0 h 17"/>
                <a:gd name="T8" fmla="*/ 11113 w 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7">
                  <a:moveTo>
                    <a:pt x="7" y="0"/>
                  </a:moveTo>
                  <a:lnTo>
                    <a:pt x="0" y="17"/>
                  </a:lnTo>
                  <a:lnTo>
                    <a:pt x="7" y="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7" name="Freeform 952"/>
            <p:cNvSpPr>
              <a:spLocks/>
            </p:cNvSpPr>
            <p:nvPr/>
          </p:nvSpPr>
          <p:spPr bwMode="auto">
            <a:xfrm>
              <a:off x="11322050" y="2274888"/>
              <a:ext cx="11113" cy="26988"/>
            </a:xfrm>
            <a:custGeom>
              <a:avLst/>
              <a:gdLst>
                <a:gd name="T0" fmla="*/ 11113 w 7"/>
                <a:gd name="T1" fmla="*/ 0 h 17"/>
                <a:gd name="T2" fmla="*/ 0 w 7"/>
                <a:gd name="T3" fmla="*/ 26988 h 17"/>
                <a:gd name="T4" fmla="*/ 0 w 7"/>
                <a:gd name="T5" fmla="*/ 26988 h 17"/>
                <a:gd name="T6" fmla="*/ 11113 w 7"/>
                <a:gd name="T7" fmla="*/ 0 h 17"/>
                <a:gd name="T8" fmla="*/ 11113 w 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7">
                  <a:moveTo>
                    <a:pt x="7" y="0"/>
                  </a:moveTo>
                  <a:lnTo>
                    <a:pt x="0" y="1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8" name="Freeform 953"/>
            <p:cNvSpPr>
              <a:spLocks/>
            </p:cNvSpPr>
            <p:nvPr/>
          </p:nvSpPr>
          <p:spPr bwMode="auto">
            <a:xfrm>
              <a:off x="11277600" y="2409825"/>
              <a:ext cx="280988" cy="87313"/>
            </a:xfrm>
            <a:custGeom>
              <a:avLst/>
              <a:gdLst>
                <a:gd name="T0" fmla="*/ 11113 w 177"/>
                <a:gd name="T1" fmla="*/ 0 h 55"/>
                <a:gd name="T2" fmla="*/ 0 w 177"/>
                <a:gd name="T3" fmla="*/ 26988 h 55"/>
                <a:gd name="T4" fmla="*/ 274638 w 177"/>
                <a:gd name="T5" fmla="*/ 87313 h 55"/>
                <a:gd name="T6" fmla="*/ 274638 w 177"/>
                <a:gd name="T7" fmla="*/ 87313 h 55"/>
                <a:gd name="T8" fmla="*/ 280988 w 177"/>
                <a:gd name="T9" fmla="*/ 60325 h 55"/>
                <a:gd name="T10" fmla="*/ 11113 w 177"/>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55">
                  <a:moveTo>
                    <a:pt x="7" y="0"/>
                  </a:moveTo>
                  <a:lnTo>
                    <a:pt x="0" y="17"/>
                  </a:lnTo>
                  <a:lnTo>
                    <a:pt x="173" y="55"/>
                  </a:lnTo>
                  <a:lnTo>
                    <a:pt x="177" y="38"/>
                  </a:lnTo>
                  <a:lnTo>
                    <a:pt x="7" y="0"/>
                  </a:lnTo>
                  <a:close/>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9" name="Freeform 954"/>
            <p:cNvSpPr>
              <a:spLocks/>
            </p:cNvSpPr>
            <p:nvPr/>
          </p:nvSpPr>
          <p:spPr bwMode="auto">
            <a:xfrm>
              <a:off x="11277600" y="2409825"/>
              <a:ext cx="280988" cy="87313"/>
            </a:xfrm>
            <a:custGeom>
              <a:avLst/>
              <a:gdLst>
                <a:gd name="T0" fmla="*/ 11113 w 177"/>
                <a:gd name="T1" fmla="*/ 0 h 55"/>
                <a:gd name="T2" fmla="*/ 0 w 177"/>
                <a:gd name="T3" fmla="*/ 26988 h 55"/>
                <a:gd name="T4" fmla="*/ 274638 w 177"/>
                <a:gd name="T5" fmla="*/ 87313 h 55"/>
                <a:gd name="T6" fmla="*/ 274638 w 177"/>
                <a:gd name="T7" fmla="*/ 87313 h 55"/>
                <a:gd name="T8" fmla="*/ 280988 w 177"/>
                <a:gd name="T9" fmla="*/ 60325 h 55"/>
                <a:gd name="T10" fmla="*/ 11113 w 177"/>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55">
                  <a:moveTo>
                    <a:pt x="7" y="0"/>
                  </a:moveTo>
                  <a:lnTo>
                    <a:pt x="0" y="17"/>
                  </a:lnTo>
                  <a:lnTo>
                    <a:pt x="173" y="55"/>
                  </a:lnTo>
                  <a:lnTo>
                    <a:pt x="177" y="3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0" name="Freeform 955"/>
            <p:cNvSpPr>
              <a:spLocks/>
            </p:cNvSpPr>
            <p:nvPr/>
          </p:nvSpPr>
          <p:spPr bwMode="auto">
            <a:xfrm>
              <a:off x="11277600" y="2436813"/>
              <a:ext cx="274638" cy="60325"/>
            </a:xfrm>
            <a:custGeom>
              <a:avLst/>
              <a:gdLst>
                <a:gd name="T0" fmla="*/ 0 w 173"/>
                <a:gd name="T1" fmla="*/ 0 h 38"/>
                <a:gd name="T2" fmla="*/ 0 w 173"/>
                <a:gd name="T3" fmla="*/ 0 h 38"/>
                <a:gd name="T4" fmla="*/ 274638 w 173"/>
                <a:gd name="T5" fmla="*/ 60325 h 38"/>
                <a:gd name="T6" fmla="*/ 0 w 173"/>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38">
                  <a:moveTo>
                    <a:pt x="0" y="0"/>
                  </a:moveTo>
                  <a:lnTo>
                    <a:pt x="0" y="0"/>
                  </a:lnTo>
                  <a:lnTo>
                    <a:pt x="173" y="38"/>
                  </a:lnTo>
                  <a:lnTo>
                    <a:pt x="0" y="0"/>
                  </a:lnTo>
                  <a:close/>
                </a:path>
              </a:pathLst>
            </a:custGeom>
            <a:solidFill>
              <a:srgbClr val="7B1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1" name="Freeform 956"/>
            <p:cNvSpPr>
              <a:spLocks/>
            </p:cNvSpPr>
            <p:nvPr/>
          </p:nvSpPr>
          <p:spPr bwMode="auto">
            <a:xfrm>
              <a:off x="11277600" y="2436813"/>
              <a:ext cx="274638" cy="60325"/>
            </a:xfrm>
            <a:custGeom>
              <a:avLst/>
              <a:gdLst>
                <a:gd name="T0" fmla="*/ 0 w 173"/>
                <a:gd name="T1" fmla="*/ 0 h 38"/>
                <a:gd name="T2" fmla="*/ 0 w 173"/>
                <a:gd name="T3" fmla="*/ 0 h 38"/>
                <a:gd name="T4" fmla="*/ 274638 w 173"/>
                <a:gd name="T5" fmla="*/ 60325 h 38"/>
                <a:gd name="T6" fmla="*/ 0 w 173"/>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38">
                  <a:moveTo>
                    <a:pt x="0" y="0"/>
                  </a:moveTo>
                  <a:lnTo>
                    <a:pt x="0" y="0"/>
                  </a:lnTo>
                  <a:lnTo>
                    <a:pt x="173"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2" name="Freeform 957"/>
            <p:cNvSpPr>
              <a:spLocks noEditPoints="1"/>
            </p:cNvSpPr>
            <p:nvPr/>
          </p:nvSpPr>
          <p:spPr bwMode="auto">
            <a:xfrm>
              <a:off x="11168063" y="2409825"/>
              <a:ext cx="120650" cy="123825"/>
            </a:xfrm>
            <a:custGeom>
              <a:avLst/>
              <a:gdLst>
                <a:gd name="T0" fmla="*/ 19050 w 76"/>
                <a:gd name="T1" fmla="*/ 34925 h 78"/>
                <a:gd name="T2" fmla="*/ 0 w 76"/>
                <a:gd name="T3" fmla="*/ 123825 h 78"/>
                <a:gd name="T4" fmla="*/ 19050 w 76"/>
                <a:gd name="T5" fmla="*/ 38100 h 78"/>
                <a:gd name="T6" fmla="*/ 19050 w 76"/>
                <a:gd name="T7" fmla="*/ 34925 h 78"/>
                <a:gd name="T8" fmla="*/ 120650 w 76"/>
                <a:gd name="T9" fmla="*/ 0 h 78"/>
                <a:gd name="T10" fmla="*/ 109538 w 76"/>
                <a:gd name="T11" fmla="*/ 26988 h 78"/>
                <a:gd name="T12" fmla="*/ 109538 w 76"/>
                <a:gd name="T13" fmla="*/ 26988 h 78"/>
                <a:gd name="T14" fmla="*/ 12065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12" y="22"/>
                  </a:moveTo>
                  <a:lnTo>
                    <a:pt x="0" y="78"/>
                  </a:lnTo>
                  <a:lnTo>
                    <a:pt x="12" y="24"/>
                  </a:lnTo>
                  <a:lnTo>
                    <a:pt x="12" y="22"/>
                  </a:lnTo>
                  <a:close/>
                  <a:moveTo>
                    <a:pt x="76" y="0"/>
                  </a:moveTo>
                  <a:lnTo>
                    <a:pt x="69" y="17"/>
                  </a:lnTo>
                  <a:lnTo>
                    <a:pt x="76" y="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3" name="Freeform 958"/>
            <p:cNvSpPr>
              <a:spLocks noEditPoints="1"/>
            </p:cNvSpPr>
            <p:nvPr/>
          </p:nvSpPr>
          <p:spPr bwMode="auto">
            <a:xfrm>
              <a:off x="11168063" y="2409825"/>
              <a:ext cx="120650" cy="123825"/>
            </a:xfrm>
            <a:custGeom>
              <a:avLst/>
              <a:gdLst>
                <a:gd name="T0" fmla="*/ 19050 w 76"/>
                <a:gd name="T1" fmla="*/ 34925 h 78"/>
                <a:gd name="T2" fmla="*/ 0 w 76"/>
                <a:gd name="T3" fmla="*/ 123825 h 78"/>
                <a:gd name="T4" fmla="*/ 19050 w 76"/>
                <a:gd name="T5" fmla="*/ 38100 h 78"/>
                <a:gd name="T6" fmla="*/ 19050 w 76"/>
                <a:gd name="T7" fmla="*/ 34925 h 78"/>
                <a:gd name="T8" fmla="*/ 120650 w 76"/>
                <a:gd name="T9" fmla="*/ 0 h 78"/>
                <a:gd name="T10" fmla="*/ 109538 w 76"/>
                <a:gd name="T11" fmla="*/ 26988 h 78"/>
                <a:gd name="T12" fmla="*/ 109538 w 76"/>
                <a:gd name="T13" fmla="*/ 26988 h 78"/>
                <a:gd name="T14" fmla="*/ 12065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12" y="22"/>
                  </a:moveTo>
                  <a:lnTo>
                    <a:pt x="0" y="78"/>
                  </a:lnTo>
                  <a:lnTo>
                    <a:pt x="12" y="24"/>
                  </a:lnTo>
                  <a:lnTo>
                    <a:pt x="12" y="22"/>
                  </a:lnTo>
                  <a:moveTo>
                    <a:pt x="76" y="0"/>
                  </a:moveTo>
                  <a:lnTo>
                    <a:pt x="69" y="17"/>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4" name="Freeform 959"/>
            <p:cNvSpPr>
              <a:spLocks/>
            </p:cNvSpPr>
            <p:nvPr/>
          </p:nvSpPr>
          <p:spPr bwMode="auto">
            <a:xfrm>
              <a:off x="11250613" y="2486025"/>
              <a:ext cx="214313" cy="77788"/>
            </a:xfrm>
            <a:custGeom>
              <a:avLst/>
              <a:gdLst>
                <a:gd name="T0" fmla="*/ 11113 w 135"/>
                <a:gd name="T1" fmla="*/ 0 h 49"/>
                <a:gd name="T2" fmla="*/ 0 w 135"/>
                <a:gd name="T3" fmla="*/ 30163 h 49"/>
                <a:gd name="T4" fmla="*/ 206375 w 135"/>
                <a:gd name="T5" fmla="*/ 77788 h 49"/>
                <a:gd name="T6" fmla="*/ 206375 w 135"/>
                <a:gd name="T7" fmla="*/ 77788 h 49"/>
                <a:gd name="T8" fmla="*/ 214313 w 135"/>
                <a:gd name="T9" fmla="*/ 44450 h 49"/>
                <a:gd name="T10" fmla="*/ 11113 w 13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49">
                  <a:moveTo>
                    <a:pt x="7" y="0"/>
                  </a:moveTo>
                  <a:lnTo>
                    <a:pt x="0" y="19"/>
                  </a:lnTo>
                  <a:lnTo>
                    <a:pt x="130" y="49"/>
                  </a:lnTo>
                  <a:lnTo>
                    <a:pt x="135" y="28"/>
                  </a:lnTo>
                  <a:lnTo>
                    <a:pt x="7" y="0"/>
                  </a:lnTo>
                  <a:close/>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5" name="Freeform 960"/>
            <p:cNvSpPr>
              <a:spLocks/>
            </p:cNvSpPr>
            <p:nvPr/>
          </p:nvSpPr>
          <p:spPr bwMode="auto">
            <a:xfrm>
              <a:off x="11250613" y="2486025"/>
              <a:ext cx="214313" cy="77788"/>
            </a:xfrm>
            <a:custGeom>
              <a:avLst/>
              <a:gdLst>
                <a:gd name="T0" fmla="*/ 11113 w 135"/>
                <a:gd name="T1" fmla="*/ 0 h 49"/>
                <a:gd name="T2" fmla="*/ 0 w 135"/>
                <a:gd name="T3" fmla="*/ 30163 h 49"/>
                <a:gd name="T4" fmla="*/ 206375 w 135"/>
                <a:gd name="T5" fmla="*/ 77788 h 49"/>
                <a:gd name="T6" fmla="*/ 206375 w 135"/>
                <a:gd name="T7" fmla="*/ 77788 h 49"/>
                <a:gd name="T8" fmla="*/ 214313 w 135"/>
                <a:gd name="T9" fmla="*/ 44450 h 49"/>
                <a:gd name="T10" fmla="*/ 11113 w 13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49">
                  <a:moveTo>
                    <a:pt x="7" y="0"/>
                  </a:moveTo>
                  <a:lnTo>
                    <a:pt x="0" y="19"/>
                  </a:lnTo>
                  <a:lnTo>
                    <a:pt x="130" y="49"/>
                  </a:lnTo>
                  <a:lnTo>
                    <a:pt x="135" y="2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6" name="Freeform 961"/>
            <p:cNvSpPr>
              <a:spLocks/>
            </p:cNvSpPr>
            <p:nvPr/>
          </p:nvSpPr>
          <p:spPr bwMode="auto">
            <a:xfrm>
              <a:off x="11250613" y="2486025"/>
              <a:ext cx="11113" cy="30163"/>
            </a:xfrm>
            <a:custGeom>
              <a:avLst/>
              <a:gdLst>
                <a:gd name="T0" fmla="*/ 11113 w 7"/>
                <a:gd name="T1" fmla="*/ 0 h 19"/>
                <a:gd name="T2" fmla="*/ 0 w 7"/>
                <a:gd name="T3" fmla="*/ 30163 h 19"/>
                <a:gd name="T4" fmla="*/ 0 w 7"/>
                <a:gd name="T5" fmla="*/ 30163 h 19"/>
                <a:gd name="T6" fmla="*/ 11113 w 7"/>
                <a:gd name="T7" fmla="*/ 0 h 19"/>
                <a:gd name="T8" fmla="*/ 11113 w 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9">
                  <a:moveTo>
                    <a:pt x="7" y="0"/>
                  </a:moveTo>
                  <a:lnTo>
                    <a:pt x="0" y="19"/>
                  </a:lnTo>
                  <a:lnTo>
                    <a:pt x="7" y="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7" name="Freeform 962"/>
            <p:cNvSpPr>
              <a:spLocks/>
            </p:cNvSpPr>
            <p:nvPr/>
          </p:nvSpPr>
          <p:spPr bwMode="auto">
            <a:xfrm>
              <a:off x="11250613" y="2486025"/>
              <a:ext cx="11113" cy="30163"/>
            </a:xfrm>
            <a:custGeom>
              <a:avLst/>
              <a:gdLst>
                <a:gd name="T0" fmla="*/ 11113 w 7"/>
                <a:gd name="T1" fmla="*/ 0 h 19"/>
                <a:gd name="T2" fmla="*/ 0 w 7"/>
                <a:gd name="T3" fmla="*/ 30163 h 19"/>
                <a:gd name="T4" fmla="*/ 0 w 7"/>
                <a:gd name="T5" fmla="*/ 30163 h 19"/>
                <a:gd name="T6" fmla="*/ 11113 w 7"/>
                <a:gd name="T7" fmla="*/ 0 h 19"/>
                <a:gd name="T8" fmla="*/ 11113 w 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9">
                  <a:moveTo>
                    <a:pt x="7" y="0"/>
                  </a:moveTo>
                  <a:lnTo>
                    <a:pt x="0" y="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8" name="Freeform 963"/>
            <p:cNvSpPr>
              <a:spLocks/>
            </p:cNvSpPr>
            <p:nvPr/>
          </p:nvSpPr>
          <p:spPr bwMode="auto">
            <a:xfrm>
              <a:off x="11307763" y="573088"/>
              <a:ext cx="569913" cy="1770063"/>
            </a:xfrm>
            <a:custGeom>
              <a:avLst/>
              <a:gdLst>
                <a:gd name="T0" fmla="*/ 239963 w 152"/>
                <a:gd name="T1" fmla="*/ 289373 h 471"/>
                <a:gd name="T2" fmla="*/ 393690 w 152"/>
                <a:gd name="T3" fmla="*/ 511101 h 471"/>
                <a:gd name="T4" fmla="*/ 393690 w 152"/>
                <a:gd name="T5" fmla="*/ 511101 h 471"/>
                <a:gd name="T6" fmla="*/ 393690 w 152"/>
                <a:gd name="T7" fmla="*/ 511101 h 471"/>
                <a:gd name="T8" fmla="*/ 393690 w 152"/>
                <a:gd name="T9" fmla="*/ 511101 h 471"/>
                <a:gd name="T10" fmla="*/ 393690 w 152"/>
                <a:gd name="T11" fmla="*/ 511101 h 471"/>
                <a:gd name="T12" fmla="*/ 393690 w 152"/>
                <a:gd name="T13" fmla="*/ 514859 h 471"/>
                <a:gd name="T14" fmla="*/ 393690 w 152"/>
                <a:gd name="T15" fmla="*/ 514859 h 471"/>
                <a:gd name="T16" fmla="*/ 393690 w 152"/>
                <a:gd name="T17" fmla="*/ 514859 h 471"/>
                <a:gd name="T18" fmla="*/ 393690 w 152"/>
                <a:gd name="T19" fmla="*/ 514859 h 471"/>
                <a:gd name="T20" fmla="*/ 393690 w 152"/>
                <a:gd name="T21" fmla="*/ 514859 h 471"/>
                <a:gd name="T22" fmla="*/ 393690 w 152"/>
                <a:gd name="T23" fmla="*/ 514859 h 471"/>
                <a:gd name="T24" fmla="*/ 393690 w 152"/>
                <a:gd name="T25" fmla="*/ 518617 h 471"/>
                <a:gd name="T26" fmla="*/ 393690 w 152"/>
                <a:gd name="T27" fmla="*/ 518617 h 471"/>
                <a:gd name="T28" fmla="*/ 393690 w 152"/>
                <a:gd name="T29" fmla="*/ 518617 h 471"/>
                <a:gd name="T30" fmla="*/ 393690 w 152"/>
                <a:gd name="T31" fmla="*/ 518617 h 471"/>
                <a:gd name="T32" fmla="*/ 393690 w 152"/>
                <a:gd name="T33" fmla="*/ 518617 h 471"/>
                <a:gd name="T34" fmla="*/ 393690 w 152"/>
                <a:gd name="T35" fmla="*/ 518617 h 471"/>
                <a:gd name="T36" fmla="*/ 393690 w 152"/>
                <a:gd name="T37" fmla="*/ 522375 h 471"/>
                <a:gd name="T38" fmla="*/ 393690 w 152"/>
                <a:gd name="T39" fmla="*/ 522375 h 471"/>
                <a:gd name="T40" fmla="*/ 393690 w 152"/>
                <a:gd name="T41" fmla="*/ 522375 h 471"/>
                <a:gd name="T42" fmla="*/ 393690 w 152"/>
                <a:gd name="T43" fmla="*/ 522375 h 471"/>
                <a:gd name="T44" fmla="*/ 393690 w 152"/>
                <a:gd name="T45" fmla="*/ 529891 h 471"/>
                <a:gd name="T46" fmla="*/ 393690 w 152"/>
                <a:gd name="T47" fmla="*/ 529891 h 471"/>
                <a:gd name="T48" fmla="*/ 194970 w 152"/>
                <a:gd name="T49" fmla="*/ 687731 h 471"/>
                <a:gd name="T50" fmla="*/ 0 w 152"/>
                <a:gd name="T51" fmla="*/ 1356672 h 471"/>
                <a:gd name="T52" fmla="*/ 89986 w 152"/>
                <a:gd name="T53" fmla="*/ 1506996 h 471"/>
                <a:gd name="T54" fmla="*/ 89986 w 152"/>
                <a:gd name="T55" fmla="*/ 1506996 h 471"/>
                <a:gd name="T56" fmla="*/ 89986 w 152"/>
                <a:gd name="T57" fmla="*/ 1506996 h 471"/>
                <a:gd name="T58" fmla="*/ 89986 w 152"/>
                <a:gd name="T59" fmla="*/ 1506996 h 471"/>
                <a:gd name="T60" fmla="*/ 89986 w 152"/>
                <a:gd name="T61" fmla="*/ 1506996 h 471"/>
                <a:gd name="T62" fmla="*/ 89986 w 152"/>
                <a:gd name="T63" fmla="*/ 1506996 h 471"/>
                <a:gd name="T64" fmla="*/ 89986 w 152"/>
                <a:gd name="T65" fmla="*/ 1506996 h 471"/>
                <a:gd name="T66" fmla="*/ 89986 w 152"/>
                <a:gd name="T67" fmla="*/ 1506996 h 471"/>
                <a:gd name="T68" fmla="*/ 89986 w 152"/>
                <a:gd name="T69" fmla="*/ 1506996 h 471"/>
                <a:gd name="T70" fmla="*/ 89986 w 152"/>
                <a:gd name="T71" fmla="*/ 1510754 h 471"/>
                <a:gd name="T72" fmla="*/ 89986 w 152"/>
                <a:gd name="T73" fmla="*/ 1510754 h 471"/>
                <a:gd name="T74" fmla="*/ 89986 w 152"/>
                <a:gd name="T75" fmla="*/ 1510754 h 471"/>
                <a:gd name="T76" fmla="*/ 89986 w 152"/>
                <a:gd name="T77" fmla="*/ 1510754 h 471"/>
                <a:gd name="T78" fmla="*/ 89986 w 152"/>
                <a:gd name="T79" fmla="*/ 1510754 h 471"/>
                <a:gd name="T80" fmla="*/ 89986 w 152"/>
                <a:gd name="T81" fmla="*/ 1510754 h 471"/>
                <a:gd name="T82" fmla="*/ 89986 w 152"/>
                <a:gd name="T83" fmla="*/ 1510754 h 471"/>
                <a:gd name="T84" fmla="*/ 89986 w 152"/>
                <a:gd name="T85" fmla="*/ 1510754 h 471"/>
                <a:gd name="T86" fmla="*/ 89986 w 152"/>
                <a:gd name="T87" fmla="*/ 1510754 h 471"/>
                <a:gd name="T88" fmla="*/ 89986 w 152"/>
                <a:gd name="T89" fmla="*/ 1514513 h 471"/>
                <a:gd name="T90" fmla="*/ 89986 w 152"/>
                <a:gd name="T91" fmla="*/ 1514513 h 471"/>
                <a:gd name="T92" fmla="*/ 89986 w 152"/>
                <a:gd name="T93" fmla="*/ 1514513 h 471"/>
                <a:gd name="T94" fmla="*/ 89986 w 152"/>
                <a:gd name="T95" fmla="*/ 1514513 h 471"/>
                <a:gd name="T96" fmla="*/ 89986 w 152"/>
                <a:gd name="T97" fmla="*/ 1514513 h 471"/>
                <a:gd name="T98" fmla="*/ 89986 w 152"/>
                <a:gd name="T99" fmla="*/ 1514513 h 471"/>
                <a:gd name="T100" fmla="*/ 89986 w 152"/>
                <a:gd name="T101" fmla="*/ 1514513 h 471"/>
                <a:gd name="T102" fmla="*/ 89986 w 152"/>
                <a:gd name="T103" fmla="*/ 1514513 h 471"/>
                <a:gd name="T104" fmla="*/ 89986 w 152"/>
                <a:gd name="T105" fmla="*/ 1518271 h 471"/>
                <a:gd name="T106" fmla="*/ 86237 w 152"/>
                <a:gd name="T107" fmla="*/ 1518271 h 471"/>
                <a:gd name="T108" fmla="*/ 86237 w 152"/>
                <a:gd name="T109" fmla="*/ 1518271 h 471"/>
                <a:gd name="T110" fmla="*/ 86237 w 152"/>
                <a:gd name="T111" fmla="*/ 1518271 h 471"/>
                <a:gd name="T112" fmla="*/ 26246 w 152"/>
                <a:gd name="T113" fmla="*/ 1702417 h 471"/>
                <a:gd name="T114" fmla="*/ 416186 w 152"/>
                <a:gd name="T115" fmla="*/ 1450625 h 471"/>
                <a:gd name="T116" fmla="*/ 536168 w 152"/>
                <a:gd name="T117" fmla="*/ 52613 h 4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2" h="471">
                  <a:moveTo>
                    <a:pt x="82" y="0"/>
                  </a:moveTo>
                  <a:cubicBezTo>
                    <a:pt x="64" y="77"/>
                    <a:pt x="64" y="77"/>
                    <a:pt x="64" y="77"/>
                  </a:cubicBezTo>
                  <a:cubicBezTo>
                    <a:pt x="91" y="83"/>
                    <a:pt x="109" y="109"/>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40"/>
                    <a:pt x="105" y="141"/>
                    <a:pt x="105" y="141"/>
                  </a:cubicBezTo>
                  <a:cubicBezTo>
                    <a:pt x="105" y="141"/>
                    <a:pt x="105" y="141"/>
                    <a:pt x="105" y="141"/>
                  </a:cubicBezTo>
                  <a:cubicBezTo>
                    <a:pt x="105" y="141"/>
                    <a:pt x="105" y="141"/>
                    <a:pt x="105" y="141"/>
                  </a:cubicBezTo>
                  <a:cubicBezTo>
                    <a:pt x="105" y="141"/>
                    <a:pt x="105" y="141"/>
                    <a:pt x="104" y="141"/>
                  </a:cubicBezTo>
                  <a:cubicBezTo>
                    <a:pt x="99" y="166"/>
                    <a:pt x="76" y="183"/>
                    <a:pt x="52" y="183"/>
                  </a:cubicBezTo>
                  <a:cubicBezTo>
                    <a:pt x="48" y="183"/>
                    <a:pt x="44" y="183"/>
                    <a:pt x="40" y="182"/>
                  </a:cubicBezTo>
                  <a:cubicBezTo>
                    <a:pt x="0" y="361"/>
                    <a:pt x="0" y="361"/>
                    <a:pt x="0" y="361"/>
                  </a:cubicBezTo>
                  <a:cubicBezTo>
                    <a:pt x="17" y="365"/>
                    <a:pt x="28" y="383"/>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4"/>
                    <a:pt x="24" y="404"/>
                  </a:cubicBezTo>
                  <a:cubicBezTo>
                    <a:pt x="24" y="404"/>
                    <a:pt x="24" y="404"/>
                    <a:pt x="24" y="404"/>
                  </a:cubicBezTo>
                  <a:cubicBezTo>
                    <a:pt x="23" y="404"/>
                    <a:pt x="23" y="404"/>
                    <a:pt x="23" y="404"/>
                  </a:cubicBezTo>
                  <a:cubicBezTo>
                    <a:pt x="23" y="404"/>
                    <a:pt x="23" y="404"/>
                    <a:pt x="23" y="404"/>
                  </a:cubicBezTo>
                  <a:cubicBezTo>
                    <a:pt x="23" y="404"/>
                    <a:pt x="23" y="404"/>
                    <a:pt x="23" y="404"/>
                  </a:cubicBezTo>
                  <a:cubicBezTo>
                    <a:pt x="23" y="404"/>
                    <a:pt x="23" y="404"/>
                    <a:pt x="23" y="404"/>
                  </a:cubicBezTo>
                  <a:cubicBezTo>
                    <a:pt x="23" y="404"/>
                    <a:pt x="23" y="404"/>
                    <a:pt x="23" y="404"/>
                  </a:cubicBezTo>
                  <a:cubicBezTo>
                    <a:pt x="23" y="404"/>
                    <a:pt x="23" y="404"/>
                    <a:pt x="23" y="404"/>
                  </a:cubicBezTo>
                  <a:cubicBezTo>
                    <a:pt x="7" y="453"/>
                    <a:pt x="7" y="453"/>
                    <a:pt x="7" y="453"/>
                  </a:cubicBezTo>
                  <a:cubicBezTo>
                    <a:pt x="86" y="471"/>
                    <a:pt x="86" y="471"/>
                    <a:pt x="86" y="471"/>
                  </a:cubicBezTo>
                  <a:cubicBezTo>
                    <a:pt x="95" y="444"/>
                    <a:pt x="104" y="416"/>
                    <a:pt x="111" y="386"/>
                  </a:cubicBezTo>
                  <a:cubicBezTo>
                    <a:pt x="112" y="382"/>
                    <a:pt x="113" y="378"/>
                    <a:pt x="114" y="373"/>
                  </a:cubicBezTo>
                  <a:cubicBezTo>
                    <a:pt x="139" y="262"/>
                    <a:pt x="152" y="112"/>
                    <a:pt x="143" y="14"/>
                  </a:cubicBezTo>
                  <a:cubicBezTo>
                    <a:pt x="82" y="0"/>
                    <a:pt x="82" y="0"/>
                    <a:pt x="82" y="0"/>
                  </a:cubicBezTo>
                </a:path>
              </a:pathLst>
            </a:custGeom>
            <a:solidFill>
              <a:srgbClr val="249A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9" name="Freeform 964"/>
            <p:cNvSpPr>
              <a:spLocks/>
            </p:cNvSpPr>
            <p:nvPr/>
          </p:nvSpPr>
          <p:spPr bwMode="auto">
            <a:xfrm>
              <a:off x="11615738" y="234950"/>
              <a:ext cx="228600" cy="390525"/>
            </a:xfrm>
            <a:custGeom>
              <a:avLst/>
              <a:gdLst>
                <a:gd name="T0" fmla="*/ 74951 w 61"/>
                <a:gd name="T1" fmla="*/ 0 h 104"/>
                <a:gd name="T2" fmla="*/ 0 w 61"/>
                <a:gd name="T3" fmla="*/ 337954 h 104"/>
                <a:gd name="T4" fmla="*/ 228600 w 61"/>
                <a:gd name="T5" fmla="*/ 390525 h 104"/>
                <a:gd name="T6" fmla="*/ 228600 w 61"/>
                <a:gd name="T7" fmla="*/ 390525 h 104"/>
                <a:gd name="T8" fmla="*/ 0 w 61"/>
                <a:gd name="T9" fmla="*/ 337954 h 104"/>
                <a:gd name="T10" fmla="*/ 74951 w 61"/>
                <a:gd name="T11" fmla="*/ 0 h 104"/>
                <a:gd name="T12" fmla="*/ 74951 w 61"/>
                <a:gd name="T13" fmla="*/ 0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04">
                  <a:moveTo>
                    <a:pt x="20" y="0"/>
                  </a:moveTo>
                  <a:cubicBezTo>
                    <a:pt x="0" y="90"/>
                    <a:pt x="0" y="90"/>
                    <a:pt x="0" y="90"/>
                  </a:cubicBezTo>
                  <a:cubicBezTo>
                    <a:pt x="61" y="104"/>
                    <a:pt x="61" y="104"/>
                    <a:pt x="61" y="104"/>
                  </a:cubicBezTo>
                  <a:cubicBezTo>
                    <a:pt x="61" y="104"/>
                    <a:pt x="61" y="104"/>
                    <a:pt x="61" y="104"/>
                  </a:cubicBezTo>
                  <a:cubicBezTo>
                    <a:pt x="0" y="90"/>
                    <a:pt x="0" y="90"/>
                    <a:pt x="0" y="90"/>
                  </a:cubicBezTo>
                  <a:cubicBezTo>
                    <a:pt x="20" y="0"/>
                    <a:pt x="20" y="0"/>
                    <a:pt x="20" y="0"/>
                  </a:cubicBezTo>
                  <a:cubicBezTo>
                    <a:pt x="20" y="0"/>
                    <a:pt x="20" y="0"/>
                    <a:pt x="20" y="0"/>
                  </a:cubicBezTo>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0" name="Freeform 965"/>
            <p:cNvSpPr>
              <a:spLocks noEditPoints="1"/>
            </p:cNvSpPr>
            <p:nvPr/>
          </p:nvSpPr>
          <p:spPr bwMode="auto">
            <a:xfrm>
              <a:off x="11456988" y="862013"/>
              <a:ext cx="260350" cy="398463"/>
            </a:xfrm>
            <a:custGeom>
              <a:avLst/>
              <a:gdLst>
                <a:gd name="T0" fmla="*/ 45278 w 69"/>
                <a:gd name="T1" fmla="*/ 398463 h 106"/>
                <a:gd name="T2" fmla="*/ 0 w 69"/>
                <a:gd name="T3" fmla="*/ 394704 h 106"/>
                <a:gd name="T4" fmla="*/ 241484 w 69"/>
                <a:gd name="T5" fmla="*/ 240581 h 106"/>
                <a:gd name="T6" fmla="*/ 245257 w 69"/>
                <a:gd name="T7" fmla="*/ 233063 h 106"/>
                <a:gd name="T8" fmla="*/ 245257 w 69"/>
                <a:gd name="T9" fmla="*/ 233063 h 106"/>
                <a:gd name="T10" fmla="*/ 245257 w 69"/>
                <a:gd name="T11" fmla="*/ 233063 h 106"/>
                <a:gd name="T12" fmla="*/ 245257 w 69"/>
                <a:gd name="T13" fmla="*/ 233063 h 106"/>
                <a:gd name="T14" fmla="*/ 245257 w 69"/>
                <a:gd name="T15" fmla="*/ 233063 h 106"/>
                <a:gd name="T16" fmla="*/ 245257 w 69"/>
                <a:gd name="T17" fmla="*/ 233063 h 106"/>
                <a:gd name="T18" fmla="*/ 245257 w 69"/>
                <a:gd name="T19" fmla="*/ 233063 h 106"/>
                <a:gd name="T20" fmla="*/ 245257 w 69"/>
                <a:gd name="T21" fmla="*/ 229304 h 106"/>
                <a:gd name="T22" fmla="*/ 245257 w 69"/>
                <a:gd name="T23" fmla="*/ 229304 h 106"/>
                <a:gd name="T24" fmla="*/ 245257 w 69"/>
                <a:gd name="T25" fmla="*/ 229304 h 106"/>
                <a:gd name="T26" fmla="*/ 245257 w 69"/>
                <a:gd name="T27" fmla="*/ 229304 h 106"/>
                <a:gd name="T28" fmla="*/ 245257 w 69"/>
                <a:gd name="T29" fmla="*/ 229304 h 106"/>
                <a:gd name="T30" fmla="*/ 245257 w 69"/>
                <a:gd name="T31" fmla="*/ 229304 h 106"/>
                <a:gd name="T32" fmla="*/ 245257 w 69"/>
                <a:gd name="T33" fmla="*/ 229304 h 106"/>
                <a:gd name="T34" fmla="*/ 245257 w 69"/>
                <a:gd name="T35" fmla="*/ 229304 h 106"/>
                <a:gd name="T36" fmla="*/ 245257 w 69"/>
                <a:gd name="T37" fmla="*/ 229304 h 106"/>
                <a:gd name="T38" fmla="*/ 245257 w 69"/>
                <a:gd name="T39" fmla="*/ 225545 h 106"/>
                <a:gd name="T40" fmla="*/ 245257 w 69"/>
                <a:gd name="T41" fmla="*/ 225545 h 106"/>
                <a:gd name="T42" fmla="*/ 245257 w 69"/>
                <a:gd name="T43" fmla="*/ 225545 h 106"/>
                <a:gd name="T44" fmla="*/ 245257 w 69"/>
                <a:gd name="T45" fmla="*/ 225545 h 106"/>
                <a:gd name="T46" fmla="*/ 245257 w 69"/>
                <a:gd name="T47" fmla="*/ 225545 h 106"/>
                <a:gd name="T48" fmla="*/ 245257 w 69"/>
                <a:gd name="T49" fmla="*/ 225545 h 106"/>
                <a:gd name="T50" fmla="*/ 245257 w 69"/>
                <a:gd name="T51" fmla="*/ 225545 h 106"/>
                <a:gd name="T52" fmla="*/ 245257 w 69"/>
                <a:gd name="T53" fmla="*/ 225545 h 106"/>
                <a:gd name="T54" fmla="*/ 245257 w 69"/>
                <a:gd name="T55" fmla="*/ 225545 h 106"/>
                <a:gd name="T56" fmla="*/ 245257 w 69"/>
                <a:gd name="T57" fmla="*/ 221786 h 106"/>
                <a:gd name="T58" fmla="*/ 245257 w 69"/>
                <a:gd name="T59" fmla="*/ 221786 h 106"/>
                <a:gd name="T60" fmla="*/ 245257 w 69"/>
                <a:gd name="T61" fmla="*/ 221786 h 106"/>
                <a:gd name="T62" fmla="*/ 245257 w 69"/>
                <a:gd name="T63" fmla="*/ 221786 h 106"/>
                <a:gd name="T64" fmla="*/ 245257 w 69"/>
                <a:gd name="T65" fmla="*/ 221786 h 106"/>
                <a:gd name="T66" fmla="*/ 245257 w 69"/>
                <a:gd name="T67" fmla="*/ 221786 h 106"/>
                <a:gd name="T68" fmla="*/ 90557 w 69"/>
                <a:gd name="T69" fmla="*/ 0 h 106"/>
                <a:gd name="T70" fmla="*/ 83010 w 69"/>
                <a:gd name="T71" fmla="*/ 41350 h 106"/>
                <a:gd name="T72" fmla="*/ 245257 w 69"/>
                <a:gd name="T73" fmla="*/ 221786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 h="106">
                  <a:moveTo>
                    <a:pt x="64" y="64"/>
                  </a:moveTo>
                  <a:cubicBezTo>
                    <a:pt x="59" y="89"/>
                    <a:pt x="36" y="106"/>
                    <a:pt x="12" y="106"/>
                  </a:cubicBezTo>
                  <a:cubicBezTo>
                    <a:pt x="8" y="106"/>
                    <a:pt x="4" y="106"/>
                    <a:pt x="0" y="105"/>
                  </a:cubicBezTo>
                  <a:cubicBezTo>
                    <a:pt x="0" y="105"/>
                    <a:pt x="0" y="105"/>
                    <a:pt x="0" y="105"/>
                  </a:cubicBezTo>
                  <a:cubicBezTo>
                    <a:pt x="4" y="106"/>
                    <a:pt x="8" y="106"/>
                    <a:pt x="12" y="106"/>
                  </a:cubicBezTo>
                  <a:cubicBezTo>
                    <a:pt x="36" y="106"/>
                    <a:pt x="59" y="89"/>
                    <a:pt x="64" y="64"/>
                  </a:cubicBezTo>
                  <a:moveTo>
                    <a:pt x="65" y="62"/>
                  </a:moveTo>
                  <a:cubicBezTo>
                    <a:pt x="65" y="62"/>
                    <a:pt x="65" y="62"/>
                    <a:pt x="65" y="62"/>
                  </a:cubicBezTo>
                  <a:cubicBezTo>
                    <a:pt x="65" y="62"/>
                    <a:pt x="65" y="62"/>
                    <a:pt x="65" y="62"/>
                  </a:cubicBezTo>
                  <a:moveTo>
                    <a:pt x="65" y="62"/>
                  </a:moveTo>
                  <a:cubicBezTo>
                    <a:pt x="65" y="62"/>
                    <a:pt x="65" y="62"/>
                    <a:pt x="65" y="62"/>
                  </a:cubicBezTo>
                  <a:cubicBezTo>
                    <a:pt x="65" y="62"/>
                    <a:pt x="65" y="62"/>
                    <a:pt x="65" y="62"/>
                  </a:cubicBezTo>
                  <a:moveTo>
                    <a:pt x="65" y="62"/>
                  </a:moveTo>
                  <a:cubicBezTo>
                    <a:pt x="65" y="62"/>
                    <a:pt x="65" y="62"/>
                    <a:pt x="65" y="62"/>
                  </a:cubicBezTo>
                  <a:cubicBezTo>
                    <a:pt x="65" y="62"/>
                    <a:pt x="65" y="62"/>
                    <a:pt x="65" y="62"/>
                  </a:cubicBezTo>
                  <a:moveTo>
                    <a:pt x="65" y="62"/>
                  </a:moveTo>
                  <a:cubicBezTo>
                    <a:pt x="65" y="62"/>
                    <a:pt x="65" y="62"/>
                    <a:pt x="65" y="62"/>
                  </a:cubicBezTo>
                  <a:cubicBezTo>
                    <a:pt x="65" y="62"/>
                    <a:pt x="65" y="62"/>
                    <a:pt x="65" y="62"/>
                  </a:cubicBezTo>
                  <a:moveTo>
                    <a:pt x="65" y="61"/>
                  </a:moveTo>
                  <a:cubicBezTo>
                    <a:pt x="65" y="62"/>
                    <a:pt x="65" y="62"/>
                    <a:pt x="65" y="62"/>
                  </a:cubicBezTo>
                  <a:cubicBezTo>
                    <a:pt x="65" y="62"/>
                    <a:pt x="65" y="62"/>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0"/>
                  </a:moveTo>
                  <a:cubicBezTo>
                    <a:pt x="65" y="60"/>
                    <a:pt x="65" y="60"/>
                    <a:pt x="65" y="61"/>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59"/>
                  </a:moveTo>
                  <a:cubicBezTo>
                    <a:pt x="65" y="59"/>
                    <a:pt x="65" y="59"/>
                    <a:pt x="65" y="60"/>
                  </a:cubicBezTo>
                  <a:cubicBezTo>
                    <a:pt x="65" y="59"/>
                    <a:pt x="65" y="59"/>
                    <a:pt x="65" y="59"/>
                  </a:cubicBezTo>
                  <a:moveTo>
                    <a:pt x="65" y="59"/>
                  </a:moveTo>
                  <a:cubicBezTo>
                    <a:pt x="65" y="59"/>
                    <a:pt x="65" y="59"/>
                    <a:pt x="65" y="59"/>
                  </a:cubicBezTo>
                  <a:cubicBezTo>
                    <a:pt x="65" y="59"/>
                    <a:pt x="65" y="59"/>
                    <a:pt x="65" y="59"/>
                  </a:cubicBezTo>
                  <a:moveTo>
                    <a:pt x="65" y="59"/>
                  </a:moveTo>
                  <a:cubicBezTo>
                    <a:pt x="65" y="59"/>
                    <a:pt x="65" y="59"/>
                    <a:pt x="65" y="59"/>
                  </a:cubicBezTo>
                  <a:cubicBezTo>
                    <a:pt x="65" y="59"/>
                    <a:pt x="65" y="59"/>
                    <a:pt x="65" y="59"/>
                  </a:cubicBezTo>
                  <a:moveTo>
                    <a:pt x="65" y="59"/>
                  </a:moveTo>
                  <a:cubicBezTo>
                    <a:pt x="65" y="59"/>
                    <a:pt x="65" y="59"/>
                    <a:pt x="65" y="59"/>
                  </a:cubicBezTo>
                  <a:cubicBezTo>
                    <a:pt x="65" y="59"/>
                    <a:pt x="65" y="59"/>
                    <a:pt x="65" y="59"/>
                  </a:cubicBezTo>
                  <a:moveTo>
                    <a:pt x="65" y="59"/>
                  </a:moveTo>
                  <a:cubicBezTo>
                    <a:pt x="65" y="59"/>
                    <a:pt x="65" y="59"/>
                    <a:pt x="65" y="59"/>
                  </a:cubicBezTo>
                  <a:cubicBezTo>
                    <a:pt x="65" y="59"/>
                    <a:pt x="65" y="59"/>
                    <a:pt x="65" y="59"/>
                  </a:cubicBezTo>
                  <a:moveTo>
                    <a:pt x="24" y="0"/>
                  </a:moveTo>
                  <a:cubicBezTo>
                    <a:pt x="22" y="11"/>
                    <a:pt x="22" y="11"/>
                    <a:pt x="22" y="11"/>
                  </a:cubicBezTo>
                  <a:cubicBezTo>
                    <a:pt x="22" y="11"/>
                    <a:pt x="22" y="11"/>
                    <a:pt x="22" y="11"/>
                  </a:cubicBezTo>
                  <a:cubicBezTo>
                    <a:pt x="24" y="0"/>
                    <a:pt x="24" y="0"/>
                    <a:pt x="24" y="0"/>
                  </a:cubicBezTo>
                  <a:cubicBezTo>
                    <a:pt x="51" y="6"/>
                    <a:pt x="69" y="32"/>
                    <a:pt x="65" y="59"/>
                  </a:cubicBezTo>
                  <a:cubicBezTo>
                    <a:pt x="69" y="32"/>
                    <a:pt x="51" y="6"/>
                    <a:pt x="24" y="0"/>
                  </a:cubicBezTo>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1" name="Freeform 966"/>
            <p:cNvSpPr>
              <a:spLocks noEditPoints="1"/>
            </p:cNvSpPr>
            <p:nvPr/>
          </p:nvSpPr>
          <p:spPr bwMode="auto">
            <a:xfrm>
              <a:off x="11498263" y="903288"/>
              <a:ext cx="41275" cy="169863"/>
            </a:xfrm>
            <a:custGeom>
              <a:avLst/>
              <a:gdLst>
                <a:gd name="T0" fmla="*/ 26988 w 26"/>
                <a:gd name="T1" fmla="*/ 57150 h 107"/>
                <a:gd name="T2" fmla="*/ 26988 w 26"/>
                <a:gd name="T3" fmla="*/ 57150 h 107"/>
                <a:gd name="T4" fmla="*/ 0 w 26"/>
                <a:gd name="T5" fmla="*/ 169863 h 107"/>
                <a:gd name="T6" fmla="*/ 15875 w 26"/>
                <a:gd name="T7" fmla="*/ 112713 h 107"/>
                <a:gd name="T8" fmla="*/ 26988 w 26"/>
                <a:gd name="T9" fmla="*/ 57150 h 107"/>
                <a:gd name="T10" fmla="*/ 41275 w 26"/>
                <a:gd name="T11" fmla="*/ 0 h 107"/>
                <a:gd name="T12" fmla="*/ 38100 w 26"/>
                <a:gd name="T13" fmla="*/ 3175 h 107"/>
                <a:gd name="T14" fmla="*/ 38100 w 26"/>
                <a:gd name="T15" fmla="*/ 3175 h 107"/>
                <a:gd name="T16" fmla="*/ 41275 w 26"/>
                <a:gd name="T17" fmla="*/ 0 h 107"/>
                <a:gd name="T18" fmla="*/ 41275 w 26"/>
                <a:gd name="T19" fmla="*/ 0 h 107"/>
                <a:gd name="T20" fmla="*/ 41275 w 26"/>
                <a:gd name="T21" fmla="*/ 0 h 107"/>
                <a:gd name="T22" fmla="*/ 41275 w 26"/>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07">
                  <a:moveTo>
                    <a:pt x="17" y="36"/>
                  </a:moveTo>
                  <a:lnTo>
                    <a:pt x="17" y="36"/>
                  </a:lnTo>
                  <a:lnTo>
                    <a:pt x="0" y="107"/>
                  </a:lnTo>
                  <a:lnTo>
                    <a:pt x="10" y="71"/>
                  </a:lnTo>
                  <a:lnTo>
                    <a:pt x="17" y="36"/>
                  </a:lnTo>
                  <a:close/>
                  <a:moveTo>
                    <a:pt x="26" y="0"/>
                  </a:moveTo>
                  <a:lnTo>
                    <a:pt x="24" y="2"/>
                  </a:lnTo>
                  <a:lnTo>
                    <a:pt x="26" y="0"/>
                  </a:lnTo>
                  <a:close/>
                </a:path>
              </a:pathLst>
            </a:custGeom>
            <a:solidFill>
              <a:srgbClr val="5E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2" name="Freeform 967"/>
            <p:cNvSpPr>
              <a:spLocks noEditPoints="1"/>
            </p:cNvSpPr>
            <p:nvPr/>
          </p:nvSpPr>
          <p:spPr bwMode="auto">
            <a:xfrm>
              <a:off x="11498263" y="903288"/>
              <a:ext cx="41275" cy="169863"/>
            </a:xfrm>
            <a:custGeom>
              <a:avLst/>
              <a:gdLst>
                <a:gd name="T0" fmla="*/ 26988 w 26"/>
                <a:gd name="T1" fmla="*/ 57150 h 107"/>
                <a:gd name="T2" fmla="*/ 26988 w 26"/>
                <a:gd name="T3" fmla="*/ 57150 h 107"/>
                <a:gd name="T4" fmla="*/ 0 w 26"/>
                <a:gd name="T5" fmla="*/ 169863 h 107"/>
                <a:gd name="T6" fmla="*/ 15875 w 26"/>
                <a:gd name="T7" fmla="*/ 112713 h 107"/>
                <a:gd name="T8" fmla="*/ 26988 w 26"/>
                <a:gd name="T9" fmla="*/ 57150 h 107"/>
                <a:gd name="T10" fmla="*/ 41275 w 26"/>
                <a:gd name="T11" fmla="*/ 0 h 107"/>
                <a:gd name="T12" fmla="*/ 38100 w 26"/>
                <a:gd name="T13" fmla="*/ 3175 h 107"/>
                <a:gd name="T14" fmla="*/ 38100 w 26"/>
                <a:gd name="T15" fmla="*/ 3175 h 107"/>
                <a:gd name="T16" fmla="*/ 41275 w 26"/>
                <a:gd name="T17" fmla="*/ 0 h 107"/>
                <a:gd name="T18" fmla="*/ 41275 w 26"/>
                <a:gd name="T19" fmla="*/ 0 h 107"/>
                <a:gd name="T20" fmla="*/ 41275 w 26"/>
                <a:gd name="T21" fmla="*/ 0 h 107"/>
                <a:gd name="T22" fmla="*/ 41275 w 26"/>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07">
                  <a:moveTo>
                    <a:pt x="17" y="36"/>
                  </a:moveTo>
                  <a:lnTo>
                    <a:pt x="17" y="36"/>
                  </a:lnTo>
                  <a:lnTo>
                    <a:pt x="0" y="107"/>
                  </a:lnTo>
                  <a:lnTo>
                    <a:pt x="10" y="71"/>
                  </a:lnTo>
                  <a:lnTo>
                    <a:pt x="17" y="36"/>
                  </a:lnTo>
                  <a:moveTo>
                    <a:pt x="26" y="0"/>
                  </a:moveTo>
                  <a:lnTo>
                    <a:pt x="24" y="2"/>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3" name="Freeform 968"/>
            <p:cNvSpPr>
              <a:spLocks/>
            </p:cNvSpPr>
            <p:nvPr/>
          </p:nvSpPr>
          <p:spPr bwMode="auto">
            <a:xfrm>
              <a:off x="11525250" y="906463"/>
              <a:ext cx="11113" cy="53975"/>
            </a:xfrm>
            <a:custGeom>
              <a:avLst/>
              <a:gdLst>
                <a:gd name="T0" fmla="*/ 11113 w 7"/>
                <a:gd name="T1" fmla="*/ 0 h 34"/>
                <a:gd name="T2" fmla="*/ 11113 w 7"/>
                <a:gd name="T3" fmla="*/ 0 h 34"/>
                <a:gd name="T4" fmla="*/ 0 w 7"/>
                <a:gd name="T5" fmla="*/ 53975 h 34"/>
                <a:gd name="T6" fmla="*/ 0 w 7"/>
                <a:gd name="T7" fmla="*/ 53975 h 34"/>
                <a:gd name="T8" fmla="*/ 11113 w 7"/>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4">
                  <a:moveTo>
                    <a:pt x="7" y="0"/>
                  </a:moveTo>
                  <a:lnTo>
                    <a:pt x="7" y="0"/>
                  </a:lnTo>
                  <a:lnTo>
                    <a:pt x="0" y="34"/>
                  </a:lnTo>
                  <a:lnTo>
                    <a:pt x="7" y="0"/>
                  </a:lnTo>
                  <a:close/>
                </a:path>
              </a:pathLst>
            </a:custGeom>
            <a:solidFill>
              <a:srgbClr val="60C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4" name="Freeform 969"/>
            <p:cNvSpPr>
              <a:spLocks/>
            </p:cNvSpPr>
            <p:nvPr/>
          </p:nvSpPr>
          <p:spPr bwMode="auto">
            <a:xfrm>
              <a:off x="11525250" y="906463"/>
              <a:ext cx="11113" cy="53975"/>
            </a:xfrm>
            <a:custGeom>
              <a:avLst/>
              <a:gdLst>
                <a:gd name="T0" fmla="*/ 11113 w 7"/>
                <a:gd name="T1" fmla="*/ 0 h 34"/>
                <a:gd name="T2" fmla="*/ 11113 w 7"/>
                <a:gd name="T3" fmla="*/ 0 h 34"/>
                <a:gd name="T4" fmla="*/ 0 w 7"/>
                <a:gd name="T5" fmla="*/ 53975 h 34"/>
                <a:gd name="T6" fmla="*/ 0 w 7"/>
                <a:gd name="T7" fmla="*/ 53975 h 34"/>
                <a:gd name="T8" fmla="*/ 11113 w 7"/>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4">
                  <a:moveTo>
                    <a:pt x="7" y="0"/>
                  </a:moveTo>
                  <a:lnTo>
                    <a:pt x="7" y="0"/>
                  </a:lnTo>
                  <a:lnTo>
                    <a:pt x="0" y="3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5" name="Freeform 970"/>
            <p:cNvSpPr>
              <a:spLocks noEditPoints="1"/>
            </p:cNvSpPr>
            <p:nvPr/>
          </p:nvSpPr>
          <p:spPr bwMode="auto">
            <a:xfrm>
              <a:off x="11307763" y="1928813"/>
              <a:ext cx="104775" cy="346075"/>
            </a:xfrm>
            <a:custGeom>
              <a:avLst/>
              <a:gdLst>
                <a:gd name="T0" fmla="*/ 86065 w 28"/>
                <a:gd name="T1" fmla="*/ 161752 h 92"/>
                <a:gd name="T2" fmla="*/ 86065 w 28"/>
                <a:gd name="T3" fmla="*/ 161752 h 92"/>
                <a:gd name="T4" fmla="*/ 86065 w 28"/>
                <a:gd name="T5" fmla="*/ 161752 h 92"/>
                <a:gd name="T6" fmla="*/ 86065 w 28"/>
                <a:gd name="T7" fmla="*/ 161752 h 92"/>
                <a:gd name="T8" fmla="*/ 86065 w 28"/>
                <a:gd name="T9" fmla="*/ 161752 h 92"/>
                <a:gd name="T10" fmla="*/ 89807 w 28"/>
                <a:gd name="T11" fmla="*/ 161752 h 92"/>
                <a:gd name="T12" fmla="*/ 89807 w 28"/>
                <a:gd name="T13" fmla="*/ 161752 h 92"/>
                <a:gd name="T14" fmla="*/ 89807 w 28"/>
                <a:gd name="T15" fmla="*/ 157991 h 92"/>
                <a:gd name="T16" fmla="*/ 89807 w 28"/>
                <a:gd name="T17" fmla="*/ 157991 h 92"/>
                <a:gd name="T18" fmla="*/ 89807 w 28"/>
                <a:gd name="T19" fmla="*/ 157991 h 92"/>
                <a:gd name="T20" fmla="*/ 89807 w 28"/>
                <a:gd name="T21" fmla="*/ 157991 h 92"/>
                <a:gd name="T22" fmla="*/ 89807 w 28"/>
                <a:gd name="T23" fmla="*/ 157991 h 92"/>
                <a:gd name="T24" fmla="*/ 89807 w 28"/>
                <a:gd name="T25" fmla="*/ 157991 h 92"/>
                <a:gd name="T26" fmla="*/ 89807 w 28"/>
                <a:gd name="T27" fmla="*/ 157991 h 92"/>
                <a:gd name="T28" fmla="*/ 89807 w 28"/>
                <a:gd name="T29" fmla="*/ 157991 h 92"/>
                <a:gd name="T30" fmla="*/ 89807 w 28"/>
                <a:gd name="T31" fmla="*/ 157991 h 92"/>
                <a:gd name="T32" fmla="*/ 89807 w 28"/>
                <a:gd name="T33" fmla="*/ 157991 h 92"/>
                <a:gd name="T34" fmla="*/ 89807 w 28"/>
                <a:gd name="T35" fmla="*/ 157991 h 92"/>
                <a:gd name="T36" fmla="*/ 89807 w 28"/>
                <a:gd name="T37" fmla="*/ 157991 h 92"/>
                <a:gd name="T38" fmla="*/ 89807 w 28"/>
                <a:gd name="T39" fmla="*/ 154229 h 92"/>
                <a:gd name="T40" fmla="*/ 89807 w 28"/>
                <a:gd name="T41" fmla="*/ 154229 h 92"/>
                <a:gd name="T42" fmla="*/ 89807 w 28"/>
                <a:gd name="T43" fmla="*/ 154229 h 92"/>
                <a:gd name="T44" fmla="*/ 89807 w 28"/>
                <a:gd name="T45" fmla="*/ 154229 h 92"/>
                <a:gd name="T46" fmla="*/ 89807 w 28"/>
                <a:gd name="T47" fmla="*/ 154229 h 92"/>
                <a:gd name="T48" fmla="*/ 89807 w 28"/>
                <a:gd name="T49" fmla="*/ 154229 h 92"/>
                <a:gd name="T50" fmla="*/ 89807 w 28"/>
                <a:gd name="T51" fmla="*/ 154229 h 92"/>
                <a:gd name="T52" fmla="*/ 89807 w 28"/>
                <a:gd name="T53" fmla="*/ 154229 h 92"/>
                <a:gd name="T54" fmla="*/ 89807 w 28"/>
                <a:gd name="T55" fmla="*/ 154229 h 92"/>
                <a:gd name="T56" fmla="*/ 89807 w 28"/>
                <a:gd name="T57" fmla="*/ 154229 h 92"/>
                <a:gd name="T58" fmla="*/ 89807 w 28"/>
                <a:gd name="T59" fmla="*/ 154229 h 92"/>
                <a:gd name="T60" fmla="*/ 89807 w 28"/>
                <a:gd name="T61" fmla="*/ 154229 h 92"/>
                <a:gd name="T62" fmla="*/ 89807 w 28"/>
                <a:gd name="T63" fmla="*/ 154229 h 92"/>
                <a:gd name="T64" fmla="*/ 89807 w 28"/>
                <a:gd name="T65" fmla="*/ 150467 h 92"/>
                <a:gd name="T66" fmla="*/ 89807 w 28"/>
                <a:gd name="T67" fmla="*/ 150467 h 92"/>
                <a:gd name="T68" fmla="*/ 89807 w 28"/>
                <a:gd name="T69" fmla="*/ 150467 h 92"/>
                <a:gd name="T70" fmla="*/ 89807 w 28"/>
                <a:gd name="T71" fmla="*/ 150467 h 92"/>
                <a:gd name="T72" fmla="*/ 89807 w 28"/>
                <a:gd name="T73" fmla="*/ 150467 h 92"/>
                <a:gd name="T74" fmla="*/ 89807 w 28"/>
                <a:gd name="T75" fmla="*/ 150467 h 92"/>
                <a:gd name="T76" fmla="*/ 89807 w 28"/>
                <a:gd name="T77" fmla="*/ 150467 h 92"/>
                <a:gd name="T78" fmla="*/ 89807 w 28"/>
                <a:gd name="T79" fmla="*/ 150467 h 92"/>
                <a:gd name="T80" fmla="*/ 89807 w 28"/>
                <a:gd name="T81" fmla="*/ 150467 h 92"/>
                <a:gd name="T82" fmla="*/ 89807 w 28"/>
                <a:gd name="T83" fmla="*/ 150467 h 92"/>
                <a:gd name="T84" fmla="*/ 89807 w 28"/>
                <a:gd name="T85" fmla="*/ 150467 h 92"/>
                <a:gd name="T86" fmla="*/ 89807 w 28"/>
                <a:gd name="T87" fmla="*/ 150467 h 92"/>
                <a:gd name="T88" fmla="*/ 89807 w 28"/>
                <a:gd name="T89" fmla="*/ 150467 h 92"/>
                <a:gd name="T90" fmla="*/ 89807 w 28"/>
                <a:gd name="T91" fmla="*/ 150467 h 92"/>
                <a:gd name="T92" fmla="*/ 0 w 28"/>
                <a:gd name="T93" fmla="*/ 0 h 92"/>
                <a:gd name="T94" fmla="*/ 0 w 28"/>
                <a:gd name="T95" fmla="*/ 0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92">
                  <a:moveTo>
                    <a:pt x="23" y="43"/>
                  </a:moveTo>
                  <a:cubicBezTo>
                    <a:pt x="23" y="43"/>
                    <a:pt x="23" y="43"/>
                    <a:pt x="23" y="43"/>
                  </a:cubicBezTo>
                  <a:cubicBezTo>
                    <a:pt x="7" y="92"/>
                    <a:pt x="7" y="92"/>
                    <a:pt x="7" y="92"/>
                  </a:cubicBezTo>
                  <a:cubicBezTo>
                    <a:pt x="23" y="43"/>
                    <a:pt x="23" y="43"/>
                    <a:pt x="23" y="43"/>
                  </a:cubicBezTo>
                  <a:cubicBezTo>
                    <a:pt x="23" y="43"/>
                    <a:pt x="23" y="43"/>
                    <a:pt x="23" y="43"/>
                  </a:cubicBezTo>
                  <a:moveTo>
                    <a:pt x="23" y="43"/>
                  </a:moveTo>
                  <a:cubicBezTo>
                    <a:pt x="23" y="43"/>
                    <a:pt x="23" y="43"/>
                    <a:pt x="23" y="43"/>
                  </a:cubicBezTo>
                  <a:cubicBezTo>
                    <a:pt x="23" y="43"/>
                    <a:pt x="23" y="43"/>
                    <a:pt x="23" y="43"/>
                  </a:cubicBezTo>
                  <a:moveTo>
                    <a:pt x="23" y="43"/>
                  </a:moveTo>
                  <a:cubicBezTo>
                    <a:pt x="23" y="43"/>
                    <a:pt x="23" y="43"/>
                    <a:pt x="23" y="43"/>
                  </a:cubicBezTo>
                  <a:cubicBezTo>
                    <a:pt x="23" y="43"/>
                    <a:pt x="23" y="43"/>
                    <a:pt x="23" y="43"/>
                  </a:cubicBezTo>
                  <a:moveTo>
                    <a:pt x="24" y="43"/>
                  </a:moveTo>
                  <a:cubicBezTo>
                    <a:pt x="24" y="43"/>
                    <a:pt x="24" y="43"/>
                    <a:pt x="24" y="43"/>
                  </a:cubicBezTo>
                  <a:cubicBezTo>
                    <a:pt x="24" y="43"/>
                    <a:pt x="24" y="43"/>
                    <a:pt x="24" y="43"/>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0"/>
                  </a:moveTo>
                  <a:cubicBezTo>
                    <a:pt x="24" y="40"/>
                    <a:pt x="24" y="40"/>
                    <a:pt x="24" y="41"/>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0" y="0"/>
                  </a:moveTo>
                  <a:cubicBezTo>
                    <a:pt x="0" y="0"/>
                    <a:pt x="0" y="0"/>
                    <a:pt x="0" y="0"/>
                  </a:cubicBezTo>
                  <a:cubicBezTo>
                    <a:pt x="17" y="4"/>
                    <a:pt x="28" y="22"/>
                    <a:pt x="24" y="40"/>
                  </a:cubicBezTo>
                  <a:cubicBezTo>
                    <a:pt x="28" y="22"/>
                    <a:pt x="17" y="4"/>
                    <a:pt x="0" y="0"/>
                  </a:cubicBezTo>
                </a:path>
              </a:pathLst>
            </a:custGeom>
            <a:solidFill>
              <a:srgbClr val="4F2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6" name="Freeform 971"/>
            <p:cNvSpPr>
              <a:spLocks/>
            </p:cNvSpPr>
            <p:nvPr/>
          </p:nvSpPr>
          <p:spPr bwMode="auto">
            <a:xfrm>
              <a:off x="11187113" y="2417763"/>
              <a:ext cx="7938" cy="30163"/>
            </a:xfrm>
            <a:custGeom>
              <a:avLst/>
              <a:gdLst>
                <a:gd name="T0" fmla="*/ 7938 w 5"/>
                <a:gd name="T1" fmla="*/ 0 h 19"/>
                <a:gd name="T2" fmla="*/ 0 w 5"/>
                <a:gd name="T3" fmla="*/ 26988 h 19"/>
                <a:gd name="T4" fmla="*/ 0 w 5"/>
                <a:gd name="T5" fmla="*/ 30163 h 19"/>
                <a:gd name="T6" fmla="*/ 7938 w 5"/>
                <a:gd name="T7" fmla="*/ 0 h 19"/>
                <a:gd name="T8" fmla="*/ 7938 w 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9">
                  <a:moveTo>
                    <a:pt x="5" y="0"/>
                  </a:moveTo>
                  <a:lnTo>
                    <a:pt x="0" y="17"/>
                  </a:lnTo>
                  <a:lnTo>
                    <a:pt x="0" y="19"/>
                  </a:lnTo>
                  <a:lnTo>
                    <a:pt x="5" y="0"/>
                  </a:lnTo>
                  <a:close/>
                </a:path>
              </a:pathLst>
            </a:custGeom>
            <a:solidFill>
              <a:srgbClr val="8926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7" name="Freeform 972"/>
            <p:cNvSpPr>
              <a:spLocks/>
            </p:cNvSpPr>
            <p:nvPr/>
          </p:nvSpPr>
          <p:spPr bwMode="auto">
            <a:xfrm>
              <a:off x="11187113" y="2417763"/>
              <a:ext cx="7938" cy="30163"/>
            </a:xfrm>
            <a:custGeom>
              <a:avLst/>
              <a:gdLst>
                <a:gd name="T0" fmla="*/ 7938 w 5"/>
                <a:gd name="T1" fmla="*/ 0 h 19"/>
                <a:gd name="T2" fmla="*/ 0 w 5"/>
                <a:gd name="T3" fmla="*/ 26988 h 19"/>
                <a:gd name="T4" fmla="*/ 0 w 5"/>
                <a:gd name="T5" fmla="*/ 30163 h 19"/>
                <a:gd name="T6" fmla="*/ 7938 w 5"/>
                <a:gd name="T7" fmla="*/ 0 h 19"/>
                <a:gd name="T8" fmla="*/ 7938 w 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9">
                  <a:moveTo>
                    <a:pt x="5" y="0"/>
                  </a:moveTo>
                  <a:lnTo>
                    <a:pt x="0" y="17"/>
                  </a:lnTo>
                  <a:lnTo>
                    <a:pt x="0" y="1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8" name="Freeform 973"/>
            <p:cNvSpPr>
              <a:spLocks/>
            </p:cNvSpPr>
            <p:nvPr/>
          </p:nvSpPr>
          <p:spPr bwMode="auto">
            <a:xfrm>
              <a:off x="11464925" y="2530475"/>
              <a:ext cx="19050" cy="3175"/>
            </a:xfrm>
            <a:custGeom>
              <a:avLst/>
              <a:gdLst>
                <a:gd name="T0" fmla="*/ 0 w 12"/>
                <a:gd name="T1" fmla="*/ 0 h 2"/>
                <a:gd name="T2" fmla="*/ 0 w 12"/>
                <a:gd name="T3" fmla="*/ 0 h 2"/>
                <a:gd name="T4" fmla="*/ 19050 w 12"/>
                <a:gd name="T5" fmla="*/ 3175 h 2"/>
                <a:gd name="T6" fmla="*/ 19050 w 12"/>
                <a:gd name="T7" fmla="*/ 3175 h 2"/>
                <a:gd name="T8" fmla="*/ 0 w 1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
                  <a:moveTo>
                    <a:pt x="0" y="0"/>
                  </a:moveTo>
                  <a:lnTo>
                    <a:pt x="0" y="0"/>
                  </a:lnTo>
                  <a:lnTo>
                    <a:pt x="12" y="2"/>
                  </a:lnTo>
                  <a:lnTo>
                    <a:pt x="0" y="0"/>
                  </a:lnTo>
                  <a:close/>
                </a:path>
              </a:pathLst>
            </a:custGeom>
            <a:solidFill>
              <a:srgbClr val="A6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9" name="Freeform 974"/>
            <p:cNvSpPr>
              <a:spLocks/>
            </p:cNvSpPr>
            <p:nvPr/>
          </p:nvSpPr>
          <p:spPr bwMode="auto">
            <a:xfrm>
              <a:off x="11464925" y="2530475"/>
              <a:ext cx="19050" cy="3175"/>
            </a:xfrm>
            <a:custGeom>
              <a:avLst/>
              <a:gdLst>
                <a:gd name="T0" fmla="*/ 0 w 12"/>
                <a:gd name="T1" fmla="*/ 0 h 2"/>
                <a:gd name="T2" fmla="*/ 0 w 12"/>
                <a:gd name="T3" fmla="*/ 0 h 2"/>
                <a:gd name="T4" fmla="*/ 19050 w 12"/>
                <a:gd name="T5" fmla="*/ 3175 h 2"/>
                <a:gd name="T6" fmla="*/ 19050 w 12"/>
                <a:gd name="T7" fmla="*/ 3175 h 2"/>
                <a:gd name="T8" fmla="*/ 0 w 1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
                  <a:moveTo>
                    <a:pt x="0" y="0"/>
                  </a:moveTo>
                  <a:lnTo>
                    <a:pt x="0" y="0"/>
                  </a:lnTo>
                  <a:lnTo>
                    <a:pt x="1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0" name="Freeform 975"/>
            <p:cNvSpPr>
              <a:spLocks/>
            </p:cNvSpPr>
            <p:nvPr/>
          </p:nvSpPr>
          <p:spPr bwMode="auto">
            <a:xfrm>
              <a:off x="11483975" y="2533650"/>
              <a:ext cx="44450" cy="11113"/>
            </a:xfrm>
            <a:custGeom>
              <a:avLst/>
              <a:gdLst>
                <a:gd name="T0" fmla="*/ 0 w 28"/>
                <a:gd name="T1" fmla="*/ 0 h 7"/>
                <a:gd name="T2" fmla="*/ 0 w 28"/>
                <a:gd name="T3" fmla="*/ 0 h 7"/>
                <a:gd name="T4" fmla="*/ 44450 w 28"/>
                <a:gd name="T5" fmla="*/ 11113 h 7"/>
                <a:gd name="T6" fmla="*/ 0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0"/>
                  </a:moveTo>
                  <a:lnTo>
                    <a:pt x="0" y="0"/>
                  </a:lnTo>
                  <a:lnTo>
                    <a:pt x="28" y="7"/>
                  </a:lnTo>
                  <a:lnTo>
                    <a:pt x="0" y="0"/>
                  </a:lnTo>
                  <a:close/>
                </a:path>
              </a:pathLst>
            </a:custGeom>
            <a:solidFill>
              <a:srgbClr val="7B1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1" name="Freeform 976"/>
            <p:cNvSpPr>
              <a:spLocks/>
            </p:cNvSpPr>
            <p:nvPr/>
          </p:nvSpPr>
          <p:spPr bwMode="auto">
            <a:xfrm>
              <a:off x="11483975" y="2533650"/>
              <a:ext cx="44450" cy="11113"/>
            </a:xfrm>
            <a:custGeom>
              <a:avLst/>
              <a:gdLst>
                <a:gd name="T0" fmla="*/ 0 w 28"/>
                <a:gd name="T1" fmla="*/ 0 h 7"/>
                <a:gd name="T2" fmla="*/ 0 w 28"/>
                <a:gd name="T3" fmla="*/ 0 h 7"/>
                <a:gd name="T4" fmla="*/ 44450 w 28"/>
                <a:gd name="T5" fmla="*/ 11113 h 7"/>
                <a:gd name="T6" fmla="*/ 0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0"/>
                  </a:moveTo>
                  <a:lnTo>
                    <a:pt x="0" y="0"/>
                  </a:lnTo>
                  <a:lnTo>
                    <a:pt x="2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2" name="Freeform 977"/>
            <p:cNvSpPr>
              <a:spLocks/>
            </p:cNvSpPr>
            <p:nvPr/>
          </p:nvSpPr>
          <p:spPr bwMode="auto">
            <a:xfrm>
              <a:off x="11261725" y="2436813"/>
              <a:ext cx="290513" cy="107950"/>
            </a:xfrm>
            <a:custGeom>
              <a:avLst/>
              <a:gdLst>
                <a:gd name="T0" fmla="*/ 15092 w 77"/>
                <a:gd name="T1" fmla="*/ 0 h 29"/>
                <a:gd name="T2" fmla="*/ 0 w 77"/>
                <a:gd name="T3" fmla="*/ 48391 h 29"/>
                <a:gd name="T4" fmla="*/ 203736 w 77"/>
                <a:gd name="T5" fmla="*/ 93060 h 29"/>
                <a:gd name="T6" fmla="*/ 222601 w 77"/>
                <a:gd name="T7" fmla="*/ 96783 h 29"/>
                <a:gd name="T8" fmla="*/ 267876 w 77"/>
                <a:gd name="T9" fmla="*/ 107950 h 29"/>
                <a:gd name="T10" fmla="*/ 290513 w 77"/>
                <a:gd name="T11" fmla="*/ 59559 h 29"/>
                <a:gd name="T12" fmla="*/ 290513 w 77"/>
                <a:gd name="T13" fmla="*/ 59559 h 29"/>
                <a:gd name="T14" fmla="*/ 15092 w 77"/>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29">
                  <a:moveTo>
                    <a:pt x="4" y="0"/>
                  </a:moveTo>
                  <a:cubicBezTo>
                    <a:pt x="0" y="13"/>
                    <a:pt x="0" y="13"/>
                    <a:pt x="0" y="13"/>
                  </a:cubicBezTo>
                  <a:cubicBezTo>
                    <a:pt x="54" y="25"/>
                    <a:pt x="54" y="25"/>
                    <a:pt x="54" y="25"/>
                  </a:cubicBezTo>
                  <a:cubicBezTo>
                    <a:pt x="59" y="26"/>
                    <a:pt x="59" y="26"/>
                    <a:pt x="59" y="26"/>
                  </a:cubicBezTo>
                  <a:cubicBezTo>
                    <a:pt x="71" y="29"/>
                    <a:pt x="71" y="29"/>
                    <a:pt x="71" y="29"/>
                  </a:cubicBezTo>
                  <a:cubicBezTo>
                    <a:pt x="73" y="25"/>
                    <a:pt x="75" y="21"/>
                    <a:pt x="77" y="16"/>
                  </a:cubicBezTo>
                  <a:cubicBezTo>
                    <a:pt x="77" y="16"/>
                    <a:pt x="77" y="16"/>
                    <a:pt x="77" y="16"/>
                  </a:cubicBezTo>
                  <a:cubicBezTo>
                    <a:pt x="4" y="0"/>
                    <a:pt x="4" y="0"/>
                    <a:pt x="4" y="0"/>
                  </a:cubicBezTo>
                </a:path>
              </a:pathLst>
            </a:custGeom>
            <a:solidFill>
              <a:srgbClr val="6C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3" name="Freeform 978"/>
            <p:cNvSpPr>
              <a:spLocks/>
            </p:cNvSpPr>
            <p:nvPr/>
          </p:nvSpPr>
          <p:spPr bwMode="auto">
            <a:xfrm>
              <a:off x="11261725" y="2436813"/>
              <a:ext cx="15875" cy="49213"/>
            </a:xfrm>
            <a:custGeom>
              <a:avLst/>
              <a:gdLst>
                <a:gd name="T0" fmla="*/ 15875 w 10"/>
                <a:gd name="T1" fmla="*/ 0 h 31"/>
                <a:gd name="T2" fmla="*/ 0 w 10"/>
                <a:gd name="T3" fmla="*/ 49213 h 31"/>
                <a:gd name="T4" fmla="*/ 0 w 10"/>
                <a:gd name="T5" fmla="*/ 49213 h 31"/>
                <a:gd name="T6" fmla="*/ 15875 w 10"/>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1">
                  <a:moveTo>
                    <a:pt x="10" y="0"/>
                  </a:moveTo>
                  <a:lnTo>
                    <a:pt x="0" y="31"/>
                  </a:lnTo>
                  <a:lnTo>
                    <a:pt x="10" y="0"/>
                  </a:lnTo>
                  <a:close/>
                </a:path>
              </a:pathLst>
            </a:custGeom>
            <a:solidFill>
              <a:srgbClr val="8926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4" name="Freeform 979"/>
            <p:cNvSpPr>
              <a:spLocks/>
            </p:cNvSpPr>
            <p:nvPr/>
          </p:nvSpPr>
          <p:spPr bwMode="auto">
            <a:xfrm>
              <a:off x="11261725" y="2436813"/>
              <a:ext cx="15875" cy="49213"/>
            </a:xfrm>
            <a:custGeom>
              <a:avLst/>
              <a:gdLst>
                <a:gd name="T0" fmla="*/ 15875 w 10"/>
                <a:gd name="T1" fmla="*/ 0 h 31"/>
                <a:gd name="T2" fmla="*/ 0 w 10"/>
                <a:gd name="T3" fmla="*/ 49213 h 31"/>
                <a:gd name="T4" fmla="*/ 0 w 10"/>
                <a:gd name="T5" fmla="*/ 49213 h 31"/>
                <a:gd name="T6" fmla="*/ 15875 w 10"/>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1">
                  <a:moveTo>
                    <a:pt x="10" y="0"/>
                  </a:moveTo>
                  <a:lnTo>
                    <a:pt x="0" y="3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5" name="Freeform 980"/>
            <p:cNvSpPr>
              <a:spLocks/>
            </p:cNvSpPr>
            <p:nvPr/>
          </p:nvSpPr>
          <p:spPr bwMode="auto">
            <a:xfrm>
              <a:off x="11250613" y="2516188"/>
              <a:ext cx="206375" cy="47625"/>
            </a:xfrm>
            <a:custGeom>
              <a:avLst/>
              <a:gdLst>
                <a:gd name="T0" fmla="*/ 0 w 130"/>
                <a:gd name="T1" fmla="*/ 0 h 30"/>
                <a:gd name="T2" fmla="*/ 0 w 130"/>
                <a:gd name="T3" fmla="*/ 0 h 30"/>
                <a:gd name="T4" fmla="*/ 206375 w 130"/>
                <a:gd name="T5" fmla="*/ 47625 h 30"/>
                <a:gd name="T6" fmla="*/ 206375 w 130"/>
                <a:gd name="T7" fmla="*/ 47625 h 30"/>
                <a:gd name="T8" fmla="*/ 0 w 1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0">
                  <a:moveTo>
                    <a:pt x="0" y="0"/>
                  </a:moveTo>
                  <a:lnTo>
                    <a:pt x="0" y="0"/>
                  </a:lnTo>
                  <a:lnTo>
                    <a:pt x="130" y="30"/>
                  </a:lnTo>
                  <a:lnTo>
                    <a:pt x="0" y="0"/>
                  </a:lnTo>
                  <a:close/>
                </a:path>
              </a:pathLst>
            </a:custGeom>
            <a:solidFill>
              <a:srgbClr val="390C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6" name="Freeform 981"/>
            <p:cNvSpPr>
              <a:spLocks/>
            </p:cNvSpPr>
            <p:nvPr/>
          </p:nvSpPr>
          <p:spPr bwMode="auto">
            <a:xfrm>
              <a:off x="11250613" y="2516188"/>
              <a:ext cx="206375" cy="47625"/>
            </a:xfrm>
            <a:custGeom>
              <a:avLst/>
              <a:gdLst>
                <a:gd name="T0" fmla="*/ 0 w 130"/>
                <a:gd name="T1" fmla="*/ 0 h 30"/>
                <a:gd name="T2" fmla="*/ 0 w 130"/>
                <a:gd name="T3" fmla="*/ 0 h 30"/>
                <a:gd name="T4" fmla="*/ 206375 w 130"/>
                <a:gd name="T5" fmla="*/ 47625 h 30"/>
                <a:gd name="T6" fmla="*/ 206375 w 130"/>
                <a:gd name="T7" fmla="*/ 47625 h 30"/>
                <a:gd name="T8" fmla="*/ 0 w 1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0">
                  <a:moveTo>
                    <a:pt x="0" y="0"/>
                  </a:moveTo>
                  <a:lnTo>
                    <a:pt x="0" y="0"/>
                  </a:lnTo>
                  <a:lnTo>
                    <a:pt x="130"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7" name="Freeform 982"/>
            <p:cNvSpPr>
              <a:spLocks/>
            </p:cNvSpPr>
            <p:nvPr/>
          </p:nvSpPr>
          <p:spPr bwMode="auto">
            <a:xfrm>
              <a:off x="11217275" y="2516188"/>
              <a:ext cx="239713" cy="138113"/>
            </a:xfrm>
            <a:custGeom>
              <a:avLst/>
              <a:gdLst>
                <a:gd name="T0" fmla="*/ 33710 w 64"/>
                <a:gd name="T1" fmla="*/ 0 h 37"/>
                <a:gd name="T2" fmla="*/ 0 w 64"/>
                <a:gd name="T3" fmla="*/ 97052 h 37"/>
                <a:gd name="T4" fmla="*/ 176039 w 64"/>
                <a:gd name="T5" fmla="*/ 138113 h 37"/>
                <a:gd name="T6" fmla="*/ 239713 w 64"/>
                <a:gd name="T7" fmla="*/ 48526 h 37"/>
                <a:gd name="T8" fmla="*/ 239713 w 64"/>
                <a:gd name="T9" fmla="*/ 48526 h 37"/>
                <a:gd name="T10" fmla="*/ 33710 w 64"/>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37">
                  <a:moveTo>
                    <a:pt x="9" y="0"/>
                  </a:moveTo>
                  <a:cubicBezTo>
                    <a:pt x="0" y="26"/>
                    <a:pt x="0" y="26"/>
                    <a:pt x="0" y="26"/>
                  </a:cubicBezTo>
                  <a:cubicBezTo>
                    <a:pt x="47" y="37"/>
                    <a:pt x="47" y="37"/>
                    <a:pt x="47" y="37"/>
                  </a:cubicBezTo>
                  <a:cubicBezTo>
                    <a:pt x="53" y="29"/>
                    <a:pt x="59" y="21"/>
                    <a:pt x="64" y="13"/>
                  </a:cubicBezTo>
                  <a:cubicBezTo>
                    <a:pt x="64" y="13"/>
                    <a:pt x="64" y="13"/>
                    <a:pt x="64" y="13"/>
                  </a:cubicBezTo>
                  <a:cubicBezTo>
                    <a:pt x="9" y="0"/>
                    <a:pt x="9" y="0"/>
                    <a:pt x="9" y="0"/>
                  </a:cubicBezTo>
                </a:path>
              </a:pathLst>
            </a:custGeom>
            <a:solidFill>
              <a:srgbClr val="176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8" name="Freeform 983"/>
            <p:cNvSpPr>
              <a:spLocks/>
            </p:cNvSpPr>
            <p:nvPr/>
          </p:nvSpPr>
          <p:spPr bwMode="auto">
            <a:xfrm>
              <a:off x="11217275" y="2516188"/>
              <a:ext cx="33338" cy="96838"/>
            </a:xfrm>
            <a:custGeom>
              <a:avLst/>
              <a:gdLst>
                <a:gd name="T0" fmla="*/ 33338 w 21"/>
                <a:gd name="T1" fmla="*/ 0 h 61"/>
                <a:gd name="T2" fmla="*/ 0 w 21"/>
                <a:gd name="T3" fmla="*/ 96838 h 61"/>
                <a:gd name="T4" fmla="*/ 0 w 21"/>
                <a:gd name="T5" fmla="*/ 96838 h 61"/>
                <a:gd name="T6" fmla="*/ 33338 w 21"/>
                <a:gd name="T7" fmla="*/ 0 h 61"/>
                <a:gd name="T8" fmla="*/ 33338 w 21"/>
                <a:gd name="T9" fmla="*/ 0 h 61"/>
                <a:gd name="T10" fmla="*/ 33338 w 21"/>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61">
                  <a:moveTo>
                    <a:pt x="21" y="0"/>
                  </a:moveTo>
                  <a:lnTo>
                    <a:pt x="0" y="61"/>
                  </a:lnTo>
                  <a:lnTo>
                    <a:pt x="21" y="0"/>
                  </a:lnTo>
                  <a:close/>
                </a:path>
              </a:pathLst>
            </a:custGeom>
            <a:solidFill>
              <a:srgbClr val="401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9" name="Freeform 984"/>
            <p:cNvSpPr>
              <a:spLocks/>
            </p:cNvSpPr>
            <p:nvPr/>
          </p:nvSpPr>
          <p:spPr bwMode="auto">
            <a:xfrm>
              <a:off x="11217275" y="2516188"/>
              <a:ext cx="33338" cy="96838"/>
            </a:xfrm>
            <a:custGeom>
              <a:avLst/>
              <a:gdLst>
                <a:gd name="T0" fmla="*/ 33338 w 21"/>
                <a:gd name="T1" fmla="*/ 0 h 61"/>
                <a:gd name="T2" fmla="*/ 0 w 21"/>
                <a:gd name="T3" fmla="*/ 96838 h 61"/>
                <a:gd name="T4" fmla="*/ 0 w 21"/>
                <a:gd name="T5" fmla="*/ 96838 h 61"/>
                <a:gd name="T6" fmla="*/ 33338 w 21"/>
                <a:gd name="T7" fmla="*/ 0 h 61"/>
                <a:gd name="T8" fmla="*/ 33338 w 21"/>
                <a:gd name="T9" fmla="*/ 0 h 61"/>
                <a:gd name="T10" fmla="*/ 33338 w 21"/>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61">
                  <a:moveTo>
                    <a:pt x="21" y="0"/>
                  </a:moveTo>
                  <a:lnTo>
                    <a:pt x="0" y="6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0" name="Freeform 985"/>
            <p:cNvSpPr>
              <a:spLocks/>
            </p:cNvSpPr>
            <p:nvPr/>
          </p:nvSpPr>
          <p:spPr bwMode="auto">
            <a:xfrm>
              <a:off x="11288713" y="2409825"/>
              <a:ext cx="269875" cy="60325"/>
            </a:xfrm>
            <a:custGeom>
              <a:avLst/>
              <a:gdLst>
                <a:gd name="T0" fmla="*/ 0 w 170"/>
                <a:gd name="T1" fmla="*/ 0 h 38"/>
                <a:gd name="T2" fmla="*/ 0 w 170"/>
                <a:gd name="T3" fmla="*/ 0 h 38"/>
                <a:gd name="T4" fmla="*/ 269875 w 170"/>
                <a:gd name="T5" fmla="*/ 60325 h 38"/>
                <a:gd name="T6" fmla="*/ 0 w 170"/>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38">
                  <a:moveTo>
                    <a:pt x="0" y="0"/>
                  </a:moveTo>
                  <a:lnTo>
                    <a:pt x="0" y="0"/>
                  </a:lnTo>
                  <a:lnTo>
                    <a:pt x="170" y="38"/>
                  </a:lnTo>
                  <a:lnTo>
                    <a:pt x="0" y="0"/>
                  </a:lnTo>
                  <a:close/>
                </a:path>
              </a:pathLst>
            </a:custGeom>
            <a:solidFill>
              <a:srgbClr val="2B09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1" name="Freeform 986"/>
            <p:cNvSpPr>
              <a:spLocks/>
            </p:cNvSpPr>
            <p:nvPr/>
          </p:nvSpPr>
          <p:spPr bwMode="auto">
            <a:xfrm>
              <a:off x="11288713" y="2409825"/>
              <a:ext cx="269875" cy="60325"/>
            </a:xfrm>
            <a:custGeom>
              <a:avLst/>
              <a:gdLst>
                <a:gd name="T0" fmla="*/ 0 w 170"/>
                <a:gd name="T1" fmla="*/ 0 h 38"/>
                <a:gd name="T2" fmla="*/ 0 w 170"/>
                <a:gd name="T3" fmla="*/ 0 h 38"/>
                <a:gd name="T4" fmla="*/ 269875 w 170"/>
                <a:gd name="T5" fmla="*/ 60325 h 38"/>
                <a:gd name="T6" fmla="*/ 0 w 170"/>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38">
                  <a:moveTo>
                    <a:pt x="0" y="0"/>
                  </a:moveTo>
                  <a:lnTo>
                    <a:pt x="0" y="0"/>
                  </a:lnTo>
                  <a:lnTo>
                    <a:pt x="17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2" name="Freeform 987"/>
            <p:cNvSpPr>
              <a:spLocks/>
            </p:cNvSpPr>
            <p:nvPr/>
          </p:nvSpPr>
          <p:spPr bwMode="auto">
            <a:xfrm>
              <a:off x="11288713" y="2301875"/>
              <a:ext cx="330200" cy="176213"/>
            </a:xfrm>
            <a:custGeom>
              <a:avLst/>
              <a:gdLst>
                <a:gd name="T0" fmla="*/ 33770 w 88"/>
                <a:gd name="T1" fmla="*/ 0 h 47"/>
                <a:gd name="T2" fmla="*/ 0 w 88"/>
                <a:gd name="T3" fmla="*/ 108727 h 47"/>
                <a:gd name="T4" fmla="*/ 270164 w 88"/>
                <a:gd name="T5" fmla="*/ 168715 h 47"/>
                <a:gd name="T6" fmla="*/ 288925 w 88"/>
                <a:gd name="T7" fmla="*/ 176213 h 47"/>
                <a:gd name="T8" fmla="*/ 330200 w 88"/>
                <a:gd name="T9" fmla="*/ 67486 h 47"/>
                <a:gd name="T10" fmla="*/ 330200 w 88"/>
                <a:gd name="T11" fmla="*/ 67486 h 47"/>
                <a:gd name="T12" fmla="*/ 33770 w 8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47">
                  <a:moveTo>
                    <a:pt x="9" y="0"/>
                  </a:moveTo>
                  <a:cubicBezTo>
                    <a:pt x="0" y="29"/>
                    <a:pt x="0" y="29"/>
                    <a:pt x="0" y="29"/>
                  </a:cubicBezTo>
                  <a:cubicBezTo>
                    <a:pt x="72" y="45"/>
                    <a:pt x="72" y="45"/>
                    <a:pt x="72" y="45"/>
                  </a:cubicBezTo>
                  <a:cubicBezTo>
                    <a:pt x="77" y="47"/>
                    <a:pt x="77" y="47"/>
                    <a:pt x="77" y="47"/>
                  </a:cubicBezTo>
                  <a:cubicBezTo>
                    <a:pt x="81" y="37"/>
                    <a:pt x="85" y="28"/>
                    <a:pt x="88" y="18"/>
                  </a:cubicBezTo>
                  <a:cubicBezTo>
                    <a:pt x="88" y="18"/>
                    <a:pt x="88" y="18"/>
                    <a:pt x="88" y="18"/>
                  </a:cubicBezTo>
                  <a:cubicBezTo>
                    <a:pt x="9" y="0"/>
                    <a:pt x="9" y="0"/>
                    <a:pt x="9" y="0"/>
                  </a:cubicBezTo>
                </a:path>
              </a:pathLst>
            </a:custGeom>
            <a:solidFill>
              <a:srgbClr val="0D3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3" name="Freeform 988"/>
            <p:cNvSpPr>
              <a:spLocks noEditPoints="1"/>
            </p:cNvSpPr>
            <p:nvPr/>
          </p:nvSpPr>
          <p:spPr bwMode="auto">
            <a:xfrm>
              <a:off x="11202988" y="2301875"/>
              <a:ext cx="119063" cy="107950"/>
            </a:xfrm>
            <a:custGeom>
              <a:avLst/>
              <a:gdLst>
                <a:gd name="T0" fmla="*/ 6350 w 75"/>
                <a:gd name="T1" fmla="*/ 44450 h 68"/>
                <a:gd name="T2" fmla="*/ 0 w 75"/>
                <a:gd name="T3" fmla="*/ 88900 h 68"/>
                <a:gd name="T4" fmla="*/ 6350 w 75"/>
                <a:gd name="T5" fmla="*/ 44450 h 68"/>
                <a:gd name="T6" fmla="*/ 119063 w 75"/>
                <a:gd name="T7" fmla="*/ 0 h 68"/>
                <a:gd name="T8" fmla="*/ 85725 w 75"/>
                <a:gd name="T9" fmla="*/ 107950 h 68"/>
                <a:gd name="T10" fmla="*/ 85725 w 75"/>
                <a:gd name="T11" fmla="*/ 107950 h 68"/>
                <a:gd name="T12" fmla="*/ 119063 w 75"/>
                <a:gd name="T13" fmla="*/ 0 h 68"/>
                <a:gd name="T14" fmla="*/ 119063 w 75"/>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8">
                  <a:moveTo>
                    <a:pt x="4" y="28"/>
                  </a:moveTo>
                  <a:lnTo>
                    <a:pt x="0" y="56"/>
                  </a:lnTo>
                  <a:lnTo>
                    <a:pt x="4" y="28"/>
                  </a:lnTo>
                  <a:close/>
                  <a:moveTo>
                    <a:pt x="75" y="0"/>
                  </a:moveTo>
                  <a:lnTo>
                    <a:pt x="54" y="68"/>
                  </a:lnTo>
                  <a:lnTo>
                    <a:pt x="75" y="0"/>
                  </a:lnTo>
                  <a:close/>
                </a:path>
              </a:pathLst>
            </a:custGeom>
            <a:solidFill>
              <a:srgbClr val="301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4" name="Freeform 989"/>
            <p:cNvSpPr>
              <a:spLocks noEditPoints="1"/>
            </p:cNvSpPr>
            <p:nvPr/>
          </p:nvSpPr>
          <p:spPr bwMode="auto">
            <a:xfrm>
              <a:off x="11202988" y="2301875"/>
              <a:ext cx="119063" cy="107950"/>
            </a:xfrm>
            <a:custGeom>
              <a:avLst/>
              <a:gdLst>
                <a:gd name="T0" fmla="*/ 6350 w 75"/>
                <a:gd name="T1" fmla="*/ 44450 h 68"/>
                <a:gd name="T2" fmla="*/ 0 w 75"/>
                <a:gd name="T3" fmla="*/ 88900 h 68"/>
                <a:gd name="T4" fmla="*/ 6350 w 75"/>
                <a:gd name="T5" fmla="*/ 44450 h 68"/>
                <a:gd name="T6" fmla="*/ 119063 w 75"/>
                <a:gd name="T7" fmla="*/ 0 h 68"/>
                <a:gd name="T8" fmla="*/ 85725 w 75"/>
                <a:gd name="T9" fmla="*/ 107950 h 68"/>
                <a:gd name="T10" fmla="*/ 85725 w 75"/>
                <a:gd name="T11" fmla="*/ 107950 h 68"/>
                <a:gd name="T12" fmla="*/ 119063 w 75"/>
                <a:gd name="T13" fmla="*/ 0 h 68"/>
                <a:gd name="T14" fmla="*/ 119063 w 75"/>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8">
                  <a:moveTo>
                    <a:pt x="4" y="28"/>
                  </a:moveTo>
                  <a:lnTo>
                    <a:pt x="0" y="56"/>
                  </a:lnTo>
                  <a:lnTo>
                    <a:pt x="4" y="28"/>
                  </a:lnTo>
                  <a:moveTo>
                    <a:pt x="75" y="0"/>
                  </a:moveTo>
                  <a:lnTo>
                    <a:pt x="54" y="68"/>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5" name="Freeform 990"/>
            <p:cNvSpPr>
              <a:spLocks/>
            </p:cNvSpPr>
            <p:nvPr/>
          </p:nvSpPr>
          <p:spPr bwMode="auto">
            <a:xfrm>
              <a:off x="11753850" y="20638"/>
              <a:ext cx="7938" cy="93663"/>
            </a:xfrm>
            <a:custGeom>
              <a:avLst/>
              <a:gdLst>
                <a:gd name="T0" fmla="*/ 7938 w 2"/>
                <a:gd name="T1" fmla="*/ 0 h 25"/>
                <a:gd name="T2" fmla="*/ 0 w 2"/>
                <a:gd name="T3" fmla="*/ 93663 h 25"/>
                <a:gd name="T4" fmla="*/ 0 w 2"/>
                <a:gd name="T5" fmla="*/ 93663 h 25"/>
                <a:gd name="T6" fmla="*/ 7938 w 2"/>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5">
                  <a:moveTo>
                    <a:pt x="2" y="0"/>
                  </a:moveTo>
                  <a:cubicBezTo>
                    <a:pt x="2" y="7"/>
                    <a:pt x="1" y="16"/>
                    <a:pt x="0" y="25"/>
                  </a:cubicBezTo>
                  <a:cubicBezTo>
                    <a:pt x="0" y="25"/>
                    <a:pt x="0" y="25"/>
                    <a:pt x="0" y="25"/>
                  </a:cubicBezTo>
                  <a:cubicBezTo>
                    <a:pt x="1" y="16"/>
                    <a:pt x="2" y="7"/>
                    <a:pt x="2" y="0"/>
                  </a:cubicBezTo>
                </a:path>
              </a:pathLst>
            </a:custGeom>
            <a:solidFill>
              <a:srgbClr val="942C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6" name="Freeform 991"/>
            <p:cNvSpPr>
              <a:spLocks/>
            </p:cNvSpPr>
            <p:nvPr/>
          </p:nvSpPr>
          <p:spPr bwMode="auto">
            <a:xfrm>
              <a:off x="11728450" y="-92075"/>
              <a:ext cx="36513" cy="206375"/>
            </a:xfrm>
            <a:custGeom>
              <a:avLst/>
              <a:gdLst>
                <a:gd name="T0" fmla="*/ 36513 w 10"/>
                <a:gd name="T1" fmla="*/ 0 h 55"/>
                <a:gd name="T2" fmla="*/ 0 w 10"/>
                <a:gd name="T3" fmla="*/ 161348 h 55"/>
                <a:gd name="T4" fmla="*/ 25559 w 10"/>
                <a:gd name="T5" fmla="*/ 206375 h 55"/>
                <a:gd name="T6" fmla="*/ 32862 w 10"/>
                <a:gd name="T7" fmla="*/ 112568 h 55"/>
                <a:gd name="T8" fmla="*/ 36513 w 1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55">
                  <a:moveTo>
                    <a:pt x="10" y="0"/>
                  </a:moveTo>
                  <a:cubicBezTo>
                    <a:pt x="0" y="43"/>
                    <a:pt x="0" y="43"/>
                    <a:pt x="0" y="43"/>
                  </a:cubicBezTo>
                  <a:cubicBezTo>
                    <a:pt x="2" y="44"/>
                    <a:pt x="4" y="48"/>
                    <a:pt x="7" y="55"/>
                  </a:cubicBezTo>
                  <a:cubicBezTo>
                    <a:pt x="8" y="46"/>
                    <a:pt x="9" y="37"/>
                    <a:pt x="9" y="30"/>
                  </a:cubicBezTo>
                  <a:cubicBezTo>
                    <a:pt x="10" y="13"/>
                    <a:pt x="10" y="2"/>
                    <a:pt x="10" y="0"/>
                  </a:cubicBezTo>
                </a:path>
              </a:pathLst>
            </a:custGeom>
            <a:solidFill>
              <a:srgbClr val="5608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7" name="Freeform 992"/>
            <p:cNvSpPr>
              <a:spLocks/>
            </p:cNvSpPr>
            <p:nvPr/>
          </p:nvSpPr>
          <p:spPr bwMode="auto">
            <a:xfrm>
              <a:off x="11728450" y="69850"/>
              <a:ext cx="25400" cy="44450"/>
            </a:xfrm>
            <a:custGeom>
              <a:avLst/>
              <a:gdLst>
                <a:gd name="T0" fmla="*/ 0 w 7"/>
                <a:gd name="T1" fmla="*/ 0 h 12"/>
                <a:gd name="T2" fmla="*/ 0 w 7"/>
                <a:gd name="T3" fmla="*/ 0 h 12"/>
                <a:gd name="T4" fmla="*/ 25400 w 7"/>
                <a:gd name="T5" fmla="*/ 44450 h 12"/>
                <a:gd name="T6" fmla="*/ 25400 w 7"/>
                <a:gd name="T7" fmla="*/ 44450 h 12"/>
                <a:gd name="T8" fmla="*/ 25400 w 7"/>
                <a:gd name="T9" fmla="*/ 44450 h 12"/>
                <a:gd name="T10" fmla="*/ 0 w 7"/>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2">
                  <a:moveTo>
                    <a:pt x="0" y="0"/>
                  </a:moveTo>
                  <a:cubicBezTo>
                    <a:pt x="0" y="0"/>
                    <a:pt x="0" y="0"/>
                    <a:pt x="0" y="0"/>
                  </a:cubicBezTo>
                  <a:cubicBezTo>
                    <a:pt x="2" y="1"/>
                    <a:pt x="4" y="5"/>
                    <a:pt x="7" y="12"/>
                  </a:cubicBezTo>
                  <a:cubicBezTo>
                    <a:pt x="7" y="12"/>
                    <a:pt x="7" y="12"/>
                    <a:pt x="7" y="12"/>
                  </a:cubicBezTo>
                  <a:cubicBezTo>
                    <a:pt x="7" y="12"/>
                    <a:pt x="7" y="12"/>
                    <a:pt x="7" y="12"/>
                  </a:cubicBezTo>
                  <a:cubicBezTo>
                    <a:pt x="4" y="5"/>
                    <a:pt x="2" y="1"/>
                    <a:pt x="0" y="0"/>
                  </a:cubicBezTo>
                </a:path>
              </a:pathLst>
            </a:custGeom>
            <a:solidFill>
              <a:srgbClr val="6E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8" name="Freeform 993"/>
            <p:cNvSpPr>
              <a:spLocks noEditPoints="1"/>
            </p:cNvSpPr>
            <p:nvPr/>
          </p:nvSpPr>
          <p:spPr bwMode="auto">
            <a:xfrm>
              <a:off x="11811000" y="325438"/>
              <a:ext cx="38100" cy="296863"/>
            </a:xfrm>
            <a:custGeom>
              <a:avLst/>
              <a:gdLst>
                <a:gd name="T0" fmla="*/ 38100 w 10"/>
                <a:gd name="T1" fmla="*/ 296863 h 79"/>
                <a:gd name="T2" fmla="*/ 38100 w 10"/>
                <a:gd name="T3" fmla="*/ 296863 h 79"/>
                <a:gd name="T4" fmla="*/ 38100 w 10"/>
                <a:gd name="T5" fmla="*/ 296863 h 79"/>
                <a:gd name="T6" fmla="*/ 38100 w 10"/>
                <a:gd name="T7" fmla="*/ 293105 h 79"/>
                <a:gd name="T8" fmla="*/ 38100 w 10"/>
                <a:gd name="T9" fmla="*/ 293105 h 79"/>
                <a:gd name="T10" fmla="*/ 38100 w 10"/>
                <a:gd name="T11" fmla="*/ 293105 h 79"/>
                <a:gd name="T12" fmla="*/ 34290 w 10"/>
                <a:gd name="T13" fmla="*/ 255528 h 79"/>
                <a:gd name="T14" fmla="*/ 34290 w 10"/>
                <a:gd name="T15" fmla="*/ 255528 h 79"/>
                <a:gd name="T16" fmla="*/ 34290 w 10"/>
                <a:gd name="T17" fmla="*/ 255528 h 79"/>
                <a:gd name="T18" fmla="*/ 34290 w 10"/>
                <a:gd name="T19" fmla="*/ 248012 h 79"/>
                <a:gd name="T20" fmla="*/ 34290 w 10"/>
                <a:gd name="T21" fmla="*/ 248012 h 79"/>
                <a:gd name="T22" fmla="*/ 34290 w 10"/>
                <a:gd name="T23" fmla="*/ 248012 h 79"/>
                <a:gd name="T24" fmla="*/ 34290 w 10"/>
                <a:gd name="T25" fmla="*/ 248012 h 79"/>
                <a:gd name="T26" fmla="*/ 34290 w 10"/>
                <a:gd name="T27" fmla="*/ 248012 h 79"/>
                <a:gd name="T28" fmla="*/ 34290 w 10"/>
                <a:gd name="T29" fmla="*/ 248012 h 79"/>
                <a:gd name="T30" fmla="*/ 34290 w 10"/>
                <a:gd name="T31" fmla="*/ 244254 h 79"/>
                <a:gd name="T32" fmla="*/ 34290 w 10"/>
                <a:gd name="T33" fmla="*/ 244254 h 79"/>
                <a:gd name="T34" fmla="*/ 34290 w 10"/>
                <a:gd name="T35" fmla="*/ 244254 h 79"/>
                <a:gd name="T36" fmla="*/ 34290 w 10"/>
                <a:gd name="T37" fmla="*/ 244254 h 79"/>
                <a:gd name="T38" fmla="*/ 34290 w 10"/>
                <a:gd name="T39" fmla="*/ 244254 h 79"/>
                <a:gd name="T40" fmla="*/ 34290 w 10"/>
                <a:gd name="T41" fmla="*/ 244254 h 79"/>
                <a:gd name="T42" fmla="*/ 34290 w 10"/>
                <a:gd name="T43" fmla="*/ 244254 h 79"/>
                <a:gd name="T44" fmla="*/ 34290 w 10"/>
                <a:gd name="T45" fmla="*/ 244254 h 79"/>
                <a:gd name="T46" fmla="*/ 34290 w 10"/>
                <a:gd name="T47" fmla="*/ 244254 h 79"/>
                <a:gd name="T48" fmla="*/ 34290 w 10"/>
                <a:gd name="T49" fmla="*/ 240497 h 79"/>
                <a:gd name="T50" fmla="*/ 34290 w 10"/>
                <a:gd name="T51" fmla="*/ 240497 h 79"/>
                <a:gd name="T52" fmla="*/ 34290 w 10"/>
                <a:gd name="T53" fmla="*/ 240497 h 79"/>
                <a:gd name="T54" fmla="*/ 34290 w 10"/>
                <a:gd name="T55" fmla="*/ 240497 h 79"/>
                <a:gd name="T56" fmla="*/ 34290 w 10"/>
                <a:gd name="T57" fmla="*/ 240497 h 79"/>
                <a:gd name="T58" fmla="*/ 34290 w 10"/>
                <a:gd name="T59" fmla="*/ 240497 h 79"/>
                <a:gd name="T60" fmla="*/ 34290 w 10"/>
                <a:gd name="T61" fmla="*/ 240497 h 79"/>
                <a:gd name="T62" fmla="*/ 34290 w 10"/>
                <a:gd name="T63" fmla="*/ 240497 h 79"/>
                <a:gd name="T64" fmla="*/ 34290 w 10"/>
                <a:gd name="T65" fmla="*/ 240497 h 79"/>
                <a:gd name="T66" fmla="*/ 34290 w 10"/>
                <a:gd name="T67" fmla="*/ 236739 h 79"/>
                <a:gd name="T68" fmla="*/ 34290 w 10"/>
                <a:gd name="T69" fmla="*/ 240497 h 79"/>
                <a:gd name="T70" fmla="*/ 34290 w 10"/>
                <a:gd name="T71" fmla="*/ 236739 h 79"/>
                <a:gd name="T72" fmla="*/ 34290 w 10"/>
                <a:gd name="T73" fmla="*/ 236739 h 79"/>
                <a:gd name="T74" fmla="*/ 34290 w 10"/>
                <a:gd name="T75" fmla="*/ 236739 h 79"/>
                <a:gd name="T76" fmla="*/ 34290 w 10"/>
                <a:gd name="T77" fmla="*/ 236739 h 79"/>
                <a:gd name="T78" fmla="*/ 0 w 10"/>
                <a:gd name="T79" fmla="*/ 0 h 79"/>
                <a:gd name="T80" fmla="*/ 34290 w 10"/>
                <a:gd name="T81" fmla="*/ 236739 h 79"/>
                <a:gd name="T82" fmla="*/ 0 w 10"/>
                <a:gd name="T83" fmla="*/ 0 h 79"/>
                <a:gd name="T84" fmla="*/ 0 w 10"/>
                <a:gd name="T85" fmla="*/ 0 h 79"/>
                <a:gd name="T86" fmla="*/ 0 w 10"/>
                <a:gd name="T87" fmla="*/ 0 h 79"/>
                <a:gd name="T88" fmla="*/ 0 w 10"/>
                <a:gd name="T89" fmla="*/ 0 h 79"/>
                <a:gd name="T90" fmla="*/ 0 w 10"/>
                <a:gd name="T91" fmla="*/ 0 h 79"/>
                <a:gd name="T92" fmla="*/ 0 w 10"/>
                <a:gd name="T93" fmla="*/ 0 h 79"/>
                <a:gd name="T94" fmla="*/ 0 w 10"/>
                <a:gd name="T95" fmla="*/ 0 h 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 h="79">
                  <a:moveTo>
                    <a:pt x="10" y="79"/>
                  </a:moveTo>
                  <a:cubicBezTo>
                    <a:pt x="10" y="79"/>
                    <a:pt x="10" y="79"/>
                    <a:pt x="10" y="79"/>
                  </a:cubicBezTo>
                  <a:cubicBezTo>
                    <a:pt x="10" y="79"/>
                    <a:pt x="10" y="79"/>
                    <a:pt x="10" y="79"/>
                  </a:cubicBezTo>
                  <a:moveTo>
                    <a:pt x="10" y="78"/>
                  </a:moveTo>
                  <a:cubicBezTo>
                    <a:pt x="10" y="78"/>
                    <a:pt x="10" y="78"/>
                    <a:pt x="10" y="78"/>
                  </a:cubicBezTo>
                  <a:cubicBezTo>
                    <a:pt x="10" y="78"/>
                    <a:pt x="10" y="78"/>
                    <a:pt x="10" y="78"/>
                  </a:cubicBezTo>
                  <a:moveTo>
                    <a:pt x="9" y="68"/>
                  </a:moveTo>
                  <a:cubicBezTo>
                    <a:pt x="9" y="68"/>
                    <a:pt x="9" y="68"/>
                    <a:pt x="9" y="68"/>
                  </a:cubicBezTo>
                  <a:cubicBezTo>
                    <a:pt x="9" y="68"/>
                    <a:pt x="9" y="68"/>
                    <a:pt x="9" y="68"/>
                  </a:cubicBezTo>
                  <a:moveTo>
                    <a:pt x="9" y="66"/>
                  </a:moveTo>
                  <a:cubicBezTo>
                    <a:pt x="9" y="66"/>
                    <a:pt x="9" y="66"/>
                    <a:pt x="9" y="66"/>
                  </a:cubicBezTo>
                  <a:cubicBezTo>
                    <a:pt x="9" y="66"/>
                    <a:pt x="9" y="66"/>
                    <a:pt x="9" y="66"/>
                  </a:cubicBezTo>
                  <a:moveTo>
                    <a:pt x="9" y="66"/>
                  </a:moveTo>
                  <a:cubicBezTo>
                    <a:pt x="9" y="66"/>
                    <a:pt x="9" y="66"/>
                    <a:pt x="9" y="66"/>
                  </a:cubicBezTo>
                  <a:cubicBezTo>
                    <a:pt x="9" y="66"/>
                    <a:pt x="9" y="66"/>
                    <a:pt x="9" y="66"/>
                  </a:cubicBezTo>
                  <a:moveTo>
                    <a:pt x="9" y="65"/>
                  </a:moveTo>
                  <a:cubicBezTo>
                    <a:pt x="9" y="65"/>
                    <a:pt x="9" y="65"/>
                    <a:pt x="9" y="65"/>
                  </a:cubicBezTo>
                  <a:cubicBezTo>
                    <a:pt x="9" y="65"/>
                    <a:pt x="9" y="65"/>
                    <a:pt x="9" y="65"/>
                  </a:cubicBezTo>
                  <a:moveTo>
                    <a:pt x="9" y="65"/>
                  </a:moveTo>
                  <a:cubicBezTo>
                    <a:pt x="9" y="65"/>
                    <a:pt x="9" y="65"/>
                    <a:pt x="9" y="65"/>
                  </a:cubicBezTo>
                  <a:cubicBezTo>
                    <a:pt x="9" y="65"/>
                    <a:pt x="9" y="65"/>
                    <a:pt x="9" y="65"/>
                  </a:cubicBezTo>
                  <a:moveTo>
                    <a:pt x="9" y="65"/>
                  </a:moveTo>
                  <a:cubicBezTo>
                    <a:pt x="9" y="65"/>
                    <a:pt x="9" y="65"/>
                    <a:pt x="9" y="65"/>
                  </a:cubicBezTo>
                  <a:cubicBezTo>
                    <a:pt x="9" y="65"/>
                    <a:pt x="9" y="65"/>
                    <a:pt x="9" y="65"/>
                  </a:cubicBezTo>
                  <a:moveTo>
                    <a:pt x="9" y="64"/>
                  </a:moveTo>
                  <a:cubicBezTo>
                    <a:pt x="9" y="64"/>
                    <a:pt x="9" y="64"/>
                    <a:pt x="9" y="64"/>
                  </a:cubicBezTo>
                  <a:cubicBezTo>
                    <a:pt x="9" y="64"/>
                    <a:pt x="9" y="64"/>
                    <a:pt x="9" y="64"/>
                  </a:cubicBezTo>
                  <a:moveTo>
                    <a:pt x="9" y="64"/>
                  </a:moveTo>
                  <a:cubicBezTo>
                    <a:pt x="9" y="64"/>
                    <a:pt x="9" y="64"/>
                    <a:pt x="9" y="64"/>
                  </a:cubicBezTo>
                  <a:cubicBezTo>
                    <a:pt x="9" y="64"/>
                    <a:pt x="9" y="64"/>
                    <a:pt x="9" y="64"/>
                  </a:cubicBezTo>
                  <a:moveTo>
                    <a:pt x="9" y="64"/>
                  </a:moveTo>
                  <a:cubicBezTo>
                    <a:pt x="9" y="64"/>
                    <a:pt x="9" y="64"/>
                    <a:pt x="9" y="64"/>
                  </a:cubicBezTo>
                  <a:cubicBezTo>
                    <a:pt x="9" y="64"/>
                    <a:pt x="9" y="64"/>
                    <a:pt x="9" y="64"/>
                  </a:cubicBezTo>
                  <a:moveTo>
                    <a:pt x="9" y="63"/>
                  </a:moveTo>
                  <a:cubicBezTo>
                    <a:pt x="9" y="63"/>
                    <a:pt x="9" y="63"/>
                    <a:pt x="9" y="64"/>
                  </a:cubicBezTo>
                  <a:cubicBezTo>
                    <a:pt x="9" y="63"/>
                    <a:pt x="9" y="63"/>
                    <a:pt x="9" y="63"/>
                  </a:cubicBezTo>
                  <a:moveTo>
                    <a:pt x="9" y="63"/>
                  </a:moveTo>
                  <a:cubicBezTo>
                    <a:pt x="9" y="63"/>
                    <a:pt x="9" y="63"/>
                    <a:pt x="9" y="63"/>
                  </a:cubicBezTo>
                  <a:cubicBezTo>
                    <a:pt x="9" y="63"/>
                    <a:pt x="9" y="63"/>
                    <a:pt x="9" y="63"/>
                  </a:cubicBezTo>
                  <a:moveTo>
                    <a:pt x="0" y="0"/>
                  </a:moveTo>
                  <a:cubicBezTo>
                    <a:pt x="4" y="18"/>
                    <a:pt x="7" y="39"/>
                    <a:pt x="9" y="63"/>
                  </a:cubicBezTo>
                  <a:cubicBezTo>
                    <a:pt x="7" y="39"/>
                    <a:pt x="4" y="18"/>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9" name="Freeform 994"/>
            <p:cNvSpPr>
              <a:spLocks/>
            </p:cNvSpPr>
            <p:nvPr/>
          </p:nvSpPr>
          <p:spPr bwMode="auto">
            <a:xfrm>
              <a:off x="11615738" y="69850"/>
              <a:ext cx="233363" cy="555625"/>
            </a:xfrm>
            <a:custGeom>
              <a:avLst/>
              <a:gdLst>
                <a:gd name="T0" fmla="*/ 112918 w 62"/>
                <a:gd name="T1" fmla="*/ 0 h 148"/>
                <a:gd name="T2" fmla="*/ 75278 w 62"/>
                <a:gd name="T3" fmla="*/ 165186 h 148"/>
                <a:gd name="T4" fmla="*/ 0 w 62"/>
                <a:gd name="T5" fmla="*/ 503066 h 148"/>
                <a:gd name="T6" fmla="*/ 229599 w 62"/>
                <a:gd name="T7" fmla="*/ 555625 h 148"/>
                <a:gd name="T8" fmla="*/ 233363 w 62"/>
                <a:gd name="T9" fmla="*/ 555625 h 148"/>
                <a:gd name="T10" fmla="*/ 233363 w 62"/>
                <a:gd name="T11" fmla="*/ 555625 h 148"/>
                <a:gd name="T12" fmla="*/ 233363 w 62"/>
                <a:gd name="T13" fmla="*/ 551871 h 148"/>
                <a:gd name="T14" fmla="*/ 233363 w 62"/>
                <a:gd name="T15" fmla="*/ 551871 h 148"/>
                <a:gd name="T16" fmla="*/ 233363 w 62"/>
                <a:gd name="T17" fmla="*/ 548117 h 148"/>
                <a:gd name="T18" fmla="*/ 233363 w 62"/>
                <a:gd name="T19" fmla="*/ 548117 h 148"/>
                <a:gd name="T20" fmla="*/ 229599 w 62"/>
                <a:gd name="T21" fmla="*/ 510574 h 148"/>
                <a:gd name="T22" fmla="*/ 229599 w 62"/>
                <a:gd name="T23" fmla="*/ 510574 h 148"/>
                <a:gd name="T24" fmla="*/ 229599 w 62"/>
                <a:gd name="T25" fmla="*/ 503066 h 148"/>
                <a:gd name="T26" fmla="*/ 229599 w 62"/>
                <a:gd name="T27" fmla="*/ 503066 h 148"/>
                <a:gd name="T28" fmla="*/ 229599 w 62"/>
                <a:gd name="T29" fmla="*/ 503066 h 148"/>
                <a:gd name="T30" fmla="*/ 229599 w 62"/>
                <a:gd name="T31" fmla="*/ 503066 h 148"/>
                <a:gd name="T32" fmla="*/ 229599 w 62"/>
                <a:gd name="T33" fmla="*/ 499312 h 148"/>
                <a:gd name="T34" fmla="*/ 229599 w 62"/>
                <a:gd name="T35" fmla="*/ 499312 h 148"/>
                <a:gd name="T36" fmla="*/ 229599 w 62"/>
                <a:gd name="T37" fmla="*/ 499312 h 148"/>
                <a:gd name="T38" fmla="*/ 229599 w 62"/>
                <a:gd name="T39" fmla="*/ 499312 h 148"/>
                <a:gd name="T40" fmla="*/ 229599 w 62"/>
                <a:gd name="T41" fmla="*/ 499312 h 148"/>
                <a:gd name="T42" fmla="*/ 229599 w 62"/>
                <a:gd name="T43" fmla="*/ 499312 h 148"/>
                <a:gd name="T44" fmla="*/ 229599 w 62"/>
                <a:gd name="T45" fmla="*/ 495557 h 148"/>
                <a:gd name="T46" fmla="*/ 229599 w 62"/>
                <a:gd name="T47" fmla="*/ 495557 h 148"/>
                <a:gd name="T48" fmla="*/ 229599 w 62"/>
                <a:gd name="T49" fmla="*/ 495557 h 148"/>
                <a:gd name="T50" fmla="*/ 229599 w 62"/>
                <a:gd name="T51" fmla="*/ 495557 h 148"/>
                <a:gd name="T52" fmla="*/ 229599 w 62"/>
                <a:gd name="T53" fmla="*/ 495557 h 148"/>
                <a:gd name="T54" fmla="*/ 229599 w 62"/>
                <a:gd name="T55" fmla="*/ 495557 h 148"/>
                <a:gd name="T56" fmla="*/ 229599 w 62"/>
                <a:gd name="T57" fmla="*/ 495557 h 148"/>
                <a:gd name="T58" fmla="*/ 229599 w 62"/>
                <a:gd name="T59" fmla="*/ 491803 h 148"/>
                <a:gd name="T60" fmla="*/ 229599 w 62"/>
                <a:gd name="T61" fmla="*/ 491803 h 148"/>
                <a:gd name="T62" fmla="*/ 229599 w 62"/>
                <a:gd name="T63" fmla="*/ 491803 h 148"/>
                <a:gd name="T64" fmla="*/ 229599 w 62"/>
                <a:gd name="T65" fmla="*/ 491803 h 148"/>
                <a:gd name="T66" fmla="*/ 195724 w 62"/>
                <a:gd name="T67" fmla="*/ 255287 h 148"/>
                <a:gd name="T68" fmla="*/ 195724 w 62"/>
                <a:gd name="T69" fmla="*/ 255287 h 148"/>
                <a:gd name="T70" fmla="*/ 195724 w 62"/>
                <a:gd name="T71" fmla="*/ 255287 h 148"/>
                <a:gd name="T72" fmla="*/ 195724 w 62"/>
                <a:gd name="T73" fmla="*/ 255287 h 148"/>
                <a:gd name="T74" fmla="*/ 195724 w 62"/>
                <a:gd name="T75" fmla="*/ 255287 h 148"/>
                <a:gd name="T76" fmla="*/ 139265 w 62"/>
                <a:gd name="T77" fmla="*/ 45051 h 148"/>
                <a:gd name="T78" fmla="*/ 112918 w 62"/>
                <a:gd name="T79" fmla="*/ 0 h 148"/>
                <a:gd name="T80" fmla="*/ 112918 w 62"/>
                <a:gd name="T81" fmla="*/ 0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 h="148">
                  <a:moveTo>
                    <a:pt x="30" y="0"/>
                  </a:moveTo>
                  <a:cubicBezTo>
                    <a:pt x="20" y="44"/>
                    <a:pt x="20" y="44"/>
                    <a:pt x="20" y="44"/>
                  </a:cubicBezTo>
                  <a:cubicBezTo>
                    <a:pt x="0" y="134"/>
                    <a:pt x="0" y="134"/>
                    <a:pt x="0" y="134"/>
                  </a:cubicBezTo>
                  <a:cubicBezTo>
                    <a:pt x="61" y="148"/>
                    <a:pt x="61" y="148"/>
                    <a:pt x="61" y="148"/>
                  </a:cubicBezTo>
                  <a:cubicBezTo>
                    <a:pt x="62" y="148"/>
                    <a:pt x="62" y="148"/>
                    <a:pt x="62" y="148"/>
                  </a:cubicBezTo>
                  <a:cubicBezTo>
                    <a:pt x="62" y="148"/>
                    <a:pt x="62" y="148"/>
                    <a:pt x="62" y="148"/>
                  </a:cubicBezTo>
                  <a:cubicBezTo>
                    <a:pt x="62" y="148"/>
                    <a:pt x="62" y="148"/>
                    <a:pt x="62" y="147"/>
                  </a:cubicBezTo>
                  <a:cubicBezTo>
                    <a:pt x="62" y="147"/>
                    <a:pt x="62" y="147"/>
                    <a:pt x="62" y="147"/>
                  </a:cubicBezTo>
                  <a:cubicBezTo>
                    <a:pt x="62" y="147"/>
                    <a:pt x="62" y="146"/>
                    <a:pt x="62" y="146"/>
                  </a:cubicBezTo>
                  <a:cubicBezTo>
                    <a:pt x="62" y="146"/>
                    <a:pt x="62" y="146"/>
                    <a:pt x="62" y="146"/>
                  </a:cubicBezTo>
                  <a:cubicBezTo>
                    <a:pt x="62" y="142"/>
                    <a:pt x="61" y="139"/>
                    <a:pt x="61" y="136"/>
                  </a:cubicBezTo>
                  <a:cubicBezTo>
                    <a:pt x="61" y="136"/>
                    <a:pt x="61" y="136"/>
                    <a:pt x="61" y="136"/>
                  </a:cubicBezTo>
                  <a:cubicBezTo>
                    <a:pt x="61" y="135"/>
                    <a:pt x="61" y="135"/>
                    <a:pt x="61" y="134"/>
                  </a:cubicBezTo>
                  <a:cubicBezTo>
                    <a:pt x="61" y="134"/>
                    <a:pt x="61" y="134"/>
                    <a:pt x="61" y="134"/>
                  </a:cubicBezTo>
                  <a:cubicBezTo>
                    <a:pt x="61" y="134"/>
                    <a:pt x="61" y="134"/>
                    <a:pt x="61" y="134"/>
                  </a:cubicBezTo>
                  <a:cubicBezTo>
                    <a:pt x="61" y="134"/>
                    <a:pt x="61" y="134"/>
                    <a:pt x="61" y="134"/>
                  </a:cubicBezTo>
                  <a:cubicBezTo>
                    <a:pt x="61" y="134"/>
                    <a:pt x="61" y="133"/>
                    <a:pt x="61" y="133"/>
                  </a:cubicBezTo>
                  <a:cubicBezTo>
                    <a:pt x="61" y="133"/>
                    <a:pt x="61" y="133"/>
                    <a:pt x="61" y="133"/>
                  </a:cubicBezTo>
                  <a:cubicBezTo>
                    <a:pt x="61" y="133"/>
                    <a:pt x="61" y="133"/>
                    <a:pt x="61" y="133"/>
                  </a:cubicBezTo>
                  <a:cubicBezTo>
                    <a:pt x="61" y="133"/>
                    <a:pt x="61" y="133"/>
                    <a:pt x="61" y="133"/>
                  </a:cubicBezTo>
                  <a:cubicBezTo>
                    <a:pt x="61" y="133"/>
                    <a:pt x="61" y="133"/>
                    <a:pt x="61" y="133"/>
                  </a:cubicBezTo>
                  <a:cubicBezTo>
                    <a:pt x="61" y="133"/>
                    <a:pt x="61" y="133"/>
                    <a:pt x="61" y="133"/>
                  </a:cubicBezTo>
                  <a:cubicBezTo>
                    <a:pt x="61" y="133"/>
                    <a:pt x="61" y="133"/>
                    <a:pt x="61" y="132"/>
                  </a:cubicBezTo>
                  <a:cubicBezTo>
                    <a:pt x="61" y="132"/>
                    <a:pt x="61" y="132"/>
                    <a:pt x="61" y="132"/>
                  </a:cubicBezTo>
                  <a:cubicBezTo>
                    <a:pt x="61" y="132"/>
                    <a:pt x="61" y="132"/>
                    <a:pt x="61" y="132"/>
                  </a:cubicBezTo>
                  <a:cubicBezTo>
                    <a:pt x="61" y="132"/>
                    <a:pt x="61" y="132"/>
                    <a:pt x="61" y="132"/>
                  </a:cubicBezTo>
                  <a:cubicBezTo>
                    <a:pt x="61" y="132"/>
                    <a:pt x="61" y="132"/>
                    <a:pt x="61" y="132"/>
                  </a:cubicBezTo>
                  <a:cubicBezTo>
                    <a:pt x="61" y="132"/>
                    <a:pt x="61" y="132"/>
                    <a:pt x="61" y="132"/>
                  </a:cubicBezTo>
                  <a:cubicBezTo>
                    <a:pt x="61" y="132"/>
                    <a:pt x="61" y="132"/>
                    <a:pt x="61" y="132"/>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59" y="107"/>
                    <a:pt x="56" y="86"/>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47" y="42"/>
                    <a:pt x="42" y="23"/>
                    <a:pt x="37" y="12"/>
                  </a:cubicBezTo>
                  <a:cubicBezTo>
                    <a:pt x="34" y="5"/>
                    <a:pt x="32" y="1"/>
                    <a:pt x="30" y="0"/>
                  </a:cubicBezTo>
                  <a:cubicBezTo>
                    <a:pt x="30" y="0"/>
                    <a:pt x="30" y="0"/>
                    <a:pt x="30" y="0"/>
                  </a:cubicBezTo>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0" name="Freeform 995"/>
            <p:cNvSpPr>
              <a:spLocks noEditPoints="1"/>
            </p:cNvSpPr>
            <p:nvPr/>
          </p:nvSpPr>
          <p:spPr bwMode="auto">
            <a:xfrm>
              <a:off x="11698288" y="1084263"/>
              <a:ext cx="3175" cy="19050"/>
            </a:xfrm>
            <a:custGeom>
              <a:avLst/>
              <a:gdLst>
                <a:gd name="T0" fmla="*/ 0 w 1"/>
                <a:gd name="T1" fmla="*/ 19050 h 5"/>
                <a:gd name="T2" fmla="*/ 3175 w 1"/>
                <a:gd name="T3" fmla="*/ 11430 h 5"/>
                <a:gd name="T4" fmla="*/ 3175 w 1"/>
                <a:gd name="T5" fmla="*/ 11430 h 5"/>
                <a:gd name="T6" fmla="*/ 3175 w 1"/>
                <a:gd name="T7" fmla="*/ 11430 h 5"/>
                <a:gd name="T8" fmla="*/ 3175 w 1"/>
                <a:gd name="T9" fmla="*/ 11430 h 5"/>
                <a:gd name="T10" fmla="*/ 3175 w 1"/>
                <a:gd name="T11" fmla="*/ 11430 h 5"/>
                <a:gd name="T12" fmla="*/ 3175 w 1"/>
                <a:gd name="T13" fmla="*/ 11430 h 5"/>
                <a:gd name="T14" fmla="*/ 3175 w 1"/>
                <a:gd name="T15" fmla="*/ 11430 h 5"/>
                <a:gd name="T16" fmla="*/ 3175 w 1"/>
                <a:gd name="T17" fmla="*/ 11430 h 5"/>
                <a:gd name="T18" fmla="*/ 3175 w 1"/>
                <a:gd name="T19" fmla="*/ 7620 h 5"/>
                <a:gd name="T20" fmla="*/ 3175 w 1"/>
                <a:gd name="T21" fmla="*/ 7620 h 5"/>
                <a:gd name="T22" fmla="*/ 3175 w 1"/>
                <a:gd name="T23" fmla="*/ 7620 h 5"/>
                <a:gd name="T24" fmla="*/ 3175 w 1"/>
                <a:gd name="T25" fmla="*/ 7620 h 5"/>
                <a:gd name="T26" fmla="*/ 3175 w 1"/>
                <a:gd name="T27" fmla="*/ 7620 h 5"/>
                <a:gd name="T28" fmla="*/ 3175 w 1"/>
                <a:gd name="T29" fmla="*/ 7620 h 5"/>
                <a:gd name="T30" fmla="*/ 3175 w 1"/>
                <a:gd name="T31" fmla="*/ 7620 h 5"/>
                <a:gd name="T32" fmla="*/ 3175 w 1"/>
                <a:gd name="T33" fmla="*/ 7620 h 5"/>
                <a:gd name="T34" fmla="*/ 3175 w 1"/>
                <a:gd name="T35" fmla="*/ 7620 h 5"/>
                <a:gd name="T36" fmla="*/ 3175 w 1"/>
                <a:gd name="T37" fmla="*/ 3810 h 5"/>
                <a:gd name="T38" fmla="*/ 3175 w 1"/>
                <a:gd name="T39" fmla="*/ 3810 h 5"/>
                <a:gd name="T40" fmla="*/ 3175 w 1"/>
                <a:gd name="T41" fmla="*/ 3810 h 5"/>
                <a:gd name="T42" fmla="*/ 3175 w 1"/>
                <a:gd name="T43" fmla="*/ 3810 h 5"/>
                <a:gd name="T44" fmla="*/ 3175 w 1"/>
                <a:gd name="T45" fmla="*/ 3810 h 5"/>
                <a:gd name="T46" fmla="*/ 3175 w 1"/>
                <a:gd name="T47" fmla="*/ 3810 h 5"/>
                <a:gd name="T48" fmla="*/ 3175 w 1"/>
                <a:gd name="T49" fmla="*/ 3810 h 5"/>
                <a:gd name="T50" fmla="*/ 3175 w 1"/>
                <a:gd name="T51" fmla="*/ 3810 h 5"/>
                <a:gd name="T52" fmla="*/ 3175 w 1"/>
                <a:gd name="T53" fmla="*/ 3810 h 5"/>
                <a:gd name="T54" fmla="*/ 3175 w 1"/>
                <a:gd name="T55" fmla="*/ 0 h 5"/>
                <a:gd name="T56" fmla="*/ 3175 w 1"/>
                <a:gd name="T57" fmla="*/ 0 h 5"/>
                <a:gd name="T58" fmla="*/ 3175 w 1"/>
                <a:gd name="T59" fmla="*/ 0 h 5"/>
                <a:gd name="T60" fmla="*/ 3175 w 1"/>
                <a:gd name="T61" fmla="*/ 0 h 5"/>
                <a:gd name="T62" fmla="*/ 3175 w 1"/>
                <a:gd name="T63" fmla="*/ 0 h 5"/>
                <a:gd name="T64" fmla="*/ 3175 w 1"/>
                <a:gd name="T65" fmla="*/ 0 h 5"/>
                <a:gd name="T66" fmla="*/ 3175 w 1"/>
                <a:gd name="T67" fmla="*/ 0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 h="5">
                  <a:moveTo>
                    <a:pt x="1" y="5"/>
                  </a:moveTo>
                  <a:cubicBezTo>
                    <a:pt x="1" y="5"/>
                    <a:pt x="1" y="5"/>
                    <a:pt x="0" y="5"/>
                  </a:cubicBezTo>
                  <a:cubicBezTo>
                    <a:pt x="1" y="5"/>
                    <a:pt x="1" y="5"/>
                    <a:pt x="1" y="5"/>
                  </a:cubicBezTo>
                  <a:moveTo>
                    <a:pt x="1" y="3"/>
                  </a:moveTo>
                  <a:cubicBezTo>
                    <a:pt x="1" y="4"/>
                    <a:pt x="1" y="5"/>
                    <a:pt x="1" y="5"/>
                  </a:cubicBezTo>
                  <a:cubicBezTo>
                    <a:pt x="1" y="5"/>
                    <a:pt x="1" y="4"/>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1" name="Freeform 996"/>
            <p:cNvSpPr>
              <a:spLocks/>
            </p:cNvSpPr>
            <p:nvPr/>
          </p:nvSpPr>
          <p:spPr bwMode="auto">
            <a:xfrm>
              <a:off x="11456988" y="862013"/>
              <a:ext cx="260350" cy="398463"/>
            </a:xfrm>
            <a:custGeom>
              <a:avLst/>
              <a:gdLst>
                <a:gd name="T0" fmla="*/ 90557 w 69"/>
                <a:gd name="T1" fmla="*/ 0 h 106"/>
                <a:gd name="T2" fmla="*/ 83010 w 69"/>
                <a:gd name="T3" fmla="*/ 41350 h 106"/>
                <a:gd name="T4" fmla="*/ 143381 w 69"/>
                <a:gd name="T5" fmla="*/ 67664 h 106"/>
                <a:gd name="T6" fmla="*/ 143381 w 69"/>
                <a:gd name="T7" fmla="*/ 67664 h 106"/>
                <a:gd name="T8" fmla="*/ 143381 w 69"/>
                <a:gd name="T9" fmla="*/ 71423 h 106"/>
                <a:gd name="T10" fmla="*/ 143381 w 69"/>
                <a:gd name="T11" fmla="*/ 71423 h 106"/>
                <a:gd name="T12" fmla="*/ 143381 w 69"/>
                <a:gd name="T13" fmla="*/ 71423 h 106"/>
                <a:gd name="T14" fmla="*/ 143381 w 69"/>
                <a:gd name="T15" fmla="*/ 71423 h 106"/>
                <a:gd name="T16" fmla="*/ 169793 w 69"/>
                <a:gd name="T17" fmla="*/ 296968 h 106"/>
                <a:gd name="T18" fmla="*/ 162247 w 69"/>
                <a:gd name="T19" fmla="*/ 308245 h 106"/>
                <a:gd name="T20" fmla="*/ 45278 w 69"/>
                <a:gd name="T21" fmla="*/ 357113 h 106"/>
                <a:gd name="T22" fmla="*/ 11320 w 69"/>
                <a:gd name="T23" fmla="*/ 353354 h 106"/>
                <a:gd name="T24" fmla="*/ 0 w 69"/>
                <a:gd name="T25" fmla="*/ 394704 h 106"/>
                <a:gd name="T26" fmla="*/ 0 w 69"/>
                <a:gd name="T27" fmla="*/ 394704 h 106"/>
                <a:gd name="T28" fmla="*/ 45278 w 69"/>
                <a:gd name="T29" fmla="*/ 398463 h 106"/>
                <a:gd name="T30" fmla="*/ 241484 w 69"/>
                <a:gd name="T31" fmla="*/ 240581 h 106"/>
                <a:gd name="T32" fmla="*/ 245257 w 69"/>
                <a:gd name="T33" fmla="*/ 240581 h 106"/>
                <a:gd name="T34" fmla="*/ 245257 w 69"/>
                <a:gd name="T35" fmla="*/ 240581 h 106"/>
                <a:gd name="T36" fmla="*/ 245257 w 69"/>
                <a:gd name="T37" fmla="*/ 240581 h 106"/>
                <a:gd name="T38" fmla="*/ 245257 w 69"/>
                <a:gd name="T39" fmla="*/ 233063 h 106"/>
                <a:gd name="T40" fmla="*/ 245257 w 69"/>
                <a:gd name="T41" fmla="*/ 233063 h 106"/>
                <a:gd name="T42" fmla="*/ 245257 w 69"/>
                <a:gd name="T43" fmla="*/ 233063 h 106"/>
                <a:gd name="T44" fmla="*/ 245257 w 69"/>
                <a:gd name="T45" fmla="*/ 233063 h 106"/>
                <a:gd name="T46" fmla="*/ 245257 w 69"/>
                <a:gd name="T47" fmla="*/ 233063 h 106"/>
                <a:gd name="T48" fmla="*/ 245257 w 69"/>
                <a:gd name="T49" fmla="*/ 233063 h 106"/>
                <a:gd name="T50" fmla="*/ 245257 w 69"/>
                <a:gd name="T51" fmla="*/ 233063 h 106"/>
                <a:gd name="T52" fmla="*/ 245257 w 69"/>
                <a:gd name="T53" fmla="*/ 233063 h 106"/>
                <a:gd name="T54" fmla="*/ 245257 w 69"/>
                <a:gd name="T55" fmla="*/ 233063 h 106"/>
                <a:gd name="T56" fmla="*/ 245257 w 69"/>
                <a:gd name="T57" fmla="*/ 229304 h 106"/>
                <a:gd name="T58" fmla="*/ 245257 w 69"/>
                <a:gd name="T59" fmla="*/ 229304 h 106"/>
                <a:gd name="T60" fmla="*/ 245257 w 69"/>
                <a:gd name="T61" fmla="*/ 229304 h 106"/>
                <a:gd name="T62" fmla="*/ 245257 w 69"/>
                <a:gd name="T63" fmla="*/ 229304 h 106"/>
                <a:gd name="T64" fmla="*/ 245257 w 69"/>
                <a:gd name="T65" fmla="*/ 229304 h 106"/>
                <a:gd name="T66" fmla="*/ 245257 w 69"/>
                <a:gd name="T67" fmla="*/ 229304 h 106"/>
                <a:gd name="T68" fmla="*/ 245257 w 69"/>
                <a:gd name="T69" fmla="*/ 229304 h 106"/>
                <a:gd name="T70" fmla="*/ 245257 w 69"/>
                <a:gd name="T71" fmla="*/ 229304 h 106"/>
                <a:gd name="T72" fmla="*/ 245257 w 69"/>
                <a:gd name="T73" fmla="*/ 229304 h 106"/>
                <a:gd name="T74" fmla="*/ 245257 w 69"/>
                <a:gd name="T75" fmla="*/ 229304 h 106"/>
                <a:gd name="T76" fmla="*/ 245257 w 69"/>
                <a:gd name="T77" fmla="*/ 229304 h 106"/>
                <a:gd name="T78" fmla="*/ 245257 w 69"/>
                <a:gd name="T79" fmla="*/ 229304 h 106"/>
                <a:gd name="T80" fmla="*/ 245257 w 69"/>
                <a:gd name="T81" fmla="*/ 225545 h 106"/>
                <a:gd name="T82" fmla="*/ 245257 w 69"/>
                <a:gd name="T83" fmla="*/ 225545 h 106"/>
                <a:gd name="T84" fmla="*/ 245257 w 69"/>
                <a:gd name="T85" fmla="*/ 225545 h 106"/>
                <a:gd name="T86" fmla="*/ 245257 w 69"/>
                <a:gd name="T87" fmla="*/ 225545 h 106"/>
                <a:gd name="T88" fmla="*/ 245257 w 69"/>
                <a:gd name="T89" fmla="*/ 225545 h 106"/>
                <a:gd name="T90" fmla="*/ 245257 w 69"/>
                <a:gd name="T91" fmla="*/ 225545 h 106"/>
                <a:gd name="T92" fmla="*/ 245257 w 69"/>
                <a:gd name="T93" fmla="*/ 225545 h 106"/>
                <a:gd name="T94" fmla="*/ 245257 w 69"/>
                <a:gd name="T95" fmla="*/ 225545 h 106"/>
                <a:gd name="T96" fmla="*/ 245257 w 69"/>
                <a:gd name="T97" fmla="*/ 225545 h 106"/>
                <a:gd name="T98" fmla="*/ 245257 w 69"/>
                <a:gd name="T99" fmla="*/ 225545 h 106"/>
                <a:gd name="T100" fmla="*/ 245257 w 69"/>
                <a:gd name="T101" fmla="*/ 225545 h 106"/>
                <a:gd name="T102" fmla="*/ 245257 w 69"/>
                <a:gd name="T103" fmla="*/ 225545 h 106"/>
                <a:gd name="T104" fmla="*/ 245257 w 69"/>
                <a:gd name="T105" fmla="*/ 221786 h 106"/>
                <a:gd name="T106" fmla="*/ 245257 w 69"/>
                <a:gd name="T107" fmla="*/ 221786 h 106"/>
                <a:gd name="T108" fmla="*/ 245257 w 69"/>
                <a:gd name="T109" fmla="*/ 221786 h 106"/>
                <a:gd name="T110" fmla="*/ 245257 w 69"/>
                <a:gd name="T111" fmla="*/ 221786 h 106"/>
                <a:gd name="T112" fmla="*/ 245257 w 69"/>
                <a:gd name="T113" fmla="*/ 221786 h 106"/>
                <a:gd name="T114" fmla="*/ 245257 w 69"/>
                <a:gd name="T115" fmla="*/ 221786 h 106"/>
                <a:gd name="T116" fmla="*/ 245257 w 69"/>
                <a:gd name="T117" fmla="*/ 221786 h 106"/>
                <a:gd name="T118" fmla="*/ 245257 w 69"/>
                <a:gd name="T119" fmla="*/ 221786 h 106"/>
                <a:gd name="T120" fmla="*/ 245257 w 69"/>
                <a:gd name="T121" fmla="*/ 221786 h 106"/>
                <a:gd name="T122" fmla="*/ 245257 w 69"/>
                <a:gd name="T123" fmla="*/ 221786 h 106"/>
                <a:gd name="T124" fmla="*/ 90557 w 69"/>
                <a:gd name="T125" fmla="*/ 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 h="106">
                  <a:moveTo>
                    <a:pt x="24" y="0"/>
                  </a:moveTo>
                  <a:cubicBezTo>
                    <a:pt x="22" y="11"/>
                    <a:pt x="22" y="11"/>
                    <a:pt x="22" y="11"/>
                  </a:cubicBezTo>
                  <a:cubicBezTo>
                    <a:pt x="27" y="12"/>
                    <a:pt x="33" y="15"/>
                    <a:pt x="38" y="18"/>
                  </a:cubicBezTo>
                  <a:cubicBezTo>
                    <a:pt x="38" y="18"/>
                    <a:pt x="38" y="18"/>
                    <a:pt x="38" y="18"/>
                  </a:cubicBezTo>
                  <a:cubicBezTo>
                    <a:pt x="38" y="18"/>
                    <a:pt x="38" y="18"/>
                    <a:pt x="38" y="19"/>
                  </a:cubicBezTo>
                  <a:cubicBezTo>
                    <a:pt x="38" y="19"/>
                    <a:pt x="38" y="19"/>
                    <a:pt x="38" y="19"/>
                  </a:cubicBezTo>
                  <a:cubicBezTo>
                    <a:pt x="38" y="19"/>
                    <a:pt x="38" y="19"/>
                    <a:pt x="38" y="19"/>
                  </a:cubicBezTo>
                  <a:cubicBezTo>
                    <a:pt x="38" y="19"/>
                    <a:pt x="38" y="19"/>
                    <a:pt x="38" y="19"/>
                  </a:cubicBezTo>
                  <a:cubicBezTo>
                    <a:pt x="57" y="33"/>
                    <a:pt x="60" y="60"/>
                    <a:pt x="45" y="79"/>
                  </a:cubicBezTo>
                  <a:cubicBezTo>
                    <a:pt x="45" y="80"/>
                    <a:pt x="44" y="81"/>
                    <a:pt x="43" y="82"/>
                  </a:cubicBezTo>
                  <a:cubicBezTo>
                    <a:pt x="35" y="91"/>
                    <a:pt x="23" y="95"/>
                    <a:pt x="12" y="95"/>
                  </a:cubicBezTo>
                  <a:cubicBezTo>
                    <a:pt x="9" y="95"/>
                    <a:pt x="6" y="95"/>
                    <a:pt x="3" y="94"/>
                  </a:cubicBezTo>
                  <a:cubicBezTo>
                    <a:pt x="0" y="105"/>
                    <a:pt x="0" y="105"/>
                    <a:pt x="0" y="105"/>
                  </a:cubicBezTo>
                  <a:cubicBezTo>
                    <a:pt x="0" y="105"/>
                    <a:pt x="0" y="105"/>
                    <a:pt x="0" y="105"/>
                  </a:cubicBezTo>
                  <a:cubicBezTo>
                    <a:pt x="4" y="106"/>
                    <a:pt x="8" y="106"/>
                    <a:pt x="12" y="106"/>
                  </a:cubicBezTo>
                  <a:cubicBezTo>
                    <a:pt x="36" y="106"/>
                    <a:pt x="59" y="89"/>
                    <a:pt x="64" y="64"/>
                  </a:cubicBezTo>
                  <a:cubicBezTo>
                    <a:pt x="65" y="64"/>
                    <a:pt x="65" y="64"/>
                    <a:pt x="65" y="64"/>
                  </a:cubicBezTo>
                  <a:cubicBezTo>
                    <a:pt x="65" y="64"/>
                    <a:pt x="65" y="64"/>
                    <a:pt x="65" y="64"/>
                  </a:cubicBezTo>
                  <a:cubicBezTo>
                    <a:pt x="65" y="64"/>
                    <a:pt x="65" y="64"/>
                    <a:pt x="65" y="64"/>
                  </a:cubicBezTo>
                  <a:cubicBezTo>
                    <a:pt x="65" y="64"/>
                    <a:pt x="65" y="63"/>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9" y="32"/>
                    <a:pt x="51" y="6"/>
                    <a:pt x="24" y="0"/>
                  </a:cubicBezTo>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2" name="Freeform 997"/>
            <p:cNvSpPr>
              <a:spLocks noEditPoints="1"/>
            </p:cNvSpPr>
            <p:nvPr/>
          </p:nvSpPr>
          <p:spPr bwMode="auto">
            <a:xfrm>
              <a:off x="11469688" y="903288"/>
              <a:ext cx="149225" cy="315913"/>
            </a:xfrm>
            <a:custGeom>
              <a:avLst/>
              <a:gdLst>
                <a:gd name="T0" fmla="*/ 44768 w 40"/>
                <a:gd name="T1" fmla="*/ 112826 h 84"/>
                <a:gd name="T2" fmla="*/ 29845 w 40"/>
                <a:gd name="T3" fmla="*/ 169239 h 84"/>
                <a:gd name="T4" fmla="*/ 0 w 40"/>
                <a:gd name="T5" fmla="*/ 312152 h 84"/>
                <a:gd name="T6" fmla="*/ 33576 w 40"/>
                <a:gd name="T7" fmla="*/ 315913 h 84"/>
                <a:gd name="T8" fmla="*/ 149225 w 40"/>
                <a:gd name="T9" fmla="*/ 267022 h 84"/>
                <a:gd name="T10" fmla="*/ 33576 w 40"/>
                <a:gd name="T11" fmla="*/ 315913 h 84"/>
                <a:gd name="T12" fmla="*/ 0 w 40"/>
                <a:gd name="T13" fmla="*/ 312152 h 84"/>
                <a:gd name="T14" fmla="*/ 44768 w 40"/>
                <a:gd name="T15" fmla="*/ 112826 h 84"/>
                <a:gd name="T16" fmla="*/ 130572 w 40"/>
                <a:gd name="T17" fmla="*/ 30087 h 84"/>
                <a:gd name="T18" fmla="*/ 130572 w 40"/>
                <a:gd name="T19" fmla="*/ 30087 h 84"/>
                <a:gd name="T20" fmla="*/ 130572 w 40"/>
                <a:gd name="T21" fmla="*/ 30087 h 84"/>
                <a:gd name="T22" fmla="*/ 130572 w 40"/>
                <a:gd name="T23" fmla="*/ 26326 h 84"/>
                <a:gd name="T24" fmla="*/ 130572 w 40"/>
                <a:gd name="T25" fmla="*/ 30087 h 84"/>
                <a:gd name="T26" fmla="*/ 130572 w 40"/>
                <a:gd name="T27" fmla="*/ 26326 h 84"/>
                <a:gd name="T28" fmla="*/ 70882 w 40"/>
                <a:gd name="T29" fmla="*/ 0 h 84"/>
                <a:gd name="T30" fmla="*/ 70882 w 40"/>
                <a:gd name="T31" fmla="*/ 0 h 84"/>
                <a:gd name="T32" fmla="*/ 130572 w 40"/>
                <a:gd name="T33" fmla="*/ 26326 h 84"/>
                <a:gd name="T34" fmla="*/ 70882 w 40"/>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84">
                  <a:moveTo>
                    <a:pt x="12" y="30"/>
                  </a:moveTo>
                  <a:cubicBezTo>
                    <a:pt x="8" y="45"/>
                    <a:pt x="8" y="45"/>
                    <a:pt x="8" y="45"/>
                  </a:cubicBezTo>
                  <a:cubicBezTo>
                    <a:pt x="0" y="83"/>
                    <a:pt x="0" y="83"/>
                    <a:pt x="0" y="83"/>
                  </a:cubicBezTo>
                  <a:cubicBezTo>
                    <a:pt x="3" y="84"/>
                    <a:pt x="6" y="84"/>
                    <a:pt x="9" y="84"/>
                  </a:cubicBezTo>
                  <a:cubicBezTo>
                    <a:pt x="20" y="84"/>
                    <a:pt x="32" y="80"/>
                    <a:pt x="40" y="71"/>
                  </a:cubicBezTo>
                  <a:cubicBezTo>
                    <a:pt x="32" y="80"/>
                    <a:pt x="20" y="84"/>
                    <a:pt x="9" y="84"/>
                  </a:cubicBezTo>
                  <a:cubicBezTo>
                    <a:pt x="6" y="84"/>
                    <a:pt x="3" y="84"/>
                    <a:pt x="0" y="83"/>
                  </a:cubicBezTo>
                  <a:cubicBezTo>
                    <a:pt x="12" y="30"/>
                    <a:pt x="12" y="30"/>
                    <a:pt x="12" y="30"/>
                  </a:cubicBezTo>
                  <a:moveTo>
                    <a:pt x="35" y="8"/>
                  </a:moveTo>
                  <a:cubicBezTo>
                    <a:pt x="35" y="8"/>
                    <a:pt x="35" y="8"/>
                    <a:pt x="35" y="8"/>
                  </a:cubicBezTo>
                  <a:cubicBezTo>
                    <a:pt x="35" y="8"/>
                    <a:pt x="35" y="8"/>
                    <a:pt x="35" y="8"/>
                  </a:cubicBezTo>
                  <a:moveTo>
                    <a:pt x="35" y="7"/>
                  </a:moveTo>
                  <a:cubicBezTo>
                    <a:pt x="35" y="7"/>
                    <a:pt x="35" y="7"/>
                    <a:pt x="35" y="8"/>
                  </a:cubicBezTo>
                  <a:cubicBezTo>
                    <a:pt x="35" y="7"/>
                    <a:pt x="35" y="7"/>
                    <a:pt x="35" y="7"/>
                  </a:cubicBezTo>
                  <a:moveTo>
                    <a:pt x="19" y="0"/>
                  </a:moveTo>
                  <a:cubicBezTo>
                    <a:pt x="19" y="0"/>
                    <a:pt x="19" y="0"/>
                    <a:pt x="19" y="0"/>
                  </a:cubicBezTo>
                  <a:cubicBezTo>
                    <a:pt x="24" y="1"/>
                    <a:pt x="30" y="4"/>
                    <a:pt x="35" y="7"/>
                  </a:cubicBezTo>
                  <a:cubicBezTo>
                    <a:pt x="30" y="4"/>
                    <a:pt x="24" y="1"/>
                    <a:pt x="19" y="0"/>
                  </a:cubicBezTo>
                </a:path>
              </a:pathLst>
            </a:custGeom>
            <a:solidFill>
              <a:srgbClr val="B912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3" name="Freeform 998"/>
            <p:cNvSpPr>
              <a:spLocks noEditPoints="1"/>
            </p:cNvSpPr>
            <p:nvPr/>
          </p:nvSpPr>
          <p:spPr bwMode="auto">
            <a:xfrm>
              <a:off x="11599863" y="930275"/>
              <a:ext cx="82550" cy="239713"/>
            </a:xfrm>
            <a:custGeom>
              <a:avLst/>
              <a:gdLst>
                <a:gd name="T0" fmla="*/ 0 w 22"/>
                <a:gd name="T1" fmla="*/ 3746 h 64"/>
                <a:gd name="T2" fmla="*/ 0 w 22"/>
                <a:gd name="T3" fmla="*/ 3746 h 64"/>
                <a:gd name="T4" fmla="*/ 26266 w 22"/>
                <a:gd name="T5" fmla="*/ 228476 h 64"/>
                <a:gd name="T6" fmla="*/ 18761 w 22"/>
                <a:gd name="T7" fmla="*/ 239713 h 64"/>
                <a:gd name="T8" fmla="*/ 26266 w 22"/>
                <a:gd name="T9" fmla="*/ 228476 h 64"/>
                <a:gd name="T10" fmla="*/ 0 w 22"/>
                <a:gd name="T11" fmla="*/ 3746 h 64"/>
                <a:gd name="T12" fmla="*/ 0 w 22"/>
                <a:gd name="T13" fmla="*/ 3746 h 64"/>
                <a:gd name="T14" fmla="*/ 0 w 22"/>
                <a:gd name="T15" fmla="*/ 3746 h 64"/>
                <a:gd name="T16" fmla="*/ 0 w 22"/>
                <a:gd name="T17" fmla="*/ 3746 h 64"/>
                <a:gd name="T18" fmla="*/ 0 w 22"/>
                <a:gd name="T19" fmla="*/ 3746 h 64"/>
                <a:gd name="T20" fmla="*/ 0 w 22"/>
                <a:gd name="T21" fmla="*/ 0 h 64"/>
                <a:gd name="T22" fmla="*/ 0 w 22"/>
                <a:gd name="T23" fmla="*/ 0 h 64"/>
                <a:gd name="T24" fmla="*/ 0 w 22"/>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64">
                  <a:moveTo>
                    <a:pt x="0" y="1"/>
                  </a:moveTo>
                  <a:cubicBezTo>
                    <a:pt x="0" y="1"/>
                    <a:pt x="0" y="1"/>
                    <a:pt x="0" y="1"/>
                  </a:cubicBezTo>
                  <a:cubicBezTo>
                    <a:pt x="19" y="15"/>
                    <a:pt x="22" y="42"/>
                    <a:pt x="7" y="61"/>
                  </a:cubicBezTo>
                  <a:cubicBezTo>
                    <a:pt x="7" y="62"/>
                    <a:pt x="6" y="63"/>
                    <a:pt x="5" y="64"/>
                  </a:cubicBezTo>
                  <a:cubicBezTo>
                    <a:pt x="6" y="63"/>
                    <a:pt x="7" y="62"/>
                    <a:pt x="7" y="61"/>
                  </a:cubicBezTo>
                  <a:cubicBezTo>
                    <a:pt x="22" y="42"/>
                    <a:pt x="19" y="15"/>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B912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4" name="Freeform 999"/>
            <p:cNvSpPr>
              <a:spLocks/>
            </p:cNvSpPr>
            <p:nvPr/>
          </p:nvSpPr>
          <p:spPr bwMode="auto">
            <a:xfrm>
              <a:off x="11469688" y="903288"/>
              <a:ext cx="212725" cy="315913"/>
            </a:xfrm>
            <a:custGeom>
              <a:avLst/>
              <a:gdLst>
                <a:gd name="T0" fmla="*/ 70908 w 57"/>
                <a:gd name="T1" fmla="*/ 0 h 84"/>
                <a:gd name="T2" fmla="*/ 67176 w 57"/>
                <a:gd name="T3" fmla="*/ 3761 h 84"/>
                <a:gd name="T4" fmla="*/ 70908 w 57"/>
                <a:gd name="T5" fmla="*/ 0 h 84"/>
                <a:gd name="T6" fmla="*/ 93300 w 57"/>
                <a:gd name="T7" fmla="*/ 7522 h 84"/>
                <a:gd name="T8" fmla="*/ 93300 w 57"/>
                <a:gd name="T9" fmla="*/ 7522 h 84"/>
                <a:gd name="T10" fmla="*/ 93300 w 57"/>
                <a:gd name="T11" fmla="*/ 7522 h 84"/>
                <a:gd name="T12" fmla="*/ 55980 w 57"/>
                <a:gd name="T13" fmla="*/ 56413 h 84"/>
                <a:gd name="T14" fmla="*/ 44784 w 57"/>
                <a:gd name="T15" fmla="*/ 112826 h 84"/>
                <a:gd name="T16" fmla="*/ 0 w 57"/>
                <a:gd name="T17" fmla="*/ 312152 h 84"/>
                <a:gd name="T18" fmla="*/ 33588 w 57"/>
                <a:gd name="T19" fmla="*/ 315913 h 84"/>
                <a:gd name="T20" fmla="*/ 149281 w 57"/>
                <a:gd name="T21" fmla="*/ 267022 h 84"/>
                <a:gd name="T22" fmla="*/ 156745 w 57"/>
                <a:gd name="T23" fmla="*/ 255739 h 84"/>
                <a:gd name="T24" fmla="*/ 130621 w 57"/>
                <a:gd name="T25" fmla="*/ 30087 h 84"/>
                <a:gd name="T26" fmla="*/ 130621 w 57"/>
                <a:gd name="T27" fmla="*/ 30087 h 84"/>
                <a:gd name="T28" fmla="*/ 130621 w 57"/>
                <a:gd name="T29" fmla="*/ 30087 h 84"/>
                <a:gd name="T30" fmla="*/ 130621 w 57"/>
                <a:gd name="T31" fmla="*/ 30087 h 84"/>
                <a:gd name="T32" fmla="*/ 130621 w 57"/>
                <a:gd name="T33" fmla="*/ 26326 h 84"/>
                <a:gd name="T34" fmla="*/ 130621 w 57"/>
                <a:gd name="T35" fmla="*/ 26326 h 84"/>
                <a:gd name="T36" fmla="*/ 70908 w 57"/>
                <a:gd name="T37" fmla="*/ 0 h 84"/>
                <a:gd name="T38" fmla="*/ 70908 w 57"/>
                <a:gd name="T39" fmla="*/ 0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84">
                  <a:moveTo>
                    <a:pt x="19" y="0"/>
                  </a:moveTo>
                  <a:cubicBezTo>
                    <a:pt x="18" y="1"/>
                    <a:pt x="18" y="1"/>
                    <a:pt x="18" y="1"/>
                  </a:cubicBezTo>
                  <a:cubicBezTo>
                    <a:pt x="19" y="0"/>
                    <a:pt x="19" y="0"/>
                    <a:pt x="19" y="0"/>
                  </a:cubicBezTo>
                  <a:cubicBezTo>
                    <a:pt x="21" y="0"/>
                    <a:pt x="23" y="1"/>
                    <a:pt x="25" y="2"/>
                  </a:cubicBezTo>
                  <a:cubicBezTo>
                    <a:pt x="25" y="2"/>
                    <a:pt x="25" y="2"/>
                    <a:pt x="25" y="2"/>
                  </a:cubicBezTo>
                  <a:cubicBezTo>
                    <a:pt x="25" y="2"/>
                    <a:pt x="25" y="2"/>
                    <a:pt x="25" y="2"/>
                  </a:cubicBezTo>
                  <a:cubicBezTo>
                    <a:pt x="15" y="15"/>
                    <a:pt x="15" y="15"/>
                    <a:pt x="15" y="15"/>
                  </a:cubicBezTo>
                  <a:cubicBezTo>
                    <a:pt x="12" y="30"/>
                    <a:pt x="12" y="30"/>
                    <a:pt x="12" y="30"/>
                  </a:cubicBezTo>
                  <a:cubicBezTo>
                    <a:pt x="0" y="83"/>
                    <a:pt x="0" y="83"/>
                    <a:pt x="0" y="83"/>
                  </a:cubicBezTo>
                  <a:cubicBezTo>
                    <a:pt x="3" y="84"/>
                    <a:pt x="6" y="84"/>
                    <a:pt x="9" y="84"/>
                  </a:cubicBezTo>
                  <a:cubicBezTo>
                    <a:pt x="20" y="84"/>
                    <a:pt x="32" y="80"/>
                    <a:pt x="40" y="71"/>
                  </a:cubicBezTo>
                  <a:cubicBezTo>
                    <a:pt x="41" y="70"/>
                    <a:pt x="42" y="69"/>
                    <a:pt x="42" y="68"/>
                  </a:cubicBezTo>
                  <a:cubicBezTo>
                    <a:pt x="57" y="49"/>
                    <a:pt x="54" y="22"/>
                    <a:pt x="35" y="8"/>
                  </a:cubicBezTo>
                  <a:cubicBezTo>
                    <a:pt x="35" y="8"/>
                    <a:pt x="35" y="8"/>
                    <a:pt x="35" y="8"/>
                  </a:cubicBezTo>
                  <a:cubicBezTo>
                    <a:pt x="35" y="8"/>
                    <a:pt x="35" y="8"/>
                    <a:pt x="35" y="8"/>
                  </a:cubicBezTo>
                  <a:cubicBezTo>
                    <a:pt x="35" y="8"/>
                    <a:pt x="35" y="8"/>
                    <a:pt x="35" y="8"/>
                  </a:cubicBezTo>
                  <a:cubicBezTo>
                    <a:pt x="35" y="7"/>
                    <a:pt x="35" y="7"/>
                    <a:pt x="35" y="7"/>
                  </a:cubicBezTo>
                  <a:cubicBezTo>
                    <a:pt x="35" y="7"/>
                    <a:pt x="35" y="7"/>
                    <a:pt x="35" y="7"/>
                  </a:cubicBezTo>
                  <a:cubicBezTo>
                    <a:pt x="30" y="4"/>
                    <a:pt x="24" y="1"/>
                    <a:pt x="19" y="0"/>
                  </a:cubicBezTo>
                  <a:cubicBezTo>
                    <a:pt x="19" y="0"/>
                    <a:pt x="19" y="0"/>
                    <a:pt x="19" y="0"/>
                  </a:cubicBezTo>
                </a:path>
              </a:pathLst>
            </a:custGeom>
            <a:solidFill>
              <a:srgbClr val="F3E0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5" name="Freeform 1000"/>
            <p:cNvSpPr>
              <a:spLocks/>
            </p:cNvSpPr>
            <p:nvPr/>
          </p:nvSpPr>
          <p:spPr bwMode="auto">
            <a:xfrm>
              <a:off x="11525250" y="903288"/>
              <a:ext cx="38100" cy="57150"/>
            </a:xfrm>
            <a:custGeom>
              <a:avLst/>
              <a:gdLst>
                <a:gd name="T0" fmla="*/ 14288 w 24"/>
                <a:gd name="T1" fmla="*/ 0 h 36"/>
                <a:gd name="T2" fmla="*/ 11113 w 24"/>
                <a:gd name="T3" fmla="*/ 3175 h 36"/>
                <a:gd name="T4" fmla="*/ 0 w 24"/>
                <a:gd name="T5" fmla="*/ 57150 h 36"/>
                <a:gd name="T6" fmla="*/ 38100 w 24"/>
                <a:gd name="T7" fmla="*/ 7938 h 36"/>
                <a:gd name="T8" fmla="*/ 38100 w 24"/>
                <a:gd name="T9" fmla="*/ 7938 h 36"/>
                <a:gd name="T10" fmla="*/ 0 w 24"/>
                <a:gd name="T11" fmla="*/ 57150 h 36"/>
                <a:gd name="T12" fmla="*/ 11113 w 24"/>
                <a:gd name="T13" fmla="*/ 3175 h 36"/>
                <a:gd name="T14" fmla="*/ 14288 w 24"/>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6">
                  <a:moveTo>
                    <a:pt x="9" y="0"/>
                  </a:moveTo>
                  <a:lnTo>
                    <a:pt x="7" y="2"/>
                  </a:lnTo>
                  <a:lnTo>
                    <a:pt x="0" y="36"/>
                  </a:lnTo>
                  <a:lnTo>
                    <a:pt x="24" y="5"/>
                  </a:lnTo>
                  <a:lnTo>
                    <a:pt x="0" y="36"/>
                  </a:lnTo>
                  <a:lnTo>
                    <a:pt x="7" y="2"/>
                  </a:lnTo>
                  <a:lnTo>
                    <a:pt x="9" y="0"/>
                  </a:ln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6" name="Freeform 1001"/>
            <p:cNvSpPr>
              <a:spLocks/>
            </p:cNvSpPr>
            <p:nvPr/>
          </p:nvSpPr>
          <p:spPr bwMode="auto">
            <a:xfrm>
              <a:off x="11525250" y="903288"/>
              <a:ext cx="38100" cy="57150"/>
            </a:xfrm>
            <a:custGeom>
              <a:avLst/>
              <a:gdLst>
                <a:gd name="T0" fmla="*/ 14288 w 24"/>
                <a:gd name="T1" fmla="*/ 0 h 36"/>
                <a:gd name="T2" fmla="*/ 11113 w 24"/>
                <a:gd name="T3" fmla="*/ 3175 h 36"/>
                <a:gd name="T4" fmla="*/ 0 w 24"/>
                <a:gd name="T5" fmla="*/ 57150 h 36"/>
                <a:gd name="T6" fmla="*/ 38100 w 24"/>
                <a:gd name="T7" fmla="*/ 7938 h 36"/>
                <a:gd name="T8" fmla="*/ 38100 w 24"/>
                <a:gd name="T9" fmla="*/ 7938 h 36"/>
                <a:gd name="T10" fmla="*/ 0 w 24"/>
                <a:gd name="T11" fmla="*/ 57150 h 36"/>
                <a:gd name="T12" fmla="*/ 11113 w 24"/>
                <a:gd name="T13" fmla="*/ 3175 h 36"/>
                <a:gd name="T14" fmla="*/ 14288 w 24"/>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6">
                  <a:moveTo>
                    <a:pt x="9" y="0"/>
                  </a:moveTo>
                  <a:lnTo>
                    <a:pt x="7" y="2"/>
                  </a:lnTo>
                  <a:lnTo>
                    <a:pt x="0" y="36"/>
                  </a:lnTo>
                  <a:lnTo>
                    <a:pt x="24" y="5"/>
                  </a:lnTo>
                  <a:lnTo>
                    <a:pt x="0" y="36"/>
                  </a:lnTo>
                  <a:lnTo>
                    <a:pt x="7"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7" name="Freeform 1002"/>
            <p:cNvSpPr>
              <a:spLocks/>
            </p:cNvSpPr>
            <p:nvPr/>
          </p:nvSpPr>
          <p:spPr bwMode="auto">
            <a:xfrm>
              <a:off x="11525250" y="903288"/>
              <a:ext cx="38100" cy="57150"/>
            </a:xfrm>
            <a:custGeom>
              <a:avLst/>
              <a:gdLst>
                <a:gd name="T0" fmla="*/ 15240 w 10"/>
                <a:gd name="T1" fmla="*/ 0 h 15"/>
                <a:gd name="T2" fmla="*/ 15240 w 10"/>
                <a:gd name="T3" fmla="*/ 0 h 15"/>
                <a:gd name="T4" fmla="*/ 11430 w 10"/>
                <a:gd name="T5" fmla="*/ 3810 h 15"/>
                <a:gd name="T6" fmla="*/ 0 w 10"/>
                <a:gd name="T7" fmla="*/ 57150 h 15"/>
                <a:gd name="T8" fmla="*/ 38100 w 10"/>
                <a:gd name="T9" fmla="*/ 7620 h 15"/>
                <a:gd name="T10" fmla="*/ 15240 w 1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
                  <a:moveTo>
                    <a:pt x="4" y="0"/>
                  </a:moveTo>
                  <a:cubicBezTo>
                    <a:pt x="4" y="0"/>
                    <a:pt x="4" y="0"/>
                    <a:pt x="4" y="0"/>
                  </a:cubicBezTo>
                  <a:cubicBezTo>
                    <a:pt x="3" y="1"/>
                    <a:pt x="3" y="1"/>
                    <a:pt x="3" y="1"/>
                  </a:cubicBezTo>
                  <a:cubicBezTo>
                    <a:pt x="0" y="15"/>
                    <a:pt x="0" y="15"/>
                    <a:pt x="0" y="15"/>
                  </a:cubicBezTo>
                  <a:cubicBezTo>
                    <a:pt x="10" y="2"/>
                    <a:pt x="10" y="2"/>
                    <a:pt x="10" y="2"/>
                  </a:cubicBezTo>
                  <a:cubicBezTo>
                    <a:pt x="8" y="1"/>
                    <a:pt x="6"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8" name="Freeform 1003"/>
            <p:cNvSpPr>
              <a:spLocks/>
            </p:cNvSpPr>
            <p:nvPr/>
          </p:nvSpPr>
          <p:spPr bwMode="auto">
            <a:xfrm>
              <a:off x="11066463" y="1928813"/>
              <a:ext cx="346075" cy="1049338"/>
            </a:xfrm>
            <a:custGeom>
              <a:avLst/>
              <a:gdLst>
                <a:gd name="T0" fmla="*/ 142944 w 92"/>
                <a:gd name="T1" fmla="*/ 417479 h 279"/>
                <a:gd name="T2" fmla="*/ 127897 w 92"/>
                <a:gd name="T3" fmla="*/ 488939 h 279"/>
                <a:gd name="T4" fmla="*/ 101565 w 92"/>
                <a:gd name="T5" fmla="*/ 605532 h 279"/>
                <a:gd name="T6" fmla="*/ 7523 w 92"/>
                <a:gd name="T7" fmla="*/ 1049338 h 279"/>
                <a:gd name="T8" fmla="*/ 150467 w 92"/>
                <a:gd name="T9" fmla="*/ 684514 h 279"/>
                <a:gd name="T10" fmla="*/ 195608 w 92"/>
                <a:gd name="T11" fmla="*/ 556638 h 279"/>
                <a:gd name="T12" fmla="*/ 221939 w 92"/>
                <a:gd name="T13" fmla="*/ 481417 h 279"/>
                <a:gd name="T14" fmla="*/ 267080 w 92"/>
                <a:gd name="T15" fmla="*/ 346018 h 279"/>
                <a:gd name="T16" fmla="*/ 327267 w 92"/>
                <a:gd name="T17" fmla="*/ 161726 h 279"/>
                <a:gd name="T18" fmla="*/ 327267 w 92"/>
                <a:gd name="T19" fmla="*/ 161726 h 279"/>
                <a:gd name="T20" fmla="*/ 327267 w 92"/>
                <a:gd name="T21" fmla="*/ 161726 h 279"/>
                <a:gd name="T22" fmla="*/ 331028 w 92"/>
                <a:gd name="T23" fmla="*/ 161726 h 279"/>
                <a:gd name="T24" fmla="*/ 331028 w 92"/>
                <a:gd name="T25" fmla="*/ 157965 h 279"/>
                <a:gd name="T26" fmla="*/ 331028 w 92"/>
                <a:gd name="T27" fmla="*/ 157965 h 279"/>
                <a:gd name="T28" fmla="*/ 331028 w 92"/>
                <a:gd name="T29" fmla="*/ 157965 h 279"/>
                <a:gd name="T30" fmla="*/ 331028 w 92"/>
                <a:gd name="T31" fmla="*/ 157965 h 279"/>
                <a:gd name="T32" fmla="*/ 331028 w 92"/>
                <a:gd name="T33" fmla="*/ 157965 h 279"/>
                <a:gd name="T34" fmla="*/ 331028 w 92"/>
                <a:gd name="T35" fmla="*/ 157965 h 279"/>
                <a:gd name="T36" fmla="*/ 331028 w 92"/>
                <a:gd name="T37" fmla="*/ 157965 h 279"/>
                <a:gd name="T38" fmla="*/ 331028 w 92"/>
                <a:gd name="T39" fmla="*/ 157965 h 279"/>
                <a:gd name="T40" fmla="*/ 331028 w 92"/>
                <a:gd name="T41" fmla="*/ 154204 h 279"/>
                <a:gd name="T42" fmla="*/ 331028 w 92"/>
                <a:gd name="T43" fmla="*/ 154204 h 279"/>
                <a:gd name="T44" fmla="*/ 331028 w 92"/>
                <a:gd name="T45" fmla="*/ 154204 h 279"/>
                <a:gd name="T46" fmla="*/ 331028 w 92"/>
                <a:gd name="T47" fmla="*/ 154204 h 279"/>
                <a:gd name="T48" fmla="*/ 331028 w 92"/>
                <a:gd name="T49" fmla="*/ 154204 h 279"/>
                <a:gd name="T50" fmla="*/ 331028 w 92"/>
                <a:gd name="T51" fmla="*/ 154204 h 279"/>
                <a:gd name="T52" fmla="*/ 331028 w 92"/>
                <a:gd name="T53" fmla="*/ 154204 h 279"/>
                <a:gd name="T54" fmla="*/ 331028 w 92"/>
                <a:gd name="T55" fmla="*/ 154204 h 279"/>
                <a:gd name="T56" fmla="*/ 331028 w 92"/>
                <a:gd name="T57" fmla="*/ 154204 h 279"/>
                <a:gd name="T58" fmla="*/ 331028 w 92"/>
                <a:gd name="T59" fmla="*/ 150443 h 279"/>
                <a:gd name="T60" fmla="*/ 331028 w 92"/>
                <a:gd name="T61" fmla="*/ 150443 h 279"/>
                <a:gd name="T62" fmla="*/ 331028 w 92"/>
                <a:gd name="T63" fmla="*/ 150443 h 279"/>
                <a:gd name="T64" fmla="*/ 331028 w 92"/>
                <a:gd name="T65" fmla="*/ 150443 h 279"/>
                <a:gd name="T66" fmla="*/ 331028 w 92"/>
                <a:gd name="T67" fmla="*/ 150443 h 279"/>
                <a:gd name="T68" fmla="*/ 331028 w 92"/>
                <a:gd name="T69" fmla="*/ 150443 h 279"/>
                <a:gd name="T70" fmla="*/ 331028 w 92"/>
                <a:gd name="T71" fmla="*/ 150443 h 279"/>
                <a:gd name="T72" fmla="*/ 331028 w 92"/>
                <a:gd name="T73" fmla="*/ 150443 h 279"/>
                <a:gd name="T74" fmla="*/ 331028 w 92"/>
                <a:gd name="T75" fmla="*/ 150443 h 279"/>
                <a:gd name="T76" fmla="*/ 240748 w 92"/>
                <a:gd name="T77" fmla="*/ 0 h 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 h="279">
                  <a:moveTo>
                    <a:pt x="64" y="0"/>
                  </a:moveTo>
                  <a:cubicBezTo>
                    <a:pt x="38" y="111"/>
                    <a:pt x="38" y="111"/>
                    <a:pt x="38" y="111"/>
                  </a:cubicBezTo>
                  <a:cubicBezTo>
                    <a:pt x="36" y="123"/>
                    <a:pt x="36" y="123"/>
                    <a:pt x="36" y="123"/>
                  </a:cubicBezTo>
                  <a:cubicBezTo>
                    <a:pt x="34" y="130"/>
                    <a:pt x="34" y="130"/>
                    <a:pt x="34" y="130"/>
                  </a:cubicBezTo>
                  <a:cubicBezTo>
                    <a:pt x="32" y="138"/>
                    <a:pt x="32" y="138"/>
                    <a:pt x="32" y="138"/>
                  </a:cubicBezTo>
                  <a:cubicBezTo>
                    <a:pt x="27" y="161"/>
                    <a:pt x="27" y="161"/>
                    <a:pt x="27" y="161"/>
                  </a:cubicBezTo>
                  <a:cubicBezTo>
                    <a:pt x="0" y="279"/>
                    <a:pt x="0" y="279"/>
                    <a:pt x="0" y="279"/>
                  </a:cubicBezTo>
                  <a:cubicBezTo>
                    <a:pt x="1" y="279"/>
                    <a:pt x="1" y="279"/>
                    <a:pt x="2" y="279"/>
                  </a:cubicBezTo>
                  <a:cubicBezTo>
                    <a:pt x="5" y="279"/>
                    <a:pt x="8" y="277"/>
                    <a:pt x="9" y="273"/>
                  </a:cubicBezTo>
                  <a:cubicBezTo>
                    <a:pt x="40" y="182"/>
                    <a:pt x="40" y="182"/>
                    <a:pt x="40" y="182"/>
                  </a:cubicBezTo>
                  <a:cubicBezTo>
                    <a:pt x="49" y="156"/>
                    <a:pt x="49" y="156"/>
                    <a:pt x="49" y="156"/>
                  </a:cubicBezTo>
                  <a:cubicBezTo>
                    <a:pt x="52" y="148"/>
                    <a:pt x="52" y="148"/>
                    <a:pt x="52" y="148"/>
                  </a:cubicBezTo>
                  <a:cubicBezTo>
                    <a:pt x="56" y="135"/>
                    <a:pt x="56" y="135"/>
                    <a:pt x="56" y="135"/>
                  </a:cubicBezTo>
                  <a:cubicBezTo>
                    <a:pt x="59" y="128"/>
                    <a:pt x="59" y="128"/>
                    <a:pt x="59" y="128"/>
                  </a:cubicBezTo>
                  <a:cubicBezTo>
                    <a:pt x="68" y="99"/>
                    <a:pt x="68" y="99"/>
                    <a:pt x="68" y="99"/>
                  </a:cubicBezTo>
                  <a:cubicBezTo>
                    <a:pt x="71" y="92"/>
                    <a:pt x="71" y="92"/>
                    <a:pt x="71" y="92"/>
                  </a:cubicBezTo>
                  <a:cubicBezTo>
                    <a:pt x="87" y="43"/>
                    <a:pt x="87" y="43"/>
                    <a:pt x="87" y="43"/>
                  </a:cubicBezTo>
                  <a:cubicBezTo>
                    <a:pt x="87" y="43"/>
                    <a:pt x="87" y="43"/>
                    <a:pt x="87" y="43"/>
                  </a:cubicBezTo>
                  <a:cubicBezTo>
                    <a:pt x="87" y="43"/>
                    <a:pt x="87" y="43"/>
                    <a:pt x="87" y="43"/>
                  </a:cubicBezTo>
                  <a:cubicBezTo>
                    <a:pt x="87" y="43"/>
                    <a:pt x="87" y="43"/>
                    <a:pt x="87" y="43"/>
                  </a:cubicBezTo>
                  <a:cubicBezTo>
                    <a:pt x="87" y="43"/>
                    <a:pt x="87" y="43"/>
                    <a:pt x="87" y="43"/>
                  </a:cubicBezTo>
                  <a:cubicBezTo>
                    <a:pt x="87" y="43"/>
                    <a:pt x="87" y="43"/>
                    <a:pt x="87" y="43"/>
                  </a:cubicBezTo>
                  <a:cubicBezTo>
                    <a:pt x="87" y="43"/>
                    <a:pt x="87" y="43"/>
                    <a:pt x="88" y="43"/>
                  </a:cubicBezTo>
                  <a:cubicBezTo>
                    <a:pt x="88" y="43"/>
                    <a:pt x="88" y="43"/>
                    <a:pt x="88" y="43"/>
                  </a:cubicBezTo>
                  <a:cubicBezTo>
                    <a:pt x="88" y="43"/>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92" y="22"/>
                    <a:pt x="81" y="4"/>
                    <a:pt x="64" y="0"/>
                  </a:cubicBezTo>
                  <a:cubicBezTo>
                    <a:pt x="64" y="0"/>
                    <a:pt x="64" y="0"/>
                    <a:pt x="64" y="0"/>
                  </a:cubicBezTo>
                </a:path>
              </a:pathLst>
            </a:custGeom>
            <a:solidFill>
              <a:srgbClr val="AF0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9" name="Freeform 1004"/>
            <p:cNvSpPr>
              <a:spLocks noEditPoints="1"/>
            </p:cNvSpPr>
            <p:nvPr/>
          </p:nvSpPr>
          <p:spPr bwMode="auto">
            <a:xfrm>
              <a:off x="11393488" y="2079625"/>
              <a:ext cx="4763" cy="11113"/>
            </a:xfrm>
            <a:custGeom>
              <a:avLst/>
              <a:gdLst>
                <a:gd name="T0" fmla="*/ 0 w 1"/>
                <a:gd name="T1" fmla="*/ 11113 h 3"/>
                <a:gd name="T2" fmla="*/ 0 w 1"/>
                <a:gd name="T3" fmla="*/ 11113 h 3"/>
                <a:gd name="T4" fmla="*/ 0 w 1"/>
                <a:gd name="T5" fmla="*/ 11113 h 3"/>
                <a:gd name="T6" fmla="*/ 0 w 1"/>
                <a:gd name="T7" fmla="*/ 11113 h 3"/>
                <a:gd name="T8" fmla="*/ 4763 w 1"/>
                <a:gd name="T9" fmla="*/ 7409 h 3"/>
                <a:gd name="T10" fmla="*/ 4763 w 1"/>
                <a:gd name="T11" fmla="*/ 7409 h 3"/>
                <a:gd name="T12" fmla="*/ 4763 w 1"/>
                <a:gd name="T13" fmla="*/ 7409 h 3"/>
                <a:gd name="T14" fmla="*/ 4763 w 1"/>
                <a:gd name="T15" fmla="*/ 7409 h 3"/>
                <a:gd name="T16" fmla="*/ 4763 w 1"/>
                <a:gd name="T17" fmla="*/ 7409 h 3"/>
                <a:gd name="T18" fmla="*/ 4763 w 1"/>
                <a:gd name="T19" fmla="*/ 7409 h 3"/>
                <a:gd name="T20" fmla="*/ 4763 w 1"/>
                <a:gd name="T21" fmla="*/ 7409 h 3"/>
                <a:gd name="T22" fmla="*/ 4763 w 1"/>
                <a:gd name="T23" fmla="*/ 7409 h 3"/>
                <a:gd name="T24" fmla="*/ 4763 w 1"/>
                <a:gd name="T25" fmla="*/ 7409 h 3"/>
                <a:gd name="T26" fmla="*/ 4763 w 1"/>
                <a:gd name="T27" fmla="*/ 7409 h 3"/>
                <a:gd name="T28" fmla="*/ 4763 w 1"/>
                <a:gd name="T29" fmla="*/ 7409 h 3"/>
                <a:gd name="T30" fmla="*/ 4763 w 1"/>
                <a:gd name="T31" fmla="*/ 7409 h 3"/>
                <a:gd name="T32" fmla="*/ 4763 w 1"/>
                <a:gd name="T33" fmla="*/ 3704 h 3"/>
                <a:gd name="T34" fmla="*/ 4763 w 1"/>
                <a:gd name="T35" fmla="*/ 3704 h 3"/>
                <a:gd name="T36" fmla="*/ 4763 w 1"/>
                <a:gd name="T37" fmla="*/ 3704 h 3"/>
                <a:gd name="T38" fmla="*/ 4763 w 1"/>
                <a:gd name="T39" fmla="*/ 3704 h 3"/>
                <a:gd name="T40" fmla="*/ 4763 w 1"/>
                <a:gd name="T41" fmla="*/ 3704 h 3"/>
                <a:gd name="T42" fmla="*/ 4763 w 1"/>
                <a:gd name="T43" fmla="*/ 3704 h 3"/>
                <a:gd name="T44" fmla="*/ 4763 w 1"/>
                <a:gd name="T45" fmla="*/ 3704 h 3"/>
                <a:gd name="T46" fmla="*/ 4763 w 1"/>
                <a:gd name="T47" fmla="*/ 3704 h 3"/>
                <a:gd name="T48" fmla="*/ 4763 w 1"/>
                <a:gd name="T49" fmla="*/ 3704 h 3"/>
                <a:gd name="T50" fmla="*/ 4763 w 1"/>
                <a:gd name="T51" fmla="*/ 3704 h 3"/>
                <a:gd name="T52" fmla="*/ 4763 w 1"/>
                <a:gd name="T53" fmla="*/ 3704 h 3"/>
                <a:gd name="T54" fmla="*/ 4763 w 1"/>
                <a:gd name="T55" fmla="*/ 3704 h 3"/>
                <a:gd name="T56" fmla="*/ 4763 w 1"/>
                <a:gd name="T57" fmla="*/ 3704 h 3"/>
                <a:gd name="T58" fmla="*/ 4763 w 1"/>
                <a:gd name="T59" fmla="*/ 3704 h 3"/>
                <a:gd name="T60" fmla="*/ 4763 w 1"/>
                <a:gd name="T61" fmla="*/ 3704 h 3"/>
                <a:gd name="T62" fmla="*/ 4763 w 1"/>
                <a:gd name="T63" fmla="*/ 0 h 3"/>
                <a:gd name="T64" fmla="*/ 4763 w 1"/>
                <a:gd name="T65" fmla="*/ 0 h 3"/>
                <a:gd name="T66" fmla="*/ 4763 w 1"/>
                <a:gd name="T67" fmla="*/ 0 h 3"/>
                <a:gd name="T68" fmla="*/ 4763 w 1"/>
                <a:gd name="T69" fmla="*/ 0 h 3"/>
                <a:gd name="T70" fmla="*/ 4763 w 1"/>
                <a:gd name="T71" fmla="*/ 0 h 3"/>
                <a:gd name="T72" fmla="*/ 4763 w 1"/>
                <a:gd name="T73" fmla="*/ 0 h 3"/>
                <a:gd name="T74" fmla="*/ 4763 w 1"/>
                <a:gd name="T75" fmla="*/ 0 h 3"/>
                <a:gd name="T76" fmla="*/ 4763 w 1"/>
                <a:gd name="T77" fmla="*/ 0 h 3"/>
                <a:gd name="T78" fmla="*/ 4763 w 1"/>
                <a:gd name="T79" fmla="*/ 0 h 3"/>
                <a:gd name="T80" fmla="*/ 4763 w 1"/>
                <a:gd name="T81" fmla="*/ 0 h 3"/>
                <a:gd name="T82" fmla="*/ 4763 w 1"/>
                <a:gd name="T83" fmla="*/ 0 h 3"/>
                <a:gd name="T84" fmla="*/ 4763 w 1"/>
                <a:gd name="T85" fmla="*/ 0 h 3"/>
                <a:gd name="T86" fmla="*/ 4763 w 1"/>
                <a:gd name="T87" fmla="*/ 0 h 3"/>
                <a:gd name="T88" fmla="*/ 4763 w 1"/>
                <a:gd name="T89" fmla="*/ 0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0" y="3"/>
                    <a:pt x="0" y="3"/>
                    <a:pt x="0" y="3"/>
                  </a:cubicBezTo>
                  <a:cubicBezTo>
                    <a:pt x="0" y="3"/>
                    <a:pt x="0" y="3"/>
                    <a:pt x="1" y="3"/>
                  </a:cubicBezTo>
                  <a:moveTo>
                    <a:pt x="1" y="2"/>
                  </a:moveTo>
                  <a:cubicBezTo>
                    <a:pt x="1" y="2"/>
                    <a:pt x="1" y="3"/>
                    <a:pt x="1" y="3"/>
                  </a:cubicBezTo>
                  <a:cubicBezTo>
                    <a:pt x="1" y="3"/>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2"/>
                    <a:pt x="1" y="2"/>
                    <a:pt x="1" y="2"/>
                  </a:cubicBezTo>
                  <a:cubicBezTo>
                    <a:pt x="1" y="2"/>
                    <a:pt x="1" y="2"/>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F2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0" name="Freeform 1005"/>
            <p:cNvSpPr>
              <a:spLocks/>
            </p:cNvSpPr>
            <p:nvPr/>
          </p:nvSpPr>
          <p:spPr bwMode="auto">
            <a:xfrm>
              <a:off x="6078538" y="2865438"/>
              <a:ext cx="4808538" cy="2276475"/>
            </a:xfrm>
            <a:custGeom>
              <a:avLst/>
              <a:gdLst>
                <a:gd name="T0" fmla="*/ 4801025 w 1280"/>
                <a:gd name="T1" fmla="*/ 78888 h 606"/>
                <a:gd name="T2" fmla="*/ 4801025 w 1280"/>
                <a:gd name="T3" fmla="*/ 82644 h 606"/>
                <a:gd name="T4" fmla="*/ 4797268 w 1280"/>
                <a:gd name="T5" fmla="*/ 101427 h 606"/>
                <a:gd name="T6" fmla="*/ 4778485 w 1280"/>
                <a:gd name="T7" fmla="*/ 157775 h 606"/>
                <a:gd name="T8" fmla="*/ 4703351 w 1280"/>
                <a:gd name="T9" fmla="*/ 371899 h 606"/>
                <a:gd name="T10" fmla="*/ 4541814 w 1280"/>
                <a:gd name="T11" fmla="*/ 683694 h 606"/>
                <a:gd name="T12" fmla="*/ 4278847 w 1280"/>
                <a:gd name="T13" fmla="*/ 1048080 h 606"/>
                <a:gd name="T14" fmla="*/ 3895667 w 1280"/>
                <a:gd name="T15" fmla="*/ 1423736 h 606"/>
                <a:gd name="T16" fmla="*/ 3403543 w 1280"/>
                <a:gd name="T17" fmla="*/ 1754313 h 606"/>
                <a:gd name="T18" fmla="*/ 2825016 w 1280"/>
                <a:gd name="T19" fmla="*/ 2009759 h 606"/>
                <a:gd name="T20" fmla="*/ 2513212 w 1280"/>
                <a:gd name="T21" fmla="*/ 2103673 h 606"/>
                <a:gd name="T22" fmla="*/ 2355432 w 1280"/>
                <a:gd name="T23" fmla="*/ 2144995 h 606"/>
                <a:gd name="T24" fmla="*/ 2272786 w 1280"/>
                <a:gd name="T25" fmla="*/ 2160022 h 606"/>
                <a:gd name="T26" fmla="*/ 2193895 w 1280"/>
                <a:gd name="T27" fmla="*/ 2178804 h 606"/>
                <a:gd name="T28" fmla="*/ 1547748 w 1280"/>
                <a:gd name="T29" fmla="*/ 2265205 h 606"/>
                <a:gd name="T30" fmla="*/ 920384 w 1280"/>
                <a:gd name="T31" fmla="*/ 2220127 h 606"/>
                <a:gd name="T32" fmla="*/ 383180 w 1280"/>
                <a:gd name="T33" fmla="*/ 1975950 h 606"/>
                <a:gd name="T34" fmla="*/ 195347 w 1280"/>
                <a:gd name="T35" fmla="*/ 1776853 h 606"/>
                <a:gd name="T36" fmla="*/ 75133 w 1280"/>
                <a:gd name="T37" fmla="*/ 1547702 h 606"/>
                <a:gd name="T38" fmla="*/ 11270 w 1280"/>
                <a:gd name="T39" fmla="*/ 1108185 h 606"/>
                <a:gd name="T40" fmla="*/ 105187 w 1280"/>
                <a:gd name="T41" fmla="*/ 781364 h 606"/>
                <a:gd name="T42" fmla="*/ 225400 w 1280"/>
                <a:gd name="T43" fmla="*/ 597293 h 606"/>
                <a:gd name="T44" fmla="*/ 277994 w 1280"/>
                <a:gd name="T45" fmla="*/ 537188 h 606"/>
                <a:gd name="T46" fmla="*/ 225400 w 1280"/>
                <a:gd name="T47" fmla="*/ 597293 h 606"/>
                <a:gd name="T48" fmla="*/ 108943 w 1280"/>
                <a:gd name="T49" fmla="*/ 781364 h 606"/>
                <a:gd name="T50" fmla="*/ 22540 w 1280"/>
                <a:gd name="T51" fmla="*/ 1111942 h 606"/>
                <a:gd name="T52" fmla="*/ 93917 w 1280"/>
                <a:gd name="T53" fmla="*/ 1540189 h 606"/>
                <a:gd name="T54" fmla="*/ 214130 w 1280"/>
                <a:gd name="T55" fmla="*/ 1761826 h 606"/>
                <a:gd name="T56" fmla="*/ 401964 w 1280"/>
                <a:gd name="T57" fmla="*/ 1953411 h 606"/>
                <a:gd name="T58" fmla="*/ 927898 w 1280"/>
                <a:gd name="T59" fmla="*/ 2182561 h 606"/>
                <a:gd name="T60" fmla="*/ 1547748 w 1280"/>
                <a:gd name="T61" fmla="*/ 2216370 h 606"/>
                <a:gd name="T62" fmla="*/ 2182625 w 1280"/>
                <a:gd name="T63" fmla="*/ 2118700 h 606"/>
                <a:gd name="T64" fmla="*/ 2261516 w 1280"/>
                <a:gd name="T65" fmla="*/ 2099917 h 606"/>
                <a:gd name="T66" fmla="*/ 2340406 w 1280"/>
                <a:gd name="T67" fmla="*/ 2081134 h 606"/>
                <a:gd name="T68" fmla="*/ 2494429 w 1280"/>
                <a:gd name="T69" fmla="*/ 2039812 h 606"/>
                <a:gd name="T70" fmla="*/ 2798719 w 1280"/>
                <a:gd name="T71" fmla="*/ 1942141 h 606"/>
                <a:gd name="T72" fmla="*/ 3362220 w 1280"/>
                <a:gd name="T73" fmla="*/ 1682939 h 606"/>
                <a:gd name="T74" fmla="*/ 3835560 w 1280"/>
                <a:gd name="T75" fmla="*/ 1352361 h 606"/>
                <a:gd name="T76" fmla="*/ 4199957 w 1280"/>
                <a:gd name="T77" fmla="*/ 984219 h 606"/>
                <a:gd name="T78" fmla="*/ 4447898 w 1280"/>
                <a:gd name="T79" fmla="*/ 627345 h 606"/>
                <a:gd name="T80" fmla="*/ 4594408 w 1280"/>
                <a:gd name="T81" fmla="*/ 326821 h 606"/>
                <a:gd name="T82" fmla="*/ 4665785 w 1280"/>
                <a:gd name="T83" fmla="*/ 123966 h 606"/>
                <a:gd name="T84" fmla="*/ 4680811 w 1280"/>
                <a:gd name="T85" fmla="*/ 71375 h 606"/>
                <a:gd name="T86" fmla="*/ 4684568 w 1280"/>
                <a:gd name="T87" fmla="*/ 52592 h 606"/>
                <a:gd name="T88" fmla="*/ 4684568 w 1280"/>
                <a:gd name="T89" fmla="*/ 52592 h 606"/>
                <a:gd name="T90" fmla="*/ 4755945 w 1280"/>
                <a:gd name="T91" fmla="*/ 7513 h 606"/>
                <a:gd name="T92" fmla="*/ 4801025 w 1280"/>
                <a:gd name="T93" fmla="*/ 78888 h 6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80" h="606">
                  <a:moveTo>
                    <a:pt x="1278" y="21"/>
                  </a:moveTo>
                  <a:cubicBezTo>
                    <a:pt x="1278" y="21"/>
                    <a:pt x="1278" y="21"/>
                    <a:pt x="1278" y="22"/>
                  </a:cubicBezTo>
                  <a:cubicBezTo>
                    <a:pt x="1278" y="23"/>
                    <a:pt x="1277" y="25"/>
                    <a:pt x="1277" y="27"/>
                  </a:cubicBezTo>
                  <a:cubicBezTo>
                    <a:pt x="1276" y="30"/>
                    <a:pt x="1274" y="35"/>
                    <a:pt x="1272" y="42"/>
                  </a:cubicBezTo>
                  <a:cubicBezTo>
                    <a:pt x="1268" y="56"/>
                    <a:pt x="1262" y="75"/>
                    <a:pt x="1252" y="99"/>
                  </a:cubicBezTo>
                  <a:cubicBezTo>
                    <a:pt x="1241" y="123"/>
                    <a:pt x="1228" y="151"/>
                    <a:pt x="1209" y="182"/>
                  </a:cubicBezTo>
                  <a:cubicBezTo>
                    <a:pt x="1190" y="212"/>
                    <a:pt x="1167" y="246"/>
                    <a:pt x="1139" y="279"/>
                  </a:cubicBezTo>
                  <a:cubicBezTo>
                    <a:pt x="1110" y="313"/>
                    <a:pt x="1076" y="347"/>
                    <a:pt x="1037" y="379"/>
                  </a:cubicBezTo>
                  <a:cubicBezTo>
                    <a:pt x="998" y="411"/>
                    <a:pt x="954" y="441"/>
                    <a:pt x="906" y="467"/>
                  </a:cubicBezTo>
                  <a:cubicBezTo>
                    <a:pt x="858" y="493"/>
                    <a:pt x="806" y="516"/>
                    <a:pt x="752" y="535"/>
                  </a:cubicBezTo>
                  <a:cubicBezTo>
                    <a:pt x="724" y="544"/>
                    <a:pt x="697" y="553"/>
                    <a:pt x="669" y="560"/>
                  </a:cubicBezTo>
                  <a:cubicBezTo>
                    <a:pt x="655" y="564"/>
                    <a:pt x="641" y="567"/>
                    <a:pt x="627" y="571"/>
                  </a:cubicBezTo>
                  <a:cubicBezTo>
                    <a:pt x="605" y="575"/>
                    <a:pt x="605" y="575"/>
                    <a:pt x="605" y="575"/>
                  </a:cubicBezTo>
                  <a:cubicBezTo>
                    <a:pt x="584" y="580"/>
                    <a:pt x="584" y="580"/>
                    <a:pt x="584" y="580"/>
                  </a:cubicBezTo>
                  <a:cubicBezTo>
                    <a:pt x="527" y="592"/>
                    <a:pt x="470" y="600"/>
                    <a:pt x="412" y="603"/>
                  </a:cubicBezTo>
                  <a:cubicBezTo>
                    <a:pt x="355" y="606"/>
                    <a:pt x="298" y="603"/>
                    <a:pt x="245" y="591"/>
                  </a:cubicBezTo>
                  <a:cubicBezTo>
                    <a:pt x="191" y="579"/>
                    <a:pt x="141" y="558"/>
                    <a:pt x="102" y="526"/>
                  </a:cubicBezTo>
                  <a:cubicBezTo>
                    <a:pt x="83" y="510"/>
                    <a:pt x="66" y="492"/>
                    <a:pt x="52" y="473"/>
                  </a:cubicBezTo>
                  <a:cubicBezTo>
                    <a:pt x="38" y="453"/>
                    <a:pt x="28" y="433"/>
                    <a:pt x="20" y="412"/>
                  </a:cubicBezTo>
                  <a:cubicBezTo>
                    <a:pt x="5" y="371"/>
                    <a:pt x="0" y="331"/>
                    <a:pt x="3" y="295"/>
                  </a:cubicBezTo>
                  <a:cubicBezTo>
                    <a:pt x="6" y="260"/>
                    <a:pt x="17" y="230"/>
                    <a:pt x="28" y="208"/>
                  </a:cubicBezTo>
                  <a:cubicBezTo>
                    <a:pt x="39" y="185"/>
                    <a:pt x="51" y="169"/>
                    <a:pt x="60" y="159"/>
                  </a:cubicBezTo>
                  <a:cubicBezTo>
                    <a:pt x="68" y="148"/>
                    <a:pt x="74" y="143"/>
                    <a:pt x="74" y="143"/>
                  </a:cubicBezTo>
                  <a:cubicBezTo>
                    <a:pt x="74" y="143"/>
                    <a:pt x="68" y="148"/>
                    <a:pt x="60" y="159"/>
                  </a:cubicBezTo>
                  <a:cubicBezTo>
                    <a:pt x="52" y="169"/>
                    <a:pt x="40" y="186"/>
                    <a:pt x="29" y="208"/>
                  </a:cubicBezTo>
                  <a:cubicBezTo>
                    <a:pt x="19" y="231"/>
                    <a:pt x="9" y="261"/>
                    <a:pt x="6" y="296"/>
                  </a:cubicBezTo>
                  <a:cubicBezTo>
                    <a:pt x="3" y="330"/>
                    <a:pt x="9" y="371"/>
                    <a:pt x="25" y="410"/>
                  </a:cubicBezTo>
                  <a:cubicBezTo>
                    <a:pt x="33" y="430"/>
                    <a:pt x="43" y="450"/>
                    <a:pt x="57" y="469"/>
                  </a:cubicBezTo>
                  <a:cubicBezTo>
                    <a:pt x="71" y="488"/>
                    <a:pt x="87" y="505"/>
                    <a:pt x="107" y="520"/>
                  </a:cubicBezTo>
                  <a:cubicBezTo>
                    <a:pt x="145" y="550"/>
                    <a:pt x="194" y="571"/>
                    <a:pt x="247" y="581"/>
                  </a:cubicBezTo>
                  <a:cubicBezTo>
                    <a:pt x="299" y="592"/>
                    <a:pt x="355" y="594"/>
                    <a:pt x="412" y="590"/>
                  </a:cubicBezTo>
                  <a:cubicBezTo>
                    <a:pt x="468" y="586"/>
                    <a:pt x="525" y="577"/>
                    <a:pt x="581" y="564"/>
                  </a:cubicBezTo>
                  <a:cubicBezTo>
                    <a:pt x="602" y="559"/>
                    <a:pt x="602" y="559"/>
                    <a:pt x="602" y="559"/>
                  </a:cubicBezTo>
                  <a:cubicBezTo>
                    <a:pt x="623" y="554"/>
                    <a:pt x="623" y="554"/>
                    <a:pt x="623" y="554"/>
                  </a:cubicBezTo>
                  <a:cubicBezTo>
                    <a:pt x="637" y="551"/>
                    <a:pt x="651" y="547"/>
                    <a:pt x="664" y="543"/>
                  </a:cubicBezTo>
                  <a:cubicBezTo>
                    <a:pt x="692" y="535"/>
                    <a:pt x="719" y="527"/>
                    <a:pt x="745" y="517"/>
                  </a:cubicBezTo>
                  <a:cubicBezTo>
                    <a:pt x="798" y="498"/>
                    <a:pt x="849" y="474"/>
                    <a:pt x="895" y="448"/>
                  </a:cubicBezTo>
                  <a:cubicBezTo>
                    <a:pt x="942" y="421"/>
                    <a:pt x="984" y="391"/>
                    <a:pt x="1021" y="360"/>
                  </a:cubicBezTo>
                  <a:cubicBezTo>
                    <a:pt x="1059" y="328"/>
                    <a:pt x="1091" y="295"/>
                    <a:pt x="1118" y="262"/>
                  </a:cubicBezTo>
                  <a:cubicBezTo>
                    <a:pt x="1145" y="229"/>
                    <a:pt x="1167" y="197"/>
                    <a:pt x="1184" y="167"/>
                  </a:cubicBezTo>
                  <a:cubicBezTo>
                    <a:pt x="1201" y="137"/>
                    <a:pt x="1214" y="110"/>
                    <a:pt x="1223" y="87"/>
                  </a:cubicBezTo>
                  <a:cubicBezTo>
                    <a:pt x="1233" y="64"/>
                    <a:pt x="1239" y="46"/>
                    <a:pt x="1242" y="33"/>
                  </a:cubicBezTo>
                  <a:cubicBezTo>
                    <a:pt x="1244" y="27"/>
                    <a:pt x="1245" y="22"/>
                    <a:pt x="1246" y="19"/>
                  </a:cubicBezTo>
                  <a:cubicBezTo>
                    <a:pt x="1246" y="16"/>
                    <a:pt x="1247" y="14"/>
                    <a:pt x="1247" y="14"/>
                  </a:cubicBezTo>
                  <a:cubicBezTo>
                    <a:pt x="1247" y="14"/>
                    <a:pt x="1247" y="14"/>
                    <a:pt x="1247" y="14"/>
                  </a:cubicBezTo>
                  <a:cubicBezTo>
                    <a:pt x="1249" y="5"/>
                    <a:pt x="1257" y="0"/>
                    <a:pt x="1266" y="2"/>
                  </a:cubicBezTo>
                  <a:cubicBezTo>
                    <a:pt x="1275" y="4"/>
                    <a:pt x="1280" y="12"/>
                    <a:pt x="1278" y="21"/>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1" name="Freeform 1006"/>
            <p:cNvSpPr>
              <a:spLocks/>
            </p:cNvSpPr>
            <p:nvPr/>
          </p:nvSpPr>
          <p:spPr bwMode="auto">
            <a:xfrm>
              <a:off x="6037263" y="2997200"/>
              <a:ext cx="5322888" cy="2411413"/>
            </a:xfrm>
            <a:custGeom>
              <a:avLst/>
              <a:gdLst>
                <a:gd name="T0" fmla="*/ 5315375 w 1417"/>
                <a:gd name="T1" fmla="*/ 78878 h 642"/>
                <a:gd name="T2" fmla="*/ 5315375 w 1417"/>
                <a:gd name="T3" fmla="*/ 86390 h 642"/>
                <a:gd name="T4" fmla="*/ 5311619 w 1417"/>
                <a:gd name="T5" fmla="*/ 101415 h 642"/>
                <a:gd name="T6" fmla="*/ 5292836 w 1417"/>
                <a:gd name="T7" fmla="*/ 169024 h 642"/>
                <a:gd name="T8" fmla="*/ 5210195 w 1417"/>
                <a:gd name="T9" fmla="*/ 401902 h 642"/>
                <a:gd name="T10" fmla="*/ 5041154 w 1417"/>
                <a:gd name="T11" fmla="*/ 743707 h 642"/>
                <a:gd name="T12" fmla="*/ 4755664 w 1417"/>
                <a:gd name="T13" fmla="*/ 1149365 h 642"/>
                <a:gd name="T14" fmla="*/ 4338698 w 1417"/>
                <a:gd name="T15" fmla="*/ 1562536 h 642"/>
                <a:gd name="T16" fmla="*/ 3797770 w 1417"/>
                <a:gd name="T17" fmla="*/ 1923121 h 642"/>
                <a:gd name="T18" fmla="*/ 3155417 w 1417"/>
                <a:gd name="T19" fmla="*/ 2189803 h 642"/>
                <a:gd name="T20" fmla="*/ 2460474 w 1417"/>
                <a:gd name="T21" fmla="*/ 2355072 h 642"/>
                <a:gd name="T22" fmla="*/ 1746749 w 1417"/>
                <a:gd name="T23" fmla="*/ 2403901 h 642"/>
                <a:gd name="T24" fmla="*/ 1063075 w 1417"/>
                <a:gd name="T25" fmla="*/ 2291218 h 642"/>
                <a:gd name="T26" fmla="*/ 488338 w 1417"/>
                <a:gd name="T27" fmla="*/ 1994486 h 642"/>
                <a:gd name="T28" fmla="*/ 108937 w 1417"/>
                <a:gd name="T29" fmla="*/ 1558779 h 642"/>
                <a:gd name="T30" fmla="*/ 22539 w 1417"/>
                <a:gd name="T31" fmla="*/ 1314633 h 642"/>
                <a:gd name="T32" fmla="*/ 0 w 1417"/>
                <a:gd name="T33" fmla="*/ 1081755 h 642"/>
                <a:gd name="T34" fmla="*/ 26295 w 1417"/>
                <a:gd name="T35" fmla="*/ 882682 h 642"/>
                <a:gd name="T36" fmla="*/ 82642 w 1417"/>
                <a:gd name="T37" fmla="*/ 717414 h 642"/>
                <a:gd name="T38" fmla="*/ 214118 w 1417"/>
                <a:gd name="T39" fmla="*/ 514585 h 642"/>
                <a:gd name="T40" fmla="*/ 274221 w 1417"/>
                <a:gd name="T41" fmla="*/ 454487 h 642"/>
                <a:gd name="T42" fmla="*/ 214118 w 1417"/>
                <a:gd name="T43" fmla="*/ 514585 h 642"/>
                <a:gd name="T44" fmla="*/ 86398 w 1417"/>
                <a:gd name="T45" fmla="*/ 721170 h 642"/>
                <a:gd name="T46" fmla="*/ 33808 w 1417"/>
                <a:gd name="T47" fmla="*/ 882682 h 642"/>
                <a:gd name="T48" fmla="*/ 11269 w 1417"/>
                <a:gd name="T49" fmla="*/ 1085511 h 642"/>
                <a:gd name="T50" fmla="*/ 18782 w 1417"/>
                <a:gd name="T51" fmla="*/ 1194438 h 642"/>
                <a:gd name="T52" fmla="*/ 26295 w 1417"/>
                <a:gd name="T53" fmla="*/ 1254536 h 642"/>
                <a:gd name="T54" fmla="*/ 30052 w 1417"/>
                <a:gd name="T55" fmla="*/ 1280828 h 642"/>
                <a:gd name="T56" fmla="*/ 37564 w 1417"/>
                <a:gd name="T57" fmla="*/ 1310877 h 642"/>
                <a:gd name="T58" fmla="*/ 127719 w 1417"/>
                <a:gd name="T59" fmla="*/ 1547511 h 642"/>
                <a:gd name="T60" fmla="*/ 503364 w 1417"/>
                <a:gd name="T61" fmla="*/ 1971950 h 642"/>
                <a:gd name="T62" fmla="*/ 1074344 w 1417"/>
                <a:gd name="T63" fmla="*/ 2253657 h 642"/>
                <a:gd name="T64" fmla="*/ 1746749 w 1417"/>
                <a:gd name="T65" fmla="*/ 2358828 h 642"/>
                <a:gd name="T66" fmla="*/ 2449205 w 1417"/>
                <a:gd name="T67" fmla="*/ 2298730 h 642"/>
                <a:gd name="T68" fmla="*/ 3132878 w 1417"/>
                <a:gd name="T69" fmla="*/ 2125950 h 642"/>
                <a:gd name="T70" fmla="*/ 3760205 w 1417"/>
                <a:gd name="T71" fmla="*/ 1851755 h 642"/>
                <a:gd name="T72" fmla="*/ 4282352 w 1417"/>
                <a:gd name="T73" fmla="*/ 1494926 h 642"/>
                <a:gd name="T74" fmla="*/ 4676779 w 1417"/>
                <a:gd name="T75" fmla="*/ 1089268 h 642"/>
                <a:gd name="T76" fmla="*/ 4947243 w 1417"/>
                <a:gd name="T77" fmla="*/ 691121 h 642"/>
                <a:gd name="T78" fmla="*/ 5105014 w 1417"/>
                <a:gd name="T79" fmla="*/ 356829 h 642"/>
                <a:gd name="T80" fmla="*/ 5180143 w 1417"/>
                <a:gd name="T81" fmla="*/ 135219 h 642"/>
                <a:gd name="T82" fmla="*/ 5195169 w 1417"/>
                <a:gd name="T83" fmla="*/ 75122 h 642"/>
                <a:gd name="T84" fmla="*/ 5198925 w 1417"/>
                <a:gd name="T85" fmla="*/ 56341 h 642"/>
                <a:gd name="T86" fmla="*/ 5198925 w 1417"/>
                <a:gd name="T87" fmla="*/ 56341 h 642"/>
                <a:gd name="T88" fmla="*/ 5270298 w 1417"/>
                <a:gd name="T89" fmla="*/ 7512 h 642"/>
                <a:gd name="T90" fmla="*/ 5315375 w 1417"/>
                <a:gd name="T91" fmla="*/ 78878 h 6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17" h="642">
                  <a:moveTo>
                    <a:pt x="1415" y="21"/>
                  </a:moveTo>
                  <a:cubicBezTo>
                    <a:pt x="1415" y="21"/>
                    <a:pt x="1415" y="22"/>
                    <a:pt x="1415" y="23"/>
                  </a:cubicBezTo>
                  <a:cubicBezTo>
                    <a:pt x="1415" y="24"/>
                    <a:pt x="1414" y="25"/>
                    <a:pt x="1414" y="27"/>
                  </a:cubicBezTo>
                  <a:cubicBezTo>
                    <a:pt x="1413" y="31"/>
                    <a:pt x="1411" y="37"/>
                    <a:pt x="1409" y="45"/>
                  </a:cubicBezTo>
                  <a:cubicBezTo>
                    <a:pt x="1405" y="59"/>
                    <a:pt x="1398" y="81"/>
                    <a:pt x="1387" y="107"/>
                  </a:cubicBezTo>
                  <a:cubicBezTo>
                    <a:pt x="1376" y="133"/>
                    <a:pt x="1362" y="164"/>
                    <a:pt x="1342" y="198"/>
                  </a:cubicBezTo>
                  <a:cubicBezTo>
                    <a:pt x="1322" y="232"/>
                    <a:pt x="1297" y="269"/>
                    <a:pt x="1266" y="306"/>
                  </a:cubicBezTo>
                  <a:cubicBezTo>
                    <a:pt x="1235" y="344"/>
                    <a:pt x="1198" y="381"/>
                    <a:pt x="1155" y="416"/>
                  </a:cubicBezTo>
                  <a:cubicBezTo>
                    <a:pt x="1112" y="451"/>
                    <a:pt x="1064" y="484"/>
                    <a:pt x="1011" y="512"/>
                  </a:cubicBezTo>
                  <a:cubicBezTo>
                    <a:pt x="957" y="540"/>
                    <a:pt x="900" y="564"/>
                    <a:pt x="840" y="583"/>
                  </a:cubicBezTo>
                  <a:cubicBezTo>
                    <a:pt x="780" y="602"/>
                    <a:pt x="718" y="617"/>
                    <a:pt x="655" y="627"/>
                  </a:cubicBezTo>
                  <a:cubicBezTo>
                    <a:pt x="592" y="637"/>
                    <a:pt x="528" y="642"/>
                    <a:pt x="465" y="640"/>
                  </a:cubicBezTo>
                  <a:cubicBezTo>
                    <a:pt x="402" y="638"/>
                    <a:pt x="340" y="628"/>
                    <a:pt x="283" y="610"/>
                  </a:cubicBezTo>
                  <a:cubicBezTo>
                    <a:pt x="226" y="591"/>
                    <a:pt x="173" y="565"/>
                    <a:pt x="130" y="531"/>
                  </a:cubicBezTo>
                  <a:cubicBezTo>
                    <a:pt x="86" y="498"/>
                    <a:pt x="52" y="457"/>
                    <a:pt x="29" y="415"/>
                  </a:cubicBezTo>
                  <a:cubicBezTo>
                    <a:pt x="18" y="393"/>
                    <a:pt x="10" y="372"/>
                    <a:pt x="6" y="350"/>
                  </a:cubicBezTo>
                  <a:cubicBezTo>
                    <a:pt x="1" y="329"/>
                    <a:pt x="0" y="308"/>
                    <a:pt x="0" y="288"/>
                  </a:cubicBezTo>
                  <a:cubicBezTo>
                    <a:pt x="1" y="269"/>
                    <a:pt x="3" y="251"/>
                    <a:pt x="7" y="235"/>
                  </a:cubicBezTo>
                  <a:cubicBezTo>
                    <a:pt x="11" y="218"/>
                    <a:pt x="16" y="204"/>
                    <a:pt x="22" y="191"/>
                  </a:cubicBezTo>
                  <a:cubicBezTo>
                    <a:pt x="34" y="166"/>
                    <a:pt x="47" y="148"/>
                    <a:pt x="57" y="137"/>
                  </a:cubicBezTo>
                  <a:cubicBezTo>
                    <a:pt x="66" y="126"/>
                    <a:pt x="73" y="121"/>
                    <a:pt x="73" y="121"/>
                  </a:cubicBezTo>
                  <a:cubicBezTo>
                    <a:pt x="73" y="121"/>
                    <a:pt x="67" y="126"/>
                    <a:pt x="57" y="137"/>
                  </a:cubicBezTo>
                  <a:cubicBezTo>
                    <a:pt x="47" y="148"/>
                    <a:pt x="34" y="166"/>
                    <a:pt x="23" y="192"/>
                  </a:cubicBezTo>
                  <a:cubicBezTo>
                    <a:pt x="18" y="204"/>
                    <a:pt x="13" y="219"/>
                    <a:pt x="9" y="235"/>
                  </a:cubicBezTo>
                  <a:cubicBezTo>
                    <a:pt x="6" y="251"/>
                    <a:pt x="3" y="269"/>
                    <a:pt x="3" y="289"/>
                  </a:cubicBezTo>
                  <a:cubicBezTo>
                    <a:pt x="3" y="298"/>
                    <a:pt x="4" y="308"/>
                    <a:pt x="5" y="318"/>
                  </a:cubicBezTo>
                  <a:cubicBezTo>
                    <a:pt x="5" y="323"/>
                    <a:pt x="6" y="328"/>
                    <a:pt x="7" y="334"/>
                  </a:cubicBezTo>
                  <a:cubicBezTo>
                    <a:pt x="7" y="336"/>
                    <a:pt x="7" y="339"/>
                    <a:pt x="8" y="341"/>
                  </a:cubicBezTo>
                  <a:cubicBezTo>
                    <a:pt x="8" y="344"/>
                    <a:pt x="9" y="347"/>
                    <a:pt x="10" y="349"/>
                  </a:cubicBezTo>
                  <a:cubicBezTo>
                    <a:pt x="14" y="370"/>
                    <a:pt x="23" y="392"/>
                    <a:pt x="34" y="412"/>
                  </a:cubicBezTo>
                  <a:cubicBezTo>
                    <a:pt x="56" y="454"/>
                    <a:pt x="91" y="493"/>
                    <a:pt x="134" y="525"/>
                  </a:cubicBezTo>
                  <a:cubicBezTo>
                    <a:pt x="177" y="558"/>
                    <a:pt x="229" y="583"/>
                    <a:pt x="286" y="600"/>
                  </a:cubicBezTo>
                  <a:cubicBezTo>
                    <a:pt x="342" y="617"/>
                    <a:pt x="403" y="626"/>
                    <a:pt x="465" y="628"/>
                  </a:cubicBezTo>
                  <a:cubicBezTo>
                    <a:pt x="527" y="629"/>
                    <a:pt x="590" y="623"/>
                    <a:pt x="652" y="612"/>
                  </a:cubicBezTo>
                  <a:cubicBezTo>
                    <a:pt x="714" y="601"/>
                    <a:pt x="775" y="586"/>
                    <a:pt x="834" y="566"/>
                  </a:cubicBezTo>
                  <a:cubicBezTo>
                    <a:pt x="893" y="546"/>
                    <a:pt x="949" y="522"/>
                    <a:pt x="1001" y="493"/>
                  </a:cubicBezTo>
                  <a:cubicBezTo>
                    <a:pt x="1052" y="465"/>
                    <a:pt x="1099" y="432"/>
                    <a:pt x="1140" y="398"/>
                  </a:cubicBezTo>
                  <a:cubicBezTo>
                    <a:pt x="1181" y="363"/>
                    <a:pt x="1216" y="326"/>
                    <a:pt x="1245" y="290"/>
                  </a:cubicBezTo>
                  <a:cubicBezTo>
                    <a:pt x="1275" y="253"/>
                    <a:pt x="1298" y="217"/>
                    <a:pt x="1317" y="184"/>
                  </a:cubicBezTo>
                  <a:cubicBezTo>
                    <a:pt x="1335" y="151"/>
                    <a:pt x="1349" y="121"/>
                    <a:pt x="1359" y="95"/>
                  </a:cubicBezTo>
                  <a:cubicBezTo>
                    <a:pt x="1369" y="70"/>
                    <a:pt x="1375" y="50"/>
                    <a:pt x="1379" y="36"/>
                  </a:cubicBezTo>
                  <a:cubicBezTo>
                    <a:pt x="1381" y="29"/>
                    <a:pt x="1382" y="24"/>
                    <a:pt x="1383" y="20"/>
                  </a:cubicBezTo>
                  <a:cubicBezTo>
                    <a:pt x="1384" y="17"/>
                    <a:pt x="1384" y="15"/>
                    <a:pt x="1384" y="15"/>
                  </a:cubicBezTo>
                  <a:cubicBezTo>
                    <a:pt x="1384" y="15"/>
                    <a:pt x="1384" y="15"/>
                    <a:pt x="1384" y="15"/>
                  </a:cubicBezTo>
                  <a:cubicBezTo>
                    <a:pt x="1386" y="6"/>
                    <a:pt x="1394" y="0"/>
                    <a:pt x="1403" y="2"/>
                  </a:cubicBezTo>
                  <a:cubicBezTo>
                    <a:pt x="1412" y="4"/>
                    <a:pt x="1417" y="13"/>
                    <a:pt x="1415" y="21"/>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2" name="Freeform 1007"/>
            <p:cNvSpPr>
              <a:spLocks/>
            </p:cNvSpPr>
            <p:nvPr/>
          </p:nvSpPr>
          <p:spPr bwMode="auto">
            <a:xfrm>
              <a:off x="6053138" y="3181350"/>
              <a:ext cx="4972050" cy="2073275"/>
            </a:xfrm>
            <a:custGeom>
              <a:avLst/>
              <a:gdLst>
                <a:gd name="T0" fmla="*/ 4960784 w 1324"/>
                <a:gd name="T1" fmla="*/ 82631 h 552"/>
                <a:gd name="T2" fmla="*/ 4960784 w 1324"/>
                <a:gd name="T3" fmla="*/ 90142 h 552"/>
                <a:gd name="T4" fmla="*/ 4953273 w 1324"/>
                <a:gd name="T5" fmla="*/ 105166 h 552"/>
                <a:gd name="T6" fmla="*/ 4934497 w 1324"/>
                <a:gd name="T7" fmla="*/ 161505 h 552"/>
                <a:gd name="T8" fmla="*/ 4840614 w 1324"/>
                <a:gd name="T9" fmla="*/ 364325 h 552"/>
                <a:gd name="T10" fmla="*/ 4660358 w 1324"/>
                <a:gd name="T11" fmla="*/ 657288 h 552"/>
                <a:gd name="T12" fmla="*/ 4374953 w 1324"/>
                <a:gd name="T13" fmla="*/ 999078 h 552"/>
                <a:gd name="T14" fmla="*/ 3976889 w 1324"/>
                <a:gd name="T15" fmla="*/ 1340868 h 552"/>
                <a:gd name="T16" fmla="*/ 3473675 w 1324"/>
                <a:gd name="T17" fmla="*/ 1641343 h 552"/>
                <a:gd name="T18" fmla="*/ 2891600 w 1324"/>
                <a:gd name="T19" fmla="*/ 1866699 h 552"/>
                <a:gd name="T20" fmla="*/ 2579908 w 1324"/>
                <a:gd name="T21" fmla="*/ 1949329 h 552"/>
                <a:gd name="T22" fmla="*/ 2264461 w 1324"/>
                <a:gd name="T23" fmla="*/ 2013180 h 552"/>
                <a:gd name="T24" fmla="*/ 1626056 w 1324"/>
                <a:gd name="T25" fmla="*/ 2069519 h 552"/>
                <a:gd name="T26" fmla="*/ 1006427 w 1324"/>
                <a:gd name="T27" fmla="*/ 1998156 h 552"/>
                <a:gd name="T28" fmla="*/ 724778 w 1324"/>
                <a:gd name="T29" fmla="*/ 1900502 h 552"/>
                <a:gd name="T30" fmla="*/ 480682 w 1324"/>
                <a:gd name="T31" fmla="*/ 1757777 h 552"/>
                <a:gd name="T32" fmla="*/ 131436 w 1324"/>
                <a:gd name="T33" fmla="*/ 1370916 h 552"/>
                <a:gd name="T34" fmla="*/ 41309 w 1324"/>
                <a:gd name="T35" fmla="*/ 1156827 h 552"/>
                <a:gd name="T36" fmla="*/ 18777 w 1324"/>
                <a:gd name="T37" fmla="*/ 1055417 h 552"/>
                <a:gd name="T38" fmla="*/ 7511 w 1324"/>
                <a:gd name="T39" fmla="*/ 954007 h 552"/>
                <a:gd name="T40" fmla="*/ 48819 w 1324"/>
                <a:gd name="T41" fmla="*/ 619729 h 552"/>
                <a:gd name="T42" fmla="*/ 142702 w 1324"/>
                <a:gd name="T43" fmla="*/ 420664 h 552"/>
                <a:gd name="T44" fmla="*/ 187766 w 1324"/>
                <a:gd name="T45" fmla="*/ 360570 h 552"/>
                <a:gd name="T46" fmla="*/ 142702 w 1324"/>
                <a:gd name="T47" fmla="*/ 424420 h 552"/>
                <a:gd name="T48" fmla="*/ 56330 w 1324"/>
                <a:gd name="T49" fmla="*/ 619729 h 552"/>
                <a:gd name="T50" fmla="*/ 18777 w 1324"/>
                <a:gd name="T51" fmla="*/ 950251 h 552"/>
                <a:gd name="T52" fmla="*/ 30043 w 1324"/>
                <a:gd name="T53" fmla="*/ 1051661 h 552"/>
                <a:gd name="T54" fmla="*/ 56330 w 1324"/>
                <a:gd name="T55" fmla="*/ 1153071 h 552"/>
                <a:gd name="T56" fmla="*/ 146458 w 1324"/>
                <a:gd name="T57" fmla="*/ 1363404 h 552"/>
                <a:gd name="T58" fmla="*/ 495703 w 1324"/>
                <a:gd name="T59" fmla="*/ 1735241 h 552"/>
                <a:gd name="T60" fmla="*/ 1017693 w 1324"/>
                <a:gd name="T61" fmla="*/ 1964353 h 552"/>
                <a:gd name="T62" fmla="*/ 1626056 w 1324"/>
                <a:gd name="T63" fmla="*/ 2024448 h 552"/>
                <a:gd name="T64" fmla="*/ 2256950 w 1324"/>
                <a:gd name="T65" fmla="*/ 1956841 h 552"/>
                <a:gd name="T66" fmla="*/ 2564887 w 1324"/>
                <a:gd name="T67" fmla="*/ 1889234 h 552"/>
                <a:gd name="T68" fmla="*/ 2869068 w 1324"/>
                <a:gd name="T69" fmla="*/ 1802848 h 552"/>
                <a:gd name="T70" fmla="*/ 3436122 w 1324"/>
                <a:gd name="T71" fmla="*/ 1569980 h 552"/>
                <a:gd name="T72" fmla="*/ 3920559 w 1324"/>
                <a:gd name="T73" fmla="*/ 1269505 h 552"/>
                <a:gd name="T74" fmla="*/ 4299847 w 1324"/>
                <a:gd name="T75" fmla="*/ 931471 h 552"/>
                <a:gd name="T76" fmla="*/ 4570230 w 1324"/>
                <a:gd name="T77" fmla="*/ 593437 h 552"/>
                <a:gd name="T78" fmla="*/ 4739220 w 1324"/>
                <a:gd name="T79" fmla="*/ 311742 h 552"/>
                <a:gd name="T80" fmla="*/ 4821837 w 1324"/>
                <a:gd name="T81" fmla="*/ 116434 h 552"/>
                <a:gd name="T82" fmla="*/ 4840614 w 1324"/>
                <a:gd name="T83" fmla="*/ 67607 h 552"/>
                <a:gd name="T84" fmla="*/ 4844369 w 1324"/>
                <a:gd name="T85" fmla="*/ 48827 h 552"/>
                <a:gd name="T86" fmla="*/ 4848124 w 1324"/>
                <a:gd name="T87" fmla="*/ 48827 h 552"/>
                <a:gd name="T88" fmla="*/ 4923231 w 1324"/>
                <a:gd name="T89" fmla="*/ 7512 h 552"/>
                <a:gd name="T90" fmla="*/ 4960784 w 1324"/>
                <a:gd name="T91" fmla="*/ 82631 h 5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24" h="552">
                  <a:moveTo>
                    <a:pt x="1321" y="22"/>
                  </a:moveTo>
                  <a:cubicBezTo>
                    <a:pt x="1321" y="22"/>
                    <a:pt x="1321" y="23"/>
                    <a:pt x="1321" y="24"/>
                  </a:cubicBezTo>
                  <a:cubicBezTo>
                    <a:pt x="1320" y="25"/>
                    <a:pt x="1320" y="26"/>
                    <a:pt x="1319" y="28"/>
                  </a:cubicBezTo>
                  <a:cubicBezTo>
                    <a:pt x="1318" y="31"/>
                    <a:pt x="1316" y="36"/>
                    <a:pt x="1314" y="43"/>
                  </a:cubicBezTo>
                  <a:cubicBezTo>
                    <a:pt x="1309" y="56"/>
                    <a:pt x="1301" y="74"/>
                    <a:pt x="1289" y="97"/>
                  </a:cubicBezTo>
                  <a:cubicBezTo>
                    <a:pt x="1277" y="119"/>
                    <a:pt x="1261" y="146"/>
                    <a:pt x="1241" y="175"/>
                  </a:cubicBezTo>
                  <a:cubicBezTo>
                    <a:pt x="1220" y="204"/>
                    <a:pt x="1195" y="235"/>
                    <a:pt x="1165" y="266"/>
                  </a:cubicBezTo>
                  <a:cubicBezTo>
                    <a:pt x="1134" y="297"/>
                    <a:pt x="1099" y="328"/>
                    <a:pt x="1059" y="357"/>
                  </a:cubicBezTo>
                  <a:cubicBezTo>
                    <a:pt x="1018" y="387"/>
                    <a:pt x="973" y="414"/>
                    <a:pt x="925" y="437"/>
                  </a:cubicBezTo>
                  <a:cubicBezTo>
                    <a:pt x="876" y="461"/>
                    <a:pt x="824" y="481"/>
                    <a:pt x="770" y="497"/>
                  </a:cubicBezTo>
                  <a:cubicBezTo>
                    <a:pt x="743" y="505"/>
                    <a:pt x="715" y="513"/>
                    <a:pt x="687" y="519"/>
                  </a:cubicBezTo>
                  <a:cubicBezTo>
                    <a:pt x="660" y="525"/>
                    <a:pt x="632" y="531"/>
                    <a:pt x="603" y="536"/>
                  </a:cubicBezTo>
                  <a:cubicBezTo>
                    <a:pt x="547" y="546"/>
                    <a:pt x="489" y="551"/>
                    <a:pt x="433" y="551"/>
                  </a:cubicBezTo>
                  <a:cubicBezTo>
                    <a:pt x="376" y="552"/>
                    <a:pt x="321" y="546"/>
                    <a:pt x="268" y="532"/>
                  </a:cubicBezTo>
                  <a:cubicBezTo>
                    <a:pt x="242" y="525"/>
                    <a:pt x="217" y="517"/>
                    <a:pt x="193" y="506"/>
                  </a:cubicBezTo>
                  <a:cubicBezTo>
                    <a:pt x="170" y="495"/>
                    <a:pt x="148" y="482"/>
                    <a:pt x="128" y="468"/>
                  </a:cubicBezTo>
                  <a:cubicBezTo>
                    <a:pt x="87" y="439"/>
                    <a:pt x="56" y="403"/>
                    <a:pt x="35" y="365"/>
                  </a:cubicBezTo>
                  <a:cubicBezTo>
                    <a:pt x="24" y="347"/>
                    <a:pt x="16" y="327"/>
                    <a:pt x="11" y="308"/>
                  </a:cubicBezTo>
                  <a:cubicBezTo>
                    <a:pt x="8" y="299"/>
                    <a:pt x="6" y="290"/>
                    <a:pt x="5" y="281"/>
                  </a:cubicBezTo>
                  <a:cubicBezTo>
                    <a:pt x="3" y="271"/>
                    <a:pt x="2" y="262"/>
                    <a:pt x="2" y="254"/>
                  </a:cubicBezTo>
                  <a:cubicBezTo>
                    <a:pt x="0" y="219"/>
                    <a:pt x="5" y="188"/>
                    <a:pt x="13" y="165"/>
                  </a:cubicBezTo>
                  <a:cubicBezTo>
                    <a:pt x="21" y="141"/>
                    <a:pt x="31" y="124"/>
                    <a:pt x="38" y="112"/>
                  </a:cubicBezTo>
                  <a:cubicBezTo>
                    <a:pt x="45" y="101"/>
                    <a:pt x="50" y="96"/>
                    <a:pt x="50" y="96"/>
                  </a:cubicBezTo>
                  <a:cubicBezTo>
                    <a:pt x="50" y="96"/>
                    <a:pt x="45" y="101"/>
                    <a:pt x="38" y="113"/>
                  </a:cubicBezTo>
                  <a:cubicBezTo>
                    <a:pt x="31" y="124"/>
                    <a:pt x="22" y="141"/>
                    <a:pt x="15" y="165"/>
                  </a:cubicBezTo>
                  <a:cubicBezTo>
                    <a:pt x="7" y="189"/>
                    <a:pt x="2" y="219"/>
                    <a:pt x="5" y="253"/>
                  </a:cubicBezTo>
                  <a:cubicBezTo>
                    <a:pt x="5" y="262"/>
                    <a:pt x="6" y="271"/>
                    <a:pt x="8" y="280"/>
                  </a:cubicBezTo>
                  <a:cubicBezTo>
                    <a:pt x="10" y="289"/>
                    <a:pt x="12" y="298"/>
                    <a:pt x="15" y="307"/>
                  </a:cubicBezTo>
                  <a:cubicBezTo>
                    <a:pt x="20" y="326"/>
                    <a:pt x="29" y="344"/>
                    <a:pt x="39" y="363"/>
                  </a:cubicBezTo>
                  <a:cubicBezTo>
                    <a:pt x="61" y="399"/>
                    <a:pt x="92" y="434"/>
                    <a:pt x="132" y="462"/>
                  </a:cubicBezTo>
                  <a:cubicBezTo>
                    <a:pt x="172" y="490"/>
                    <a:pt x="219" y="510"/>
                    <a:pt x="271" y="523"/>
                  </a:cubicBezTo>
                  <a:cubicBezTo>
                    <a:pt x="322" y="535"/>
                    <a:pt x="377" y="540"/>
                    <a:pt x="433" y="539"/>
                  </a:cubicBezTo>
                  <a:cubicBezTo>
                    <a:pt x="488" y="538"/>
                    <a:pt x="545" y="531"/>
                    <a:pt x="601" y="521"/>
                  </a:cubicBezTo>
                  <a:cubicBezTo>
                    <a:pt x="628" y="516"/>
                    <a:pt x="656" y="510"/>
                    <a:pt x="683" y="503"/>
                  </a:cubicBezTo>
                  <a:cubicBezTo>
                    <a:pt x="711" y="496"/>
                    <a:pt x="738" y="488"/>
                    <a:pt x="764" y="480"/>
                  </a:cubicBezTo>
                  <a:cubicBezTo>
                    <a:pt x="817" y="463"/>
                    <a:pt x="868" y="442"/>
                    <a:pt x="915" y="418"/>
                  </a:cubicBezTo>
                  <a:cubicBezTo>
                    <a:pt x="962" y="394"/>
                    <a:pt x="1006" y="367"/>
                    <a:pt x="1044" y="338"/>
                  </a:cubicBezTo>
                  <a:cubicBezTo>
                    <a:pt x="1083" y="309"/>
                    <a:pt x="1117" y="278"/>
                    <a:pt x="1145" y="248"/>
                  </a:cubicBezTo>
                  <a:cubicBezTo>
                    <a:pt x="1174" y="217"/>
                    <a:pt x="1198" y="187"/>
                    <a:pt x="1217" y="158"/>
                  </a:cubicBezTo>
                  <a:cubicBezTo>
                    <a:pt x="1236" y="130"/>
                    <a:pt x="1251" y="104"/>
                    <a:pt x="1262" y="83"/>
                  </a:cubicBezTo>
                  <a:cubicBezTo>
                    <a:pt x="1273" y="61"/>
                    <a:pt x="1280" y="43"/>
                    <a:pt x="1284" y="31"/>
                  </a:cubicBezTo>
                  <a:cubicBezTo>
                    <a:pt x="1287" y="25"/>
                    <a:pt x="1288" y="21"/>
                    <a:pt x="1289" y="18"/>
                  </a:cubicBezTo>
                  <a:cubicBezTo>
                    <a:pt x="1290" y="15"/>
                    <a:pt x="1290" y="13"/>
                    <a:pt x="1290" y="13"/>
                  </a:cubicBezTo>
                  <a:cubicBezTo>
                    <a:pt x="1291" y="13"/>
                    <a:pt x="1291" y="13"/>
                    <a:pt x="1291" y="13"/>
                  </a:cubicBezTo>
                  <a:cubicBezTo>
                    <a:pt x="1293" y="4"/>
                    <a:pt x="1302" y="0"/>
                    <a:pt x="1311" y="2"/>
                  </a:cubicBezTo>
                  <a:cubicBezTo>
                    <a:pt x="1319" y="5"/>
                    <a:pt x="1324" y="14"/>
                    <a:pt x="1321" y="22"/>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485" name="组合 1074"/>
          <p:cNvGrpSpPr>
            <a:grpSpLocks/>
          </p:cNvGrpSpPr>
          <p:nvPr/>
        </p:nvGrpSpPr>
        <p:grpSpPr bwMode="auto">
          <a:xfrm>
            <a:off x="3597275" y="2055813"/>
            <a:ext cx="1274763" cy="1665287"/>
            <a:chOff x="6938963" y="1935163"/>
            <a:chExt cx="2232025" cy="2914651"/>
          </a:xfrm>
        </p:grpSpPr>
        <p:sp>
          <p:nvSpPr>
            <p:cNvPr id="20490" name="Freeform 1040"/>
            <p:cNvSpPr>
              <a:spLocks/>
            </p:cNvSpPr>
            <p:nvPr/>
          </p:nvSpPr>
          <p:spPr bwMode="auto">
            <a:xfrm>
              <a:off x="6938963" y="4130676"/>
              <a:ext cx="306387" cy="573088"/>
            </a:xfrm>
            <a:custGeom>
              <a:avLst/>
              <a:gdLst>
                <a:gd name="T0" fmla="*/ 159854 w 23"/>
                <a:gd name="T1" fmla="*/ 13328 h 43"/>
                <a:gd name="T2" fmla="*/ 13321 w 23"/>
                <a:gd name="T3" fmla="*/ 39983 h 43"/>
                <a:gd name="T4" fmla="*/ 53285 w 23"/>
                <a:gd name="T5" fmla="*/ 226570 h 43"/>
                <a:gd name="T6" fmla="*/ 79927 w 23"/>
                <a:gd name="T7" fmla="*/ 346518 h 43"/>
                <a:gd name="T8" fmla="*/ 159854 w 23"/>
                <a:gd name="T9" fmla="*/ 546433 h 43"/>
                <a:gd name="T10" fmla="*/ 306387 w 23"/>
                <a:gd name="T11" fmla="*/ 319863 h 43"/>
                <a:gd name="T12" fmla="*/ 159854 w 23"/>
                <a:gd name="T13" fmla="*/ 1332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3">
                  <a:moveTo>
                    <a:pt x="12" y="1"/>
                  </a:moveTo>
                  <a:cubicBezTo>
                    <a:pt x="9" y="0"/>
                    <a:pt x="3" y="1"/>
                    <a:pt x="1" y="3"/>
                  </a:cubicBezTo>
                  <a:cubicBezTo>
                    <a:pt x="0" y="5"/>
                    <a:pt x="4" y="15"/>
                    <a:pt x="4" y="17"/>
                  </a:cubicBezTo>
                  <a:cubicBezTo>
                    <a:pt x="5" y="19"/>
                    <a:pt x="5" y="23"/>
                    <a:pt x="6" y="26"/>
                  </a:cubicBezTo>
                  <a:cubicBezTo>
                    <a:pt x="6" y="30"/>
                    <a:pt x="7" y="39"/>
                    <a:pt x="12" y="41"/>
                  </a:cubicBezTo>
                  <a:cubicBezTo>
                    <a:pt x="16" y="43"/>
                    <a:pt x="23" y="37"/>
                    <a:pt x="23" y="24"/>
                  </a:cubicBezTo>
                  <a:cubicBezTo>
                    <a:pt x="22" y="12"/>
                    <a:pt x="12" y="1"/>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1" name="Freeform 1041"/>
            <p:cNvSpPr>
              <a:spLocks/>
            </p:cNvSpPr>
            <p:nvPr/>
          </p:nvSpPr>
          <p:spPr bwMode="auto">
            <a:xfrm>
              <a:off x="6938963" y="4144963"/>
              <a:ext cx="239712" cy="546100"/>
            </a:xfrm>
            <a:custGeom>
              <a:avLst/>
              <a:gdLst>
                <a:gd name="T0" fmla="*/ 213077 w 18"/>
                <a:gd name="T1" fmla="*/ 506141 h 41"/>
                <a:gd name="T2" fmla="*/ 133173 w 18"/>
                <a:gd name="T3" fmla="*/ 306349 h 41"/>
                <a:gd name="T4" fmla="*/ 119856 w 18"/>
                <a:gd name="T5" fmla="*/ 186473 h 41"/>
                <a:gd name="T6" fmla="*/ 79904 w 18"/>
                <a:gd name="T7" fmla="*/ 0 h 41"/>
                <a:gd name="T8" fmla="*/ 79904 w 18"/>
                <a:gd name="T9" fmla="*/ 0 h 41"/>
                <a:gd name="T10" fmla="*/ 13317 w 18"/>
                <a:gd name="T11" fmla="*/ 26639 h 41"/>
                <a:gd name="T12" fmla="*/ 53269 w 18"/>
                <a:gd name="T13" fmla="*/ 213112 h 41"/>
                <a:gd name="T14" fmla="*/ 79904 w 18"/>
                <a:gd name="T15" fmla="*/ 332988 h 41"/>
                <a:gd name="T16" fmla="*/ 159808 w 18"/>
                <a:gd name="T17" fmla="*/ 532780 h 41"/>
                <a:gd name="T18" fmla="*/ 239712 w 18"/>
                <a:gd name="T19" fmla="*/ 519461 h 41"/>
                <a:gd name="T20" fmla="*/ 213077 w 18"/>
                <a:gd name="T21" fmla="*/ 5061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41">
                  <a:moveTo>
                    <a:pt x="16" y="38"/>
                  </a:moveTo>
                  <a:cubicBezTo>
                    <a:pt x="12" y="36"/>
                    <a:pt x="11" y="27"/>
                    <a:pt x="10" y="23"/>
                  </a:cubicBezTo>
                  <a:cubicBezTo>
                    <a:pt x="9" y="20"/>
                    <a:pt x="9" y="16"/>
                    <a:pt x="9" y="14"/>
                  </a:cubicBezTo>
                  <a:cubicBezTo>
                    <a:pt x="9" y="12"/>
                    <a:pt x="5" y="2"/>
                    <a:pt x="6" y="0"/>
                  </a:cubicBezTo>
                  <a:cubicBezTo>
                    <a:pt x="6" y="0"/>
                    <a:pt x="6" y="0"/>
                    <a:pt x="6" y="0"/>
                  </a:cubicBezTo>
                  <a:cubicBezTo>
                    <a:pt x="4" y="0"/>
                    <a:pt x="2" y="1"/>
                    <a:pt x="1" y="2"/>
                  </a:cubicBezTo>
                  <a:cubicBezTo>
                    <a:pt x="0" y="4"/>
                    <a:pt x="4" y="14"/>
                    <a:pt x="4" y="16"/>
                  </a:cubicBezTo>
                  <a:cubicBezTo>
                    <a:pt x="5" y="18"/>
                    <a:pt x="5" y="22"/>
                    <a:pt x="6" y="25"/>
                  </a:cubicBezTo>
                  <a:cubicBezTo>
                    <a:pt x="6" y="29"/>
                    <a:pt x="7" y="38"/>
                    <a:pt x="12" y="40"/>
                  </a:cubicBezTo>
                  <a:cubicBezTo>
                    <a:pt x="13" y="41"/>
                    <a:pt x="16" y="40"/>
                    <a:pt x="18" y="39"/>
                  </a:cubicBezTo>
                  <a:cubicBezTo>
                    <a:pt x="17" y="38"/>
                    <a:pt x="17" y="38"/>
                    <a:pt x="16" y="3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2" name="Freeform 1042"/>
            <p:cNvSpPr>
              <a:spLocks/>
            </p:cNvSpPr>
            <p:nvPr/>
          </p:nvSpPr>
          <p:spPr bwMode="auto">
            <a:xfrm>
              <a:off x="7099300" y="3386138"/>
              <a:ext cx="974725" cy="1184275"/>
            </a:xfrm>
            <a:custGeom>
              <a:avLst/>
              <a:gdLst>
                <a:gd name="T0" fmla="*/ 734382 w 73"/>
                <a:gd name="T1" fmla="*/ 26613 h 89"/>
                <a:gd name="T2" fmla="*/ 387220 w 73"/>
                <a:gd name="T3" fmla="*/ 545565 h 89"/>
                <a:gd name="T4" fmla="*/ 0 w 73"/>
                <a:gd name="T5" fmla="*/ 745162 h 89"/>
                <a:gd name="T6" fmla="*/ 40057 w 73"/>
                <a:gd name="T7" fmla="*/ 984678 h 89"/>
                <a:gd name="T8" fmla="*/ 93467 w 73"/>
                <a:gd name="T9" fmla="*/ 1131049 h 89"/>
                <a:gd name="T10" fmla="*/ 93467 w 73"/>
                <a:gd name="T11" fmla="*/ 1144356 h 89"/>
                <a:gd name="T12" fmla="*/ 106819 w 73"/>
                <a:gd name="T13" fmla="*/ 1157662 h 89"/>
                <a:gd name="T14" fmla="*/ 614210 w 73"/>
                <a:gd name="T15" fmla="*/ 931452 h 89"/>
                <a:gd name="T16" fmla="*/ 961373 w 73"/>
                <a:gd name="T17" fmla="*/ 479033 h 89"/>
                <a:gd name="T18" fmla="*/ 734382 w 73"/>
                <a:gd name="T19" fmla="*/ 2661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89">
                  <a:moveTo>
                    <a:pt x="55" y="2"/>
                  </a:moveTo>
                  <a:cubicBezTo>
                    <a:pt x="53" y="0"/>
                    <a:pt x="36" y="35"/>
                    <a:pt x="29" y="41"/>
                  </a:cubicBezTo>
                  <a:cubicBezTo>
                    <a:pt x="25" y="45"/>
                    <a:pt x="6" y="53"/>
                    <a:pt x="0" y="56"/>
                  </a:cubicBezTo>
                  <a:cubicBezTo>
                    <a:pt x="1" y="62"/>
                    <a:pt x="2" y="68"/>
                    <a:pt x="3" y="74"/>
                  </a:cubicBezTo>
                  <a:cubicBezTo>
                    <a:pt x="4" y="78"/>
                    <a:pt x="5" y="81"/>
                    <a:pt x="7" y="85"/>
                  </a:cubicBezTo>
                  <a:cubicBezTo>
                    <a:pt x="7" y="86"/>
                    <a:pt x="7" y="86"/>
                    <a:pt x="7" y="86"/>
                  </a:cubicBezTo>
                  <a:cubicBezTo>
                    <a:pt x="7" y="87"/>
                    <a:pt x="8" y="87"/>
                    <a:pt x="8" y="87"/>
                  </a:cubicBezTo>
                  <a:cubicBezTo>
                    <a:pt x="11" y="89"/>
                    <a:pt x="41" y="72"/>
                    <a:pt x="46" y="70"/>
                  </a:cubicBezTo>
                  <a:cubicBezTo>
                    <a:pt x="51" y="67"/>
                    <a:pt x="70" y="50"/>
                    <a:pt x="72" y="36"/>
                  </a:cubicBezTo>
                  <a:cubicBezTo>
                    <a:pt x="73" y="27"/>
                    <a:pt x="56" y="3"/>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3" name="Freeform 1043"/>
            <p:cNvSpPr>
              <a:spLocks/>
            </p:cNvSpPr>
            <p:nvPr/>
          </p:nvSpPr>
          <p:spPr bwMode="auto">
            <a:xfrm>
              <a:off x="7151688" y="3492501"/>
              <a:ext cx="922337" cy="1077913"/>
            </a:xfrm>
            <a:custGeom>
              <a:avLst/>
              <a:gdLst>
                <a:gd name="T0" fmla="*/ 735196 w 69"/>
                <a:gd name="T1" fmla="*/ 0 h 81"/>
                <a:gd name="T2" fmla="*/ 828767 w 69"/>
                <a:gd name="T3" fmla="*/ 239536 h 81"/>
                <a:gd name="T4" fmla="*/ 481219 w 69"/>
                <a:gd name="T5" fmla="*/ 678686 h 81"/>
                <a:gd name="T6" fmla="*/ 0 w 69"/>
                <a:gd name="T7" fmla="*/ 918222 h 81"/>
                <a:gd name="T8" fmla="*/ 40102 w 69"/>
                <a:gd name="T9" fmla="*/ 1024683 h 81"/>
                <a:gd name="T10" fmla="*/ 40102 w 69"/>
                <a:gd name="T11" fmla="*/ 1037990 h 81"/>
                <a:gd name="T12" fmla="*/ 53469 w 69"/>
                <a:gd name="T13" fmla="*/ 1051298 h 81"/>
                <a:gd name="T14" fmla="*/ 561423 w 69"/>
                <a:gd name="T15" fmla="*/ 825069 h 81"/>
                <a:gd name="T16" fmla="*/ 908970 w 69"/>
                <a:gd name="T17" fmla="*/ 372612 h 81"/>
                <a:gd name="T18" fmla="*/ 735196 w 6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81">
                  <a:moveTo>
                    <a:pt x="55" y="0"/>
                  </a:moveTo>
                  <a:cubicBezTo>
                    <a:pt x="59" y="6"/>
                    <a:pt x="62" y="14"/>
                    <a:pt x="62" y="18"/>
                  </a:cubicBezTo>
                  <a:cubicBezTo>
                    <a:pt x="60" y="32"/>
                    <a:pt x="40" y="49"/>
                    <a:pt x="36" y="51"/>
                  </a:cubicBezTo>
                  <a:cubicBezTo>
                    <a:pt x="32" y="54"/>
                    <a:pt x="8" y="67"/>
                    <a:pt x="0" y="69"/>
                  </a:cubicBezTo>
                  <a:cubicBezTo>
                    <a:pt x="1" y="72"/>
                    <a:pt x="2" y="74"/>
                    <a:pt x="3" y="77"/>
                  </a:cubicBezTo>
                  <a:cubicBezTo>
                    <a:pt x="3" y="78"/>
                    <a:pt x="3" y="78"/>
                    <a:pt x="3" y="78"/>
                  </a:cubicBezTo>
                  <a:cubicBezTo>
                    <a:pt x="3" y="79"/>
                    <a:pt x="4" y="79"/>
                    <a:pt x="4" y="79"/>
                  </a:cubicBezTo>
                  <a:cubicBezTo>
                    <a:pt x="7" y="81"/>
                    <a:pt x="37" y="64"/>
                    <a:pt x="42" y="62"/>
                  </a:cubicBezTo>
                  <a:cubicBezTo>
                    <a:pt x="47" y="59"/>
                    <a:pt x="66" y="42"/>
                    <a:pt x="68" y="28"/>
                  </a:cubicBezTo>
                  <a:cubicBezTo>
                    <a:pt x="69" y="22"/>
                    <a:pt x="61" y="8"/>
                    <a:pt x="55"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4" name="Freeform 1044"/>
            <p:cNvSpPr>
              <a:spLocks/>
            </p:cNvSpPr>
            <p:nvPr/>
          </p:nvSpPr>
          <p:spPr bwMode="auto">
            <a:xfrm>
              <a:off x="8421688" y="4503738"/>
              <a:ext cx="549275" cy="346075"/>
            </a:xfrm>
            <a:custGeom>
              <a:avLst/>
              <a:gdLst>
                <a:gd name="T0" fmla="*/ 0 w 41"/>
                <a:gd name="T1" fmla="*/ 199659 h 26"/>
                <a:gd name="T2" fmla="*/ 40191 w 41"/>
                <a:gd name="T3" fmla="*/ 332764 h 26"/>
                <a:gd name="T4" fmla="*/ 227748 w 41"/>
                <a:gd name="T5" fmla="*/ 279522 h 26"/>
                <a:gd name="T6" fmla="*/ 348321 w 41"/>
                <a:gd name="T7" fmla="*/ 252901 h 26"/>
                <a:gd name="T8" fmla="*/ 535878 w 41"/>
                <a:gd name="T9" fmla="*/ 146416 h 26"/>
                <a:gd name="T10" fmla="*/ 294733 w 41"/>
                <a:gd name="T11" fmla="*/ 26621 h 26"/>
                <a:gd name="T12" fmla="*/ 0 w 41"/>
                <a:gd name="T13" fmla="*/ 199659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6">
                  <a:moveTo>
                    <a:pt x="0" y="15"/>
                  </a:moveTo>
                  <a:cubicBezTo>
                    <a:pt x="0" y="18"/>
                    <a:pt x="1" y="24"/>
                    <a:pt x="3" y="25"/>
                  </a:cubicBezTo>
                  <a:cubicBezTo>
                    <a:pt x="5" y="26"/>
                    <a:pt x="15" y="21"/>
                    <a:pt x="17" y="21"/>
                  </a:cubicBezTo>
                  <a:cubicBezTo>
                    <a:pt x="19" y="20"/>
                    <a:pt x="23" y="20"/>
                    <a:pt x="26" y="19"/>
                  </a:cubicBezTo>
                  <a:cubicBezTo>
                    <a:pt x="29" y="18"/>
                    <a:pt x="39" y="16"/>
                    <a:pt x="40" y="11"/>
                  </a:cubicBezTo>
                  <a:cubicBezTo>
                    <a:pt x="41" y="7"/>
                    <a:pt x="35" y="0"/>
                    <a:pt x="22" y="2"/>
                  </a:cubicBezTo>
                  <a:cubicBezTo>
                    <a:pt x="10" y="4"/>
                    <a:pt x="0" y="15"/>
                    <a:pt x="0" y="15"/>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5" name="Freeform 1045"/>
            <p:cNvSpPr>
              <a:spLocks/>
            </p:cNvSpPr>
            <p:nvPr/>
          </p:nvSpPr>
          <p:spPr bwMode="auto">
            <a:xfrm>
              <a:off x="8435975" y="4584701"/>
              <a:ext cx="534987" cy="265113"/>
            </a:xfrm>
            <a:custGeom>
              <a:avLst/>
              <a:gdLst>
                <a:gd name="T0" fmla="*/ 494863 w 40"/>
                <a:gd name="T1" fmla="*/ 0 h 20"/>
                <a:gd name="T2" fmla="*/ 494863 w 40"/>
                <a:gd name="T3" fmla="*/ 13256 h 20"/>
                <a:gd name="T4" fmla="*/ 307618 w 40"/>
                <a:gd name="T5" fmla="*/ 119301 h 20"/>
                <a:gd name="T6" fmla="*/ 187245 w 40"/>
                <a:gd name="T7" fmla="*/ 145812 h 20"/>
                <a:gd name="T8" fmla="*/ 0 w 40"/>
                <a:gd name="T9" fmla="*/ 198835 h 20"/>
                <a:gd name="T10" fmla="*/ 0 w 40"/>
                <a:gd name="T11" fmla="*/ 185579 h 20"/>
                <a:gd name="T12" fmla="*/ 26749 w 40"/>
                <a:gd name="T13" fmla="*/ 251857 h 20"/>
                <a:gd name="T14" fmla="*/ 213995 w 40"/>
                <a:gd name="T15" fmla="*/ 198835 h 20"/>
                <a:gd name="T16" fmla="*/ 334367 w 40"/>
                <a:gd name="T17" fmla="*/ 172323 h 20"/>
                <a:gd name="T18" fmla="*/ 521612 w 40"/>
                <a:gd name="T19" fmla="*/ 66278 h 20"/>
                <a:gd name="T20" fmla="*/ 494863 w 4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20">
                  <a:moveTo>
                    <a:pt x="37" y="0"/>
                  </a:moveTo>
                  <a:cubicBezTo>
                    <a:pt x="37" y="0"/>
                    <a:pt x="37" y="1"/>
                    <a:pt x="37" y="1"/>
                  </a:cubicBezTo>
                  <a:cubicBezTo>
                    <a:pt x="36" y="6"/>
                    <a:pt x="27" y="7"/>
                    <a:pt x="23" y="9"/>
                  </a:cubicBezTo>
                  <a:cubicBezTo>
                    <a:pt x="20" y="10"/>
                    <a:pt x="16" y="10"/>
                    <a:pt x="14" y="11"/>
                  </a:cubicBezTo>
                  <a:cubicBezTo>
                    <a:pt x="12" y="11"/>
                    <a:pt x="3" y="16"/>
                    <a:pt x="0" y="15"/>
                  </a:cubicBezTo>
                  <a:cubicBezTo>
                    <a:pt x="0" y="15"/>
                    <a:pt x="0" y="15"/>
                    <a:pt x="0" y="14"/>
                  </a:cubicBezTo>
                  <a:cubicBezTo>
                    <a:pt x="0" y="17"/>
                    <a:pt x="1" y="19"/>
                    <a:pt x="2" y="19"/>
                  </a:cubicBezTo>
                  <a:cubicBezTo>
                    <a:pt x="4" y="20"/>
                    <a:pt x="14" y="15"/>
                    <a:pt x="16" y="15"/>
                  </a:cubicBezTo>
                  <a:cubicBezTo>
                    <a:pt x="18" y="14"/>
                    <a:pt x="22" y="14"/>
                    <a:pt x="25" y="13"/>
                  </a:cubicBezTo>
                  <a:cubicBezTo>
                    <a:pt x="28" y="12"/>
                    <a:pt x="38" y="10"/>
                    <a:pt x="39" y="5"/>
                  </a:cubicBezTo>
                  <a:cubicBezTo>
                    <a:pt x="40" y="4"/>
                    <a:pt x="39" y="2"/>
                    <a:pt x="37"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6" name="Freeform 1046"/>
            <p:cNvSpPr>
              <a:spLocks/>
            </p:cNvSpPr>
            <p:nvPr/>
          </p:nvSpPr>
          <p:spPr bwMode="auto">
            <a:xfrm>
              <a:off x="7753350" y="3346451"/>
              <a:ext cx="1069975" cy="1423988"/>
            </a:xfrm>
            <a:custGeom>
              <a:avLst/>
              <a:gdLst>
                <a:gd name="T0" fmla="*/ 40124 w 80"/>
                <a:gd name="T1" fmla="*/ 13308 h 107"/>
                <a:gd name="T2" fmla="*/ 575112 w 80"/>
                <a:gd name="T3" fmla="*/ 0 h 107"/>
                <a:gd name="T4" fmla="*/ 789107 w 80"/>
                <a:gd name="T5" fmla="*/ 465790 h 107"/>
                <a:gd name="T6" fmla="*/ 1029851 w 80"/>
                <a:gd name="T7" fmla="*/ 1211055 h 107"/>
                <a:gd name="T8" fmla="*/ 655360 w 80"/>
                <a:gd name="T9" fmla="*/ 1384063 h 107"/>
                <a:gd name="T10" fmla="*/ 401241 w 80"/>
                <a:gd name="T11" fmla="*/ 771881 h 107"/>
                <a:gd name="T12" fmla="*/ 106998 w 80"/>
                <a:gd name="T13" fmla="*/ 346016 h 107"/>
                <a:gd name="T14" fmla="*/ 40124 w 80"/>
                <a:gd name="T15" fmla="*/ 13308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07">
                  <a:moveTo>
                    <a:pt x="3" y="1"/>
                  </a:moveTo>
                  <a:cubicBezTo>
                    <a:pt x="43" y="0"/>
                    <a:pt x="43" y="0"/>
                    <a:pt x="43" y="0"/>
                  </a:cubicBezTo>
                  <a:cubicBezTo>
                    <a:pt x="43" y="0"/>
                    <a:pt x="56" y="29"/>
                    <a:pt x="59" y="35"/>
                  </a:cubicBezTo>
                  <a:cubicBezTo>
                    <a:pt x="61" y="41"/>
                    <a:pt x="80" y="86"/>
                    <a:pt x="77" y="91"/>
                  </a:cubicBezTo>
                  <a:cubicBezTo>
                    <a:pt x="74" y="95"/>
                    <a:pt x="50" y="107"/>
                    <a:pt x="49" y="104"/>
                  </a:cubicBezTo>
                  <a:cubicBezTo>
                    <a:pt x="47" y="101"/>
                    <a:pt x="31" y="61"/>
                    <a:pt x="30" y="58"/>
                  </a:cubicBezTo>
                  <a:cubicBezTo>
                    <a:pt x="29" y="54"/>
                    <a:pt x="11" y="34"/>
                    <a:pt x="8" y="26"/>
                  </a:cubicBezTo>
                  <a:cubicBezTo>
                    <a:pt x="4" y="18"/>
                    <a:pt x="0"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7" name="Freeform 1047"/>
            <p:cNvSpPr>
              <a:spLocks/>
            </p:cNvSpPr>
            <p:nvPr/>
          </p:nvSpPr>
          <p:spPr bwMode="auto">
            <a:xfrm>
              <a:off x="7834313" y="3652838"/>
              <a:ext cx="333375" cy="492125"/>
            </a:xfrm>
            <a:custGeom>
              <a:avLst/>
              <a:gdLst>
                <a:gd name="T0" fmla="*/ 0 w 25"/>
                <a:gd name="T1" fmla="*/ 0 h 37"/>
                <a:gd name="T2" fmla="*/ 26670 w 25"/>
                <a:gd name="T3" fmla="*/ 39902 h 37"/>
                <a:gd name="T4" fmla="*/ 320040 w 25"/>
                <a:gd name="T5" fmla="*/ 465524 h 37"/>
                <a:gd name="T6" fmla="*/ 333375 w 25"/>
                <a:gd name="T7" fmla="*/ 492125 h 37"/>
                <a:gd name="T8" fmla="*/ 320040 w 25"/>
                <a:gd name="T9" fmla="*/ 359118 h 37"/>
                <a:gd name="T10" fmla="*/ 253365 w 25"/>
                <a:gd name="T11" fmla="*/ 239412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0" y="0"/>
                  </a:moveTo>
                  <a:cubicBezTo>
                    <a:pt x="1" y="1"/>
                    <a:pt x="1" y="2"/>
                    <a:pt x="2" y="3"/>
                  </a:cubicBezTo>
                  <a:cubicBezTo>
                    <a:pt x="5" y="11"/>
                    <a:pt x="23" y="31"/>
                    <a:pt x="24" y="35"/>
                  </a:cubicBezTo>
                  <a:cubicBezTo>
                    <a:pt x="24" y="35"/>
                    <a:pt x="24" y="36"/>
                    <a:pt x="25" y="37"/>
                  </a:cubicBezTo>
                  <a:cubicBezTo>
                    <a:pt x="25" y="33"/>
                    <a:pt x="25" y="31"/>
                    <a:pt x="24" y="27"/>
                  </a:cubicBezTo>
                  <a:cubicBezTo>
                    <a:pt x="24" y="26"/>
                    <a:pt x="23" y="21"/>
                    <a:pt x="19" y="18"/>
                  </a:cubicBezTo>
                  <a:cubicBezTo>
                    <a:pt x="12" y="13"/>
                    <a:pt x="5" y="8"/>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8" name="Freeform 1048"/>
            <p:cNvSpPr>
              <a:spLocks/>
            </p:cNvSpPr>
            <p:nvPr/>
          </p:nvSpPr>
          <p:spPr bwMode="auto">
            <a:xfrm>
              <a:off x="8142288" y="3346451"/>
              <a:ext cx="681037" cy="1423988"/>
            </a:xfrm>
            <a:custGeom>
              <a:avLst/>
              <a:gdLst>
                <a:gd name="T0" fmla="*/ 400610 w 51"/>
                <a:gd name="T1" fmla="*/ 465790 h 107"/>
                <a:gd name="T2" fmla="*/ 186951 w 51"/>
                <a:gd name="T3" fmla="*/ 0 h 107"/>
                <a:gd name="T4" fmla="*/ 0 w 51"/>
                <a:gd name="T5" fmla="*/ 26617 h 107"/>
                <a:gd name="T6" fmla="*/ 360549 w 51"/>
                <a:gd name="T7" fmla="*/ 558949 h 107"/>
                <a:gd name="T8" fmla="*/ 413964 w 51"/>
                <a:gd name="T9" fmla="*/ 1157822 h 107"/>
                <a:gd name="T10" fmla="*/ 227012 w 51"/>
                <a:gd name="T11" fmla="*/ 1317522 h 107"/>
                <a:gd name="T12" fmla="*/ 267073 w 51"/>
                <a:gd name="T13" fmla="*/ 1384063 h 107"/>
                <a:gd name="T14" fmla="*/ 640976 w 51"/>
                <a:gd name="T15" fmla="*/ 1211055 h 107"/>
                <a:gd name="T16" fmla="*/ 400610 w 51"/>
                <a:gd name="T17" fmla="*/ 46579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07">
                  <a:moveTo>
                    <a:pt x="30" y="35"/>
                  </a:moveTo>
                  <a:cubicBezTo>
                    <a:pt x="27" y="29"/>
                    <a:pt x="14" y="0"/>
                    <a:pt x="14" y="0"/>
                  </a:cubicBezTo>
                  <a:cubicBezTo>
                    <a:pt x="0" y="2"/>
                    <a:pt x="0" y="2"/>
                    <a:pt x="0" y="2"/>
                  </a:cubicBezTo>
                  <a:cubicBezTo>
                    <a:pt x="3" y="10"/>
                    <a:pt x="20" y="22"/>
                    <a:pt x="27" y="42"/>
                  </a:cubicBezTo>
                  <a:cubicBezTo>
                    <a:pt x="29" y="49"/>
                    <a:pt x="34" y="83"/>
                    <a:pt x="31" y="87"/>
                  </a:cubicBezTo>
                  <a:cubicBezTo>
                    <a:pt x="30" y="90"/>
                    <a:pt x="25" y="96"/>
                    <a:pt x="17" y="99"/>
                  </a:cubicBezTo>
                  <a:cubicBezTo>
                    <a:pt x="19" y="102"/>
                    <a:pt x="19" y="104"/>
                    <a:pt x="20" y="104"/>
                  </a:cubicBezTo>
                  <a:cubicBezTo>
                    <a:pt x="21" y="107"/>
                    <a:pt x="45" y="95"/>
                    <a:pt x="48" y="91"/>
                  </a:cubicBezTo>
                  <a:cubicBezTo>
                    <a:pt x="51" y="86"/>
                    <a:pt x="32" y="41"/>
                    <a:pt x="30" y="3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9" name="Freeform 1049"/>
            <p:cNvSpPr>
              <a:spLocks/>
            </p:cNvSpPr>
            <p:nvPr/>
          </p:nvSpPr>
          <p:spPr bwMode="auto">
            <a:xfrm>
              <a:off x="8863013" y="2095501"/>
              <a:ext cx="307975" cy="358775"/>
            </a:xfrm>
            <a:custGeom>
              <a:avLst/>
              <a:gdLst>
                <a:gd name="T0" fmla="*/ 187463 w 23"/>
                <a:gd name="T1" fmla="*/ 26576 h 27"/>
                <a:gd name="T2" fmla="*/ 66951 w 23"/>
                <a:gd name="T3" fmla="*/ 93016 h 27"/>
                <a:gd name="T4" fmla="*/ 26780 w 23"/>
                <a:gd name="T5" fmla="*/ 66440 h 27"/>
                <a:gd name="T6" fmla="*/ 0 w 23"/>
                <a:gd name="T7" fmla="*/ 132880 h 27"/>
                <a:gd name="T8" fmla="*/ 26780 w 23"/>
                <a:gd name="T9" fmla="*/ 225895 h 27"/>
                <a:gd name="T10" fmla="*/ 26780 w 23"/>
                <a:gd name="T11" fmla="*/ 225895 h 27"/>
                <a:gd name="T12" fmla="*/ 40171 w 23"/>
                <a:gd name="T13" fmla="*/ 225895 h 27"/>
                <a:gd name="T14" fmla="*/ 80341 w 23"/>
                <a:gd name="T15" fmla="*/ 318911 h 27"/>
                <a:gd name="T16" fmla="*/ 200853 w 23"/>
                <a:gd name="T17" fmla="*/ 332199 h 27"/>
                <a:gd name="T18" fmla="*/ 227634 w 23"/>
                <a:gd name="T19" fmla="*/ 318911 h 27"/>
                <a:gd name="T20" fmla="*/ 267804 w 23"/>
                <a:gd name="T21" fmla="*/ 199319 h 27"/>
                <a:gd name="T22" fmla="*/ 187463 w 23"/>
                <a:gd name="T23" fmla="*/ 2657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7">
                  <a:moveTo>
                    <a:pt x="14" y="2"/>
                  </a:moveTo>
                  <a:cubicBezTo>
                    <a:pt x="10" y="0"/>
                    <a:pt x="7" y="4"/>
                    <a:pt x="5" y="7"/>
                  </a:cubicBezTo>
                  <a:cubicBezTo>
                    <a:pt x="4" y="6"/>
                    <a:pt x="3" y="5"/>
                    <a:pt x="2" y="5"/>
                  </a:cubicBezTo>
                  <a:cubicBezTo>
                    <a:pt x="0" y="6"/>
                    <a:pt x="0" y="6"/>
                    <a:pt x="0" y="10"/>
                  </a:cubicBezTo>
                  <a:cubicBezTo>
                    <a:pt x="1" y="14"/>
                    <a:pt x="2" y="17"/>
                    <a:pt x="2" y="17"/>
                  </a:cubicBezTo>
                  <a:cubicBezTo>
                    <a:pt x="2" y="17"/>
                    <a:pt x="2" y="17"/>
                    <a:pt x="2" y="17"/>
                  </a:cubicBezTo>
                  <a:cubicBezTo>
                    <a:pt x="3" y="17"/>
                    <a:pt x="3" y="17"/>
                    <a:pt x="3" y="17"/>
                  </a:cubicBezTo>
                  <a:cubicBezTo>
                    <a:pt x="3" y="17"/>
                    <a:pt x="3" y="22"/>
                    <a:pt x="6" y="24"/>
                  </a:cubicBezTo>
                  <a:cubicBezTo>
                    <a:pt x="9" y="27"/>
                    <a:pt x="15" y="25"/>
                    <a:pt x="15" y="25"/>
                  </a:cubicBezTo>
                  <a:cubicBezTo>
                    <a:pt x="15" y="25"/>
                    <a:pt x="17" y="25"/>
                    <a:pt x="17" y="24"/>
                  </a:cubicBezTo>
                  <a:cubicBezTo>
                    <a:pt x="18" y="23"/>
                    <a:pt x="19" y="20"/>
                    <a:pt x="20" y="15"/>
                  </a:cubicBezTo>
                  <a:cubicBezTo>
                    <a:pt x="21" y="10"/>
                    <a:pt x="23" y="4"/>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0" name="Freeform 1050"/>
            <p:cNvSpPr>
              <a:spLocks/>
            </p:cNvSpPr>
            <p:nvPr/>
          </p:nvSpPr>
          <p:spPr bwMode="auto">
            <a:xfrm>
              <a:off x="8877300" y="2174876"/>
              <a:ext cx="266700" cy="279400"/>
            </a:xfrm>
            <a:custGeom>
              <a:avLst/>
              <a:gdLst>
                <a:gd name="T0" fmla="*/ 253365 w 20"/>
                <a:gd name="T1" fmla="*/ 0 h 21"/>
                <a:gd name="T2" fmla="*/ 253365 w 20"/>
                <a:gd name="T3" fmla="*/ 39914 h 21"/>
                <a:gd name="T4" fmla="*/ 213360 w 20"/>
                <a:gd name="T5" fmla="*/ 159657 h 21"/>
                <a:gd name="T6" fmla="*/ 186690 w 20"/>
                <a:gd name="T7" fmla="*/ 186267 h 21"/>
                <a:gd name="T8" fmla="*/ 53340 w 20"/>
                <a:gd name="T9" fmla="*/ 159657 h 21"/>
                <a:gd name="T10" fmla="*/ 0 w 20"/>
                <a:gd name="T11" fmla="*/ 79829 h 21"/>
                <a:gd name="T12" fmla="*/ 13335 w 20"/>
                <a:gd name="T13" fmla="*/ 146352 h 21"/>
                <a:gd name="T14" fmla="*/ 13335 w 20"/>
                <a:gd name="T15" fmla="*/ 146352 h 21"/>
                <a:gd name="T16" fmla="*/ 26670 w 20"/>
                <a:gd name="T17" fmla="*/ 146352 h 21"/>
                <a:gd name="T18" fmla="*/ 66675 w 20"/>
                <a:gd name="T19" fmla="*/ 239486 h 21"/>
                <a:gd name="T20" fmla="*/ 186690 w 20"/>
                <a:gd name="T21" fmla="*/ 252790 h 21"/>
                <a:gd name="T22" fmla="*/ 213360 w 20"/>
                <a:gd name="T23" fmla="*/ 239486 h 21"/>
                <a:gd name="T24" fmla="*/ 253365 w 20"/>
                <a:gd name="T25" fmla="*/ 119743 h 21"/>
                <a:gd name="T26" fmla="*/ 253365 w 20"/>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21">
                  <a:moveTo>
                    <a:pt x="19" y="0"/>
                  </a:moveTo>
                  <a:cubicBezTo>
                    <a:pt x="19" y="1"/>
                    <a:pt x="19" y="2"/>
                    <a:pt x="19" y="3"/>
                  </a:cubicBezTo>
                  <a:cubicBezTo>
                    <a:pt x="18" y="8"/>
                    <a:pt x="16" y="11"/>
                    <a:pt x="16" y="12"/>
                  </a:cubicBezTo>
                  <a:cubicBezTo>
                    <a:pt x="15" y="13"/>
                    <a:pt x="14" y="14"/>
                    <a:pt x="14" y="14"/>
                  </a:cubicBezTo>
                  <a:cubicBezTo>
                    <a:pt x="14" y="14"/>
                    <a:pt x="7" y="13"/>
                    <a:pt x="4" y="12"/>
                  </a:cubicBezTo>
                  <a:cubicBezTo>
                    <a:pt x="2" y="11"/>
                    <a:pt x="1" y="9"/>
                    <a:pt x="0" y="6"/>
                  </a:cubicBezTo>
                  <a:cubicBezTo>
                    <a:pt x="0" y="9"/>
                    <a:pt x="1" y="11"/>
                    <a:pt x="1" y="11"/>
                  </a:cubicBezTo>
                  <a:cubicBezTo>
                    <a:pt x="1" y="11"/>
                    <a:pt x="1" y="11"/>
                    <a:pt x="1" y="11"/>
                  </a:cubicBezTo>
                  <a:cubicBezTo>
                    <a:pt x="2" y="11"/>
                    <a:pt x="2" y="11"/>
                    <a:pt x="2" y="11"/>
                  </a:cubicBezTo>
                  <a:cubicBezTo>
                    <a:pt x="2" y="11"/>
                    <a:pt x="2" y="16"/>
                    <a:pt x="5" y="18"/>
                  </a:cubicBezTo>
                  <a:cubicBezTo>
                    <a:pt x="8" y="21"/>
                    <a:pt x="14" y="19"/>
                    <a:pt x="14" y="19"/>
                  </a:cubicBezTo>
                  <a:cubicBezTo>
                    <a:pt x="14" y="19"/>
                    <a:pt x="16" y="19"/>
                    <a:pt x="16" y="18"/>
                  </a:cubicBezTo>
                  <a:cubicBezTo>
                    <a:pt x="17" y="17"/>
                    <a:pt x="18" y="14"/>
                    <a:pt x="19" y="9"/>
                  </a:cubicBezTo>
                  <a:cubicBezTo>
                    <a:pt x="20" y="6"/>
                    <a:pt x="20" y="3"/>
                    <a:pt x="19"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1" name="Freeform 1051"/>
            <p:cNvSpPr>
              <a:spLocks/>
            </p:cNvSpPr>
            <p:nvPr/>
          </p:nvSpPr>
          <p:spPr bwMode="auto">
            <a:xfrm>
              <a:off x="8154988" y="2320926"/>
              <a:ext cx="909637" cy="573088"/>
            </a:xfrm>
            <a:custGeom>
              <a:avLst/>
              <a:gdLst>
                <a:gd name="T0" fmla="*/ 53508 w 68"/>
                <a:gd name="T1" fmla="*/ 346518 h 43"/>
                <a:gd name="T2" fmla="*/ 267540 w 68"/>
                <a:gd name="T3" fmla="*/ 253225 h 43"/>
                <a:gd name="T4" fmla="*/ 441441 w 68"/>
                <a:gd name="T5" fmla="*/ 253225 h 43"/>
                <a:gd name="T6" fmla="*/ 561835 w 68"/>
                <a:gd name="T7" fmla="*/ 146604 h 43"/>
                <a:gd name="T8" fmla="*/ 749113 w 68"/>
                <a:gd name="T9" fmla="*/ 0 h 43"/>
                <a:gd name="T10" fmla="*/ 815998 w 68"/>
                <a:gd name="T11" fmla="*/ 66638 h 43"/>
                <a:gd name="T12" fmla="*/ 909637 w 68"/>
                <a:gd name="T13" fmla="*/ 106621 h 43"/>
                <a:gd name="T14" fmla="*/ 735736 w 68"/>
                <a:gd name="T15" fmla="*/ 359846 h 43"/>
                <a:gd name="T16" fmla="*/ 468196 w 68"/>
                <a:gd name="T17" fmla="*/ 533105 h 43"/>
                <a:gd name="T18" fmla="*/ 187278 w 68"/>
                <a:gd name="T19" fmla="*/ 559760 h 43"/>
                <a:gd name="T20" fmla="*/ 53508 w 68"/>
                <a:gd name="T21" fmla="*/ 346518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43">
                  <a:moveTo>
                    <a:pt x="4" y="26"/>
                  </a:moveTo>
                  <a:cubicBezTo>
                    <a:pt x="9" y="20"/>
                    <a:pt x="16" y="20"/>
                    <a:pt x="20" y="19"/>
                  </a:cubicBezTo>
                  <a:cubicBezTo>
                    <a:pt x="25" y="19"/>
                    <a:pt x="33" y="19"/>
                    <a:pt x="33" y="19"/>
                  </a:cubicBezTo>
                  <a:cubicBezTo>
                    <a:pt x="33" y="19"/>
                    <a:pt x="37" y="15"/>
                    <a:pt x="42" y="11"/>
                  </a:cubicBezTo>
                  <a:cubicBezTo>
                    <a:pt x="46" y="6"/>
                    <a:pt x="56" y="0"/>
                    <a:pt x="56" y="0"/>
                  </a:cubicBezTo>
                  <a:cubicBezTo>
                    <a:pt x="55" y="0"/>
                    <a:pt x="59" y="3"/>
                    <a:pt x="61" y="5"/>
                  </a:cubicBezTo>
                  <a:cubicBezTo>
                    <a:pt x="63" y="6"/>
                    <a:pt x="68" y="8"/>
                    <a:pt x="68" y="8"/>
                  </a:cubicBezTo>
                  <a:cubicBezTo>
                    <a:pt x="68" y="8"/>
                    <a:pt x="62" y="20"/>
                    <a:pt x="55" y="27"/>
                  </a:cubicBezTo>
                  <a:cubicBezTo>
                    <a:pt x="47" y="35"/>
                    <a:pt x="42" y="37"/>
                    <a:pt x="35" y="40"/>
                  </a:cubicBezTo>
                  <a:cubicBezTo>
                    <a:pt x="28" y="43"/>
                    <a:pt x="20" y="43"/>
                    <a:pt x="14" y="42"/>
                  </a:cubicBezTo>
                  <a:cubicBezTo>
                    <a:pt x="5" y="42"/>
                    <a:pt x="0" y="31"/>
                    <a:pt x="4"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2" name="Freeform 1052"/>
            <p:cNvSpPr>
              <a:spLocks/>
            </p:cNvSpPr>
            <p:nvPr/>
          </p:nvSpPr>
          <p:spPr bwMode="auto">
            <a:xfrm>
              <a:off x="8221663" y="2320926"/>
              <a:ext cx="842962" cy="573088"/>
            </a:xfrm>
            <a:custGeom>
              <a:avLst/>
              <a:gdLst>
                <a:gd name="T0" fmla="*/ 749300 w 63"/>
                <a:gd name="T1" fmla="*/ 66638 h 43"/>
                <a:gd name="T2" fmla="*/ 682398 w 63"/>
                <a:gd name="T3" fmla="*/ 0 h 43"/>
                <a:gd name="T4" fmla="*/ 655637 w 63"/>
                <a:gd name="T5" fmla="*/ 13328 h 43"/>
                <a:gd name="T6" fmla="*/ 695778 w 63"/>
                <a:gd name="T7" fmla="*/ 53311 h 43"/>
                <a:gd name="T8" fmla="*/ 776060 w 63"/>
                <a:gd name="T9" fmla="*/ 106621 h 43"/>
                <a:gd name="T10" fmla="*/ 588735 w 63"/>
                <a:gd name="T11" fmla="*/ 333191 h 43"/>
                <a:gd name="T12" fmla="*/ 307748 w 63"/>
                <a:gd name="T13" fmla="*/ 493122 h 43"/>
                <a:gd name="T14" fmla="*/ 26761 w 63"/>
                <a:gd name="T15" fmla="*/ 506450 h 43"/>
                <a:gd name="T16" fmla="*/ 0 w 63"/>
                <a:gd name="T17" fmla="*/ 493122 h 43"/>
                <a:gd name="T18" fmla="*/ 120423 w 63"/>
                <a:gd name="T19" fmla="*/ 559760 h 43"/>
                <a:gd name="T20" fmla="*/ 401410 w 63"/>
                <a:gd name="T21" fmla="*/ 533105 h 43"/>
                <a:gd name="T22" fmla="*/ 669017 w 63"/>
                <a:gd name="T23" fmla="*/ 359846 h 43"/>
                <a:gd name="T24" fmla="*/ 842962 w 63"/>
                <a:gd name="T25" fmla="*/ 106621 h 43"/>
                <a:gd name="T26" fmla="*/ 749300 w 63"/>
                <a:gd name="T27" fmla="*/ 66638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43">
                  <a:moveTo>
                    <a:pt x="56" y="5"/>
                  </a:moveTo>
                  <a:cubicBezTo>
                    <a:pt x="54" y="3"/>
                    <a:pt x="50" y="0"/>
                    <a:pt x="51" y="0"/>
                  </a:cubicBezTo>
                  <a:cubicBezTo>
                    <a:pt x="51" y="0"/>
                    <a:pt x="50" y="1"/>
                    <a:pt x="49" y="1"/>
                  </a:cubicBezTo>
                  <a:cubicBezTo>
                    <a:pt x="50" y="2"/>
                    <a:pt x="51" y="3"/>
                    <a:pt x="52" y="4"/>
                  </a:cubicBezTo>
                  <a:cubicBezTo>
                    <a:pt x="53" y="5"/>
                    <a:pt x="58" y="8"/>
                    <a:pt x="58" y="8"/>
                  </a:cubicBezTo>
                  <a:cubicBezTo>
                    <a:pt x="58" y="8"/>
                    <a:pt x="51" y="18"/>
                    <a:pt x="44" y="25"/>
                  </a:cubicBezTo>
                  <a:cubicBezTo>
                    <a:pt x="36" y="33"/>
                    <a:pt x="30" y="34"/>
                    <a:pt x="23" y="37"/>
                  </a:cubicBezTo>
                  <a:cubicBezTo>
                    <a:pt x="16" y="39"/>
                    <a:pt x="8" y="38"/>
                    <a:pt x="2" y="38"/>
                  </a:cubicBezTo>
                  <a:cubicBezTo>
                    <a:pt x="1" y="37"/>
                    <a:pt x="1" y="37"/>
                    <a:pt x="0" y="37"/>
                  </a:cubicBezTo>
                  <a:cubicBezTo>
                    <a:pt x="2" y="40"/>
                    <a:pt x="5" y="42"/>
                    <a:pt x="9" y="42"/>
                  </a:cubicBezTo>
                  <a:cubicBezTo>
                    <a:pt x="15" y="43"/>
                    <a:pt x="23" y="43"/>
                    <a:pt x="30" y="40"/>
                  </a:cubicBezTo>
                  <a:cubicBezTo>
                    <a:pt x="37" y="37"/>
                    <a:pt x="42" y="35"/>
                    <a:pt x="50" y="27"/>
                  </a:cubicBezTo>
                  <a:cubicBezTo>
                    <a:pt x="57" y="20"/>
                    <a:pt x="63" y="8"/>
                    <a:pt x="63" y="8"/>
                  </a:cubicBezTo>
                  <a:cubicBezTo>
                    <a:pt x="63" y="8"/>
                    <a:pt x="58" y="6"/>
                    <a:pt x="56" y="5"/>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3" name="Freeform 1053"/>
            <p:cNvSpPr>
              <a:spLocks/>
            </p:cNvSpPr>
            <p:nvPr/>
          </p:nvSpPr>
          <p:spPr bwMode="auto">
            <a:xfrm>
              <a:off x="7767638" y="2441576"/>
              <a:ext cx="762000" cy="1184275"/>
            </a:xfrm>
            <a:custGeom>
              <a:avLst/>
              <a:gdLst>
                <a:gd name="T0" fmla="*/ 574842 w 57"/>
                <a:gd name="T1" fmla="*/ 1011291 h 89"/>
                <a:gd name="T2" fmla="*/ 721895 w 57"/>
                <a:gd name="T3" fmla="*/ 558871 h 89"/>
                <a:gd name="T4" fmla="*/ 735263 w 57"/>
                <a:gd name="T5" fmla="*/ 146371 h 89"/>
                <a:gd name="T6" fmla="*/ 548105 w 57"/>
                <a:gd name="T7" fmla="*/ 66532 h 89"/>
                <a:gd name="T8" fmla="*/ 387684 w 57"/>
                <a:gd name="T9" fmla="*/ 13306 h 89"/>
                <a:gd name="T10" fmla="*/ 267368 w 57"/>
                <a:gd name="T11" fmla="*/ 79839 h 89"/>
                <a:gd name="T12" fmla="*/ 93579 w 57"/>
                <a:gd name="T13" fmla="*/ 452420 h 89"/>
                <a:gd name="T14" fmla="*/ 13368 w 57"/>
                <a:gd name="T15" fmla="*/ 1064517 h 89"/>
                <a:gd name="T16" fmla="*/ 574842 w 57"/>
                <a:gd name="T17" fmla="*/ 1011291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89">
                  <a:moveTo>
                    <a:pt x="43" y="76"/>
                  </a:moveTo>
                  <a:cubicBezTo>
                    <a:pt x="48" y="70"/>
                    <a:pt x="50" y="58"/>
                    <a:pt x="54" y="42"/>
                  </a:cubicBezTo>
                  <a:cubicBezTo>
                    <a:pt x="57" y="31"/>
                    <a:pt x="57" y="11"/>
                    <a:pt x="55" y="11"/>
                  </a:cubicBezTo>
                  <a:cubicBezTo>
                    <a:pt x="54" y="11"/>
                    <a:pt x="49" y="8"/>
                    <a:pt x="41" y="5"/>
                  </a:cubicBezTo>
                  <a:cubicBezTo>
                    <a:pt x="37" y="3"/>
                    <a:pt x="33" y="2"/>
                    <a:pt x="29" y="1"/>
                  </a:cubicBezTo>
                  <a:cubicBezTo>
                    <a:pt x="25" y="0"/>
                    <a:pt x="21" y="2"/>
                    <a:pt x="20" y="6"/>
                  </a:cubicBezTo>
                  <a:cubicBezTo>
                    <a:pt x="16" y="13"/>
                    <a:pt x="10" y="24"/>
                    <a:pt x="7" y="34"/>
                  </a:cubicBezTo>
                  <a:cubicBezTo>
                    <a:pt x="1" y="48"/>
                    <a:pt x="0" y="71"/>
                    <a:pt x="1" y="80"/>
                  </a:cubicBezTo>
                  <a:cubicBezTo>
                    <a:pt x="2" y="89"/>
                    <a:pt x="35" y="83"/>
                    <a:pt x="43"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4" name="Freeform 1054"/>
            <p:cNvSpPr>
              <a:spLocks/>
            </p:cNvSpPr>
            <p:nvPr/>
          </p:nvSpPr>
          <p:spPr bwMode="auto">
            <a:xfrm>
              <a:off x="7927975" y="2627313"/>
              <a:ext cx="561975" cy="785813"/>
            </a:xfrm>
            <a:custGeom>
              <a:avLst/>
              <a:gdLst>
                <a:gd name="T0" fmla="*/ 187325 w 42"/>
                <a:gd name="T1" fmla="*/ 53275 h 59"/>
                <a:gd name="T2" fmla="*/ 160564 w 42"/>
                <a:gd name="T3" fmla="*/ 559392 h 59"/>
                <a:gd name="T4" fmla="*/ 428171 w 42"/>
                <a:gd name="T5" fmla="*/ 772494 h 59"/>
                <a:gd name="T6" fmla="*/ 481693 w 42"/>
                <a:gd name="T7" fmla="*/ 426204 h 59"/>
                <a:gd name="T8" fmla="*/ 428171 w 42"/>
                <a:gd name="T9" fmla="*/ 39957 h 59"/>
                <a:gd name="T10" fmla="*/ 187325 w 42"/>
                <a:gd name="T11" fmla="*/ 53275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14" y="4"/>
                  </a:moveTo>
                  <a:cubicBezTo>
                    <a:pt x="14" y="4"/>
                    <a:pt x="0" y="13"/>
                    <a:pt x="12" y="42"/>
                  </a:cubicBezTo>
                  <a:cubicBezTo>
                    <a:pt x="17" y="52"/>
                    <a:pt x="30" y="59"/>
                    <a:pt x="32" y="58"/>
                  </a:cubicBezTo>
                  <a:cubicBezTo>
                    <a:pt x="34" y="57"/>
                    <a:pt x="42" y="51"/>
                    <a:pt x="36" y="32"/>
                  </a:cubicBezTo>
                  <a:cubicBezTo>
                    <a:pt x="35" y="27"/>
                    <a:pt x="40" y="6"/>
                    <a:pt x="32" y="3"/>
                  </a:cubicBezTo>
                  <a:cubicBezTo>
                    <a:pt x="24" y="0"/>
                    <a:pt x="14" y="4"/>
                    <a:pt x="14" y="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5" name="Freeform 1055"/>
            <p:cNvSpPr>
              <a:spLocks/>
            </p:cNvSpPr>
            <p:nvPr/>
          </p:nvSpPr>
          <p:spPr bwMode="auto">
            <a:xfrm>
              <a:off x="7767638" y="2427288"/>
              <a:ext cx="722312" cy="1011238"/>
            </a:xfrm>
            <a:custGeom>
              <a:avLst/>
              <a:gdLst>
                <a:gd name="T0" fmla="*/ 0 w 54"/>
                <a:gd name="T1" fmla="*/ 958015 h 76"/>
                <a:gd name="T2" fmla="*/ 40128 w 54"/>
                <a:gd name="T3" fmla="*/ 997932 h 76"/>
                <a:gd name="T4" fmla="*/ 173890 w 54"/>
                <a:gd name="T5" fmla="*/ 758429 h 76"/>
                <a:gd name="T6" fmla="*/ 307651 w 54"/>
                <a:gd name="T7" fmla="*/ 266115 h 76"/>
                <a:gd name="T8" fmla="*/ 414661 w 54"/>
                <a:gd name="T9" fmla="*/ 172975 h 76"/>
                <a:gd name="T10" fmla="*/ 561798 w 54"/>
                <a:gd name="T11" fmla="*/ 186281 h 76"/>
                <a:gd name="T12" fmla="*/ 695560 w 54"/>
                <a:gd name="T13" fmla="*/ 252810 h 76"/>
                <a:gd name="T14" fmla="*/ 722312 w 54"/>
                <a:gd name="T15" fmla="*/ 226198 h 76"/>
                <a:gd name="T16" fmla="*/ 695560 w 54"/>
                <a:gd name="T17" fmla="*/ 172975 h 76"/>
                <a:gd name="T18" fmla="*/ 401284 w 54"/>
                <a:gd name="T19" fmla="*/ 13306 h 76"/>
                <a:gd name="T20" fmla="*/ 307651 w 54"/>
                <a:gd name="T21" fmla="*/ 53223 h 76"/>
                <a:gd name="T22" fmla="*/ 0 w 54"/>
                <a:gd name="T23" fmla="*/ 958015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76">
                  <a:moveTo>
                    <a:pt x="0" y="72"/>
                  </a:moveTo>
                  <a:cubicBezTo>
                    <a:pt x="1" y="73"/>
                    <a:pt x="2" y="75"/>
                    <a:pt x="3" y="75"/>
                  </a:cubicBezTo>
                  <a:cubicBezTo>
                    <a:pt x="4" y="76"/>
                    <a:pt x="11" y="64"/>
                    <a:pt x="13" y="57"/>
                  </a:cubicBezTo>
                  <a:cubicBezTo>
                    <a:pt x="15" y="50"/>
                    <a:pt x="20" y="24"/>
                    <a:pt x="23" y="20"/>
                  </a:cubicBezTo>
                  <a:cubicBezTo>
                    <a:pt x="25" y="16"/>
                    <a:pt x="28" y="13"/>
                    <a:pt x="31" y="13"/>
                  </a:cubicBezTo>
                  <a:cubicBezTo>
                    <a:pt x="32" y="12"/>
                    <a:pt x="37" y="13"/>
                    <a:pt x="42" y="14"/>
                  </a:cubicBezTo>
                  <a:cubicBezTo>
                    <a:pt x="47" y="15"/>
                    <a:pt x="52" y="18"/>
                    <a:pt x="52" y="19"/>
                  </a:cubicBezTo>
                  <a:cubicBezTo>
                    <a:pt x="53" y="19"/>
                    <a:pt x="54" y="18"/>
                    <a:pt x="54" y="17"/>
                  </a:cubicBezTo>
                  <a:cubicBezTo>
                    <a:pt x="54" y="16"/>
                    <a:pt x="53" y="14"/>
                    <a:pt x="52" y="13"/>
                  </a:cubicBezTo>
                  <a:cubicBezTo>
                    <a:pt x="51" y="12"/>
                    <a:pt x="37" y="5"/>
                    <a:pt x="30" y="1"/>
                  </a:cubicBezTo>
                  <a:cubicBezTo>
                    <a:pt x="27" y="0"/>
                    <a:pt x="24" y="1"/>
                    <a:pt x="23" y="4"/>
                  </a:cubicBezTo>
                  <a:lnTo>
                    <a:pt x="0" y="7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6" name="Freeform 1056"/>
            <p:cNvSpPr>
              <a:spLocks/>
            </p:cNvSpPr>
            <p:nvPr/>
          </p:nvSpPr>
          <p:spPr bwMode="auto">
            <a:xfrm>
              <a:off x="8061325" y="1935163"/>
              <a:ext cx="695325" cy="679450"/>
            </a:xfrm>
            <a:custGeom>
              <a:avLst/>
              <a:gdLst>
                <a:gd name="T0" fmla="*/ 695325 w 52"/>
                <a:gd name="T1" fmla="*/ 346386 h 51"/>
                <a:gd name="T2" fmla="*/ 334291 w 52"/>
                <a:gd name="T3" fmla="*/ 679450 h 51"/>
                <a:gd name="T4" fmla="*/ 13372 w 52"/>
                <a:gd name="T5" fmla="*/ 319741 h 51"/>
                <a:gd name="T6" fmla="*/ 361034 w 52"/>
                <a:gd name="T7" fmla="*/ 0 h 51"/>
                <a:gd name="T8" fmla="*/ 695325 w 52"/>
                <a:gd name="T9" fmla="*/ 34638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1">
                  <a:moveTo>
                    <a:pt x="52" y="26"/>
                  </a:moveTo>
                  <a:cubicBezTo>
                    <a:pt x="51" y="40"/>
                    <a:pt x="39" y="51"/>
                    <a:pt x="25" y="51"/>
                  </a:cubicBezTo>
                  <a:cubicBezTo>
                    <a:pt x="11" y="50"/>
                    <a:pt x="0" y="38"/>
                    <a:pt x="1" y="24"/>
                  </a:cubicBezTo>
                  <a:cubicBezTo>
                    <a:pt x="2" y="10"/>
                    <a:pt x="13" y="0"/>
                    <a:pt x="27" y="0"/>
                  </a:cubicBezTo>
                  <a:cubicBezTo>
                    <a:pt x="41" y="1"/>
                    <a:pt x="52" y="12"/>
                    <a:pt x="5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7" name="Freeform 1057"/>
            <p:cNvSpPr>
              <a:spLocks/>
            </p:cNvSpPr>
            <p:nvPr/>
          </p:nvSpPr>
          <p:spPr bwMode="auto">
            <a:xfrm>
              <a:off x="8074025" y="2135188"/>
              <a:ext cx="682625" cy="479425"/>
            </a:xfrm>
            <a:custGeom>
              <a:avLst/>
              <a:gdLst>
                <a:gd name="T0" fmla="*/ 655855 w 51"/>
                <a:gd name="T1" fmla="*/ 0 h 36"/>
                <a:gd name="T2" fmla="*/ 655855 w 51"/>
                <a:gd name="T3" fmla="*/ 26635 h 36"/>
                <a:gd name="T4" fmla="*/ 294466 w 51"/>
                <a:gd name="T5" fmla="*/ 346251 h 36"/>
                <a:gd name="T6" fmla="*/ 0 w 51"/>
                <a:gd name="T7" fmla="*/ 146491 h 36"/>
                <a:gd name="T8" fmla="*/ 321235 w 51"/>
                <a:gd name="T9" fmla="*/ 479425 h 36"/>
                <a:gd name="T10" fmla="*/ 682625 w 51"/>
                <a:gd name="T11" fmla="*/ 146491 h 36"/>
                <a:gd name="T12" fmla="*/ 655855 w 5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6">
                  <a:moveTo>
                    <a:pt x="49" y="0"/>
                  </a:moveTo>
                  <a:cubicBezTo>
                    <a:pt x="49" y="1"/>
                    <a:pt x="49" y="2"/>
                    <a:pt x="49" y="2"/>
                  </a:cubicBezTo>
                  <a:cubicBezTo>
                    <a:pt x="48" y="16"/>
                    <a:pt x="36" y="27"/>
                    <a:pt x="22" y="26"/>
                  </a:cubicBezTo>
                  <a:cubicBezTo>
                    <a:pt x="12" y="26"/>
                    <a:pt x="4" y="20"/>
                    <a:pt x="0" y="11"/>
                  </a:cubicBezTo>
                  <a:cubicBezTo>
                    <a:pt x="0" y="24"/>
                    <a:pt x="11" y="35"/>
                    <a:pt x="24" y="36"/>
                  </a:cubicBezTo>
                  <a:cubicBezTo>
                    <a:pt x="38" y="36"/>
                    <a:pt x="50" y="25"/>
                    <a:pt x="51" y="11"/>
                  </a:cubicBezTo>
                  <a:cubicBezTo>
                    <a:pt x="51" y="7"/>
                    <a:pt x="50" y="4"/>
                    <a:pt x="49"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8" name="Freeform 1058"/>
            <p:cNvSpPr>
              <a:spLocks/>
            </p:cNvSpPr>
            <p:nvPr/>
          </p:nvSpPr>
          <p:spPr bwMode="auto">
            <a:xfrm>
              <a:off x="8408988" y="2054226"/>
              <a:ext cx="347662" cy="560388"/>
            </a:xfrm>
            <a:custGeom>
              <a:avLst/>
              <a:gdLst>
                <a:gd name="T0" fmla="*/ 267432 w 26"/>
                <a:gd name="T1" fmla="*/ 0 h 42"/>
                <a:gd name="T2" fmla="*/ 80230 w 26"/>
                <a:gd name="T3" fmla="*/ 173453 h 42"/>
                <a:gd name="T4" fmla="*/ 40115 w 26"/>
                <a:gd name="T5" fmla="*/ 560388 h 42"/>
                <a:gd name="T6" fmla="*/ 347662 w 26"/>
                <a:gd name="T7" fmla="*/ 240166 h 42"/>
                <a:gd name="T8" fmla="*/ 267432 w 2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2">
                  <a:moveTo>
                    <a:pt x="20" y="0"/>
                  </a:moveTo>
                  <a:cubicBezTo>
                    <a:pt x="16" y="2"/>
                    <a:pt x="10" y="5"/>
                    <a:pt x="6" y="13"/>
                  </a:cubicBezTo>
                  <a:cubicBezTo>
                    <a:pt x="0" y="23"/>
                    <a:pt x="2" y="37"/>
                    <a:pt x="3" y="42"/>
                  </a:cubicBezTo>
                  <a:cubicBezTo>
                    <a:pt x="16" y="40"/>
                    <a:pt x="25" y="30"/>
                    <a:pt x="26" y="18"/>
                  </a:cubicBezTo>
                  <a:cubicBezTo>
                    <a:pt x="26" y="11"/>
                    <a:pt x="24" y="5"/>
                    <a:pt x="20" y="0"/>
                  </a:cubicBezTo>
                  <a:close/>
                </a:path>
              </a:pathLst>
            </a:custGeom>
            <a:solidFill>
              <a:srgbClr val="A6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9" name="Freeform 1059"/>
            <p:cNvSpPr>
              <a:spLocks/>
            </p:cNvSpPr>
            <p:nvPr/>
          </p:nvSpPr>
          <p:spPr bwMode="auto">
            <a:xfrm>
              <a:off x="8408988" y="2054226"/>
              <a:ext cx="266700" cy="560388"/>
            </a:xfrm>
            <a:custGeom>
              <a:avLst/>
              <a:gdLst>
                <a:gd name="T0" fmla="*/ 133350 w 20"/>
                <a:gd name="T1" fmla="*/ 186796 h 42"/>
                <a:gd name="T2" fmla="*/ 266700 w 20"/>
                <a:gd name="T3" fmla="*/ 13343 h 42"/>
                <a:gd name="T4" fmla="*/ 266700 w 20"/>
                <a:gd name="T5" fmla="*/ 0 h 42"/>
                <a:gd name="T6" fmla="*/ 80010 w 20"/>
                <a:gd name="T7" fmla="*/ 173453 h 42"/>
                <a:gd name="T8" fmla="*/ 40005 w 20"/>
                <a:gd name="T9" fmla="*/ 560388 h 42"/>
                <a:gd name="T10" fmla="*/ 146685 w 20"/>
                <a:gd name="T11" fmla="*/ 533703 h 42"/>
                <a:gd name="T12" fmla="*/ 133350 w 20"/>
                <a:gd name="T13" fmla="*/ 18679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42">
                  <a:moveTo>
                    <a:pt x="10" y="14"/>
                  </a:moveTo>
                  <a:cubicBezTo>
                    <a:pt x="13" y="7"/>
                    <a:pt x="17" y="3"/>
                    <a:pt x="20" y="1"/>
                  </a:cubicBezTo>
                  <a:cubicBezTo>
                    <a:pt x="20" y="0"/>
                    <a:pt x="20" y="0"/>
                    <a:pt x="20" y="0"/>
                  </a:cubicBezTo>
                  <a:cubicBezTo>
                    <a:pt x="16" y="2"/>
                    <a:pt x="10" y="5"/>
                    <a:pt x="6" y="13"/>
                  </a:cubicBezTo>
                  <a:cubicBezTo>
                    <a:pt x="0" y="23"/>
                    <a:pt x="2" y="37"/>
                    <a:pt x="3" y="42"/>
                  </a:cubicBezTo>
                  <a:cubicBezTo>
                    <a:pt x="6" y="41"/>
                    <a:pt x="8" y="41"/>
                    <a:pt x="11" y="40"/>
                  </a:cubicBezTo>
                  <a:cubicBezTo>
                    <a:pt x="9" y="33"/>
                    <a:pt x="7" y="23"/>
                    <a:pt x="10" y="14"/>
                  </a:cubicBezTo>
                  <a:close/>
                </a:path>
              </a:pathLst>
            </a:custGeom>
            <a:solidFill>
              <a:srgbClr val="60C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0" name="Freeform 1060"/>
            <p:cNvSpPr>
              <a:spLocks/>
            </p:cNvSpPr>
            <p:nvPr/>
          </p:nvSpPr>
          <p:spPr bwMode="auto">
            <a:xfrm>
              <a:off x="7339013" y="2081213"/>
              <a:ext cx="815975" cy="1384300"/>
            </a:xfrm>
            <a:custGeom>
              <a:avLst/>
              <a:gdLst>
                <a:gd name="T0" fmla="*/ 40130 w 61"/>
                <a:gd name="T1" fmla="*/ 1197952 h 104"/>
                <a:gd name="T2" fmla="*/ 468182 w 61"/>
                <a:gd name="T3" fmla="*/ 1344368 h 104"/>
                <a:gd name="T4" fmla="*/ 735715 w 61"/>
                <a:gd name="T5" fmla="*/ 505802 h 104"/>
                <a:gd name="T6" fmla="*/ 722339 w 61"/>
                <a:gd name="T7" fmla="*/ 412628 h 104"/>
                <a:gd name="T8" fmla="*/ 628702 w 61"/>
                <a:gd name="T9" fmla="*/ 26621 h 104"/>
                <a:gd name="T10" fmla="*/ 441429 w 61"/>
                <a:gd name="T11" fmla="*/ 146416 h 104"/>
                <a:gd name="T12" fmla="*/ 387923 w 61"/>
                <a:gd name="T13" fmla="*/ 306143 h 104"/>
                <a:gd name="T14" fmla="*/ 240780 w 61"/>
                <a:gd name="T15" fmla="*/ 412628 h 104"/>
                <a:gd name="T16" fmla="*/ 40130 w 61"/>
                <a:gd name="T17" fmla="*/ 1024914 h 104"/>
                <a:gd name="T18" fmla="*/ 40130 w 61"/>
                <a:gd name="T19" fmla="*/ 119795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4">
                  <a:moveTo>
                    <a:pt x="3" y="90"/>
                  </a:moveTo>
                  <a:cubicBezTo>
                    <a:pt x="3" y="90"/>
                    <a:pt x="34" y="104"/>
                    <a:pt x="35" y="101"/>
                  </a:cubicBezTo>
                  <a:cubicBezTo>
                    <a:pt x="35" y="99"/>
                    <a:pt x="51" y="53"/>
                    <a:pt x="55" y="38"/>
                  </a:cubicBezTo>
                  <a:cubicBezTo>
                    <a:pt x="56" y="36"/>
                    <a:pt x="55" y="33"/>
                    <a:pt x="54" y="31"/>
                  </a:cubicBezTo>
                  <a:cubicBezTo>
                    <a:pt x="50" y="21"/>
                    <a:pt x="61" y="5"/>
                    <a:pt x="47" y="2"/>
                  </a:cubicBezTo>
                  <a:cubicBezTo>
                    <a:pt x="36" y="0"/>
                    <a:pt x="35" y="7"/>
                    <a:pt x="33" y="11"/>
                  </a:cubicBezTo>
                  <a:cubicBezTo>
                    <a:pt x="31" y="16"/>
                    <a:pt x="29" y="23"/>
                    <a:pt x="29" y="23"/>
                  </a:cubicBezTo>
                  <a:cubicBezTo>
                    <a:pt x="29" y="23"/>
                    <a:pt x="25" y="22"/>
                    <a:pt x="18" y="31"/>
                  </a:cubicBezTo>
                  <a:cubicBezTo>
                    <a:pt x="11" y="41"/>
                    <a:pt x="6" y="68"/>
                    <a:pt x="3" y="77"/>
                  </a:cubicBezTo>
                  <a:cubicBezTo>
                    <a:pt x="0" y="85"/>
                    <a:pt x="0" y="89"/>
                    <a:pt x="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1" name="Freeform 1061"/>
            <p:cNvSpPr>
              <a:spLocks/>
            </p:cNvSpPr>
            <p:nvPr/>
          </p:nvSpPr>
          <p:spPr bwMode="auto">
            <a:xfrm>
              <a:off x="7339013" y="2108201"/>
              <a:ext cx="815975" cy="1357313"/>
            </a:xfrm>
            <a:custGeom>
              <a:avLst/>
              <a:gdLst>
                <a:gd name="T0" fmla="*/ 722339 w 61"/>
                <a:gd name="T1" fmla="*/ 385903 h 102"/>
                <a:gd name="T2" fmla="*/ 642079 w 61"/>
                <a:gd name="T3" fmla="*/ 0 h 102"/>
                <a:gd name="T4" fmla="*/ 642079 w 61"/>
                <a:gd name="T5" fmla="*/ 226219 h 102"/>
                <a:gd name="T6" fmla="*/ 655455 w 61"/>
                <a:gd name="T7" fmla="*/ 319368 h 102"/>
                <a:gd name="T8" fmla="*/ 374546 w 61"/>
                <a:gd name="T9" fmla="*/ 1157708 h 102"/>
                <a:gd name="T10" fmla="*/ 26753 w 61"/>
                <a:gd name="T11" fmla="*/ 1037945 h 102"/>
                <a:gd name="T12" fmla="*/ 40130 w 61"/>
                <a:gd name="T13" fmla="*/ 1171015 h 102"/>
                <a:gd name="T14" fmla="*/ 468182 w 61"/>
                <a:gd name="T15" fmla="*/ 1317392 h 102"/>
                <a:gd name="T16" fmla="*/ 735715 w 61"/>
                <a:gd name="T17" fmla="*/ 479052 h 102"/>
                <a:gd name="T18" fmla="*/ 722339 w 61"/>
                <a:gd name="T19" fmla="*/ 385903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2">
                  <a:moveTo>
                    <a:pt x="54" y="29"/>
                  </a:moveTo>
                  <a:cubicBezTo>
                    <a:pt x="50" y="19"/>
                    <a:pt x="61" y="3"/>
                    <a:pt x="48" y="0"/>
                  </a:cubicBezTo>
                  <a:cubicBezTo>
                    <a:pt x="47" y="6"/>
                    <a:pt x="46" y="12"/>
                    <a:pt x="48" y="17"/>
                  </a:cubicBezTo>
                  <a:cubicBezTo>
                    <a:pt x="49" y="19"/>
                    <a:pt x="49" y="22"/>
                    <a:pt x="49" y="24"/>
                  </a:cubicBezTo>
                  <a:cubicBezTo>
                    <a:pt x="45" y="39"/>
                    <a:pt x="28" y="85"/>
                    <a:pt x="28" y="87"/>
                  </a:cubicBezTo>
                  <a:cubicBezTo>
                    <a:pt x="28" y="89"/>
                    <a:pt x="11" y="82"/>
                    <a:pt x="2" y="78"/>
                  </a:cubicBezTo>
                  <a:cubicBezTo>
                    <a:pt x="0" y="84"/>
                    <a:pt x="0" y="87"/>
                    <a:pt x="3" y="88"/>
                  </a:cubicBezTo>
                  <a:cubicBezTo>
                    <a:pt x="3" y="88"/>
                    <a:pt x="34" y="102"/>
                    <a:pt x="35" y="99"/>
                  </a:cubicBezTo>
                  <a:cubicBezTo>
                    <a:pt x="35" y="97"/>
                    <a:pt x="51" y="51"/>
                    <a:pt x="55" y="36"/>
                  </a:cubicBezTo>
                  <a:cubicBezTo>
                    <a:pt x="56" y="34"/>
                    <a:pt x="55" y="31"/>
                    <a:pt x="54" y="2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2" name="Freeform 1062"/>
            <p:cNvSpPr>
              <a:spLocks/>
            </p:cNvSpPr>
            <p:nvPr/>
          </p:nvSpPr>
          <p:spPr bwMode="auto">
            <a:xfrm>
              <a:off x="8421688" y="3346451"/>
              <a:ext cx="295275" cy="265113"/>
            </a:xfrm>
            <a:custGeom>
              <a:avLst/>
              <a:gdLst>
                <a:gd name="T0" fmla="*/ 134216 w 22"/>
                <a:gd name="T1" fmla="*/ 13256 h 20"/>
                <a:gd name="T2" fmla="*/ 214745 w 22"/>
                <a:gd name="T3" fmla="*/ 39767 h 20"/>
                <a:gd name="T4" fmla="*/ 268432 w 22"/>
                <a:gd name="T5" fmla="*/ 172323 h 20"/>
                <a:gd name="T6" fmla="*/ 134216 w 22"/>
                <a:gd name="T7" fmla="*/ 251857 h 20"/>
                <a:gd name="T8" fmla="*/ 26843 w 22"/>
                <a:gd name="T9" fmla="*/ 185579 h 20"/>
                <a:gd name="T10" fmla="*/ 13422 w 22"/>
                <a:gd name="T11" fmla="*/ 159068 h 20"/>
                <a:gd name="T12" fmla="*/ 40265 w 22"/>
                <a:gd name="T13" fmla="*/ 39767 h 20"/>
                <a:gd name="T14" fmla="*/ 134216 w 22"/>
                <a:gd name="T15" fmla="*/ 13256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0">
                  <a:moveTo>
                    <a:pt x="10" y="1"/>
                  </a:moveTo>
                  <a:cubicBezTo>
                    <a:pt x="10" y="1"/>
                    <a:pt x="13" y="1"/>
                    <a:pt x="16" y="3"/>
                  </a:cubicBezTo>
                  <a:cubicBezTo>
                    <a:pt x="19" y="5"/>
                    <a:pt x="22" y="8"/>
                    <a:pt x="20" y="13"/>
                  </a:cubicBezTo>
                  <a:cubicBezTo>
                    <a:pt x="17" y="18"/>
                    <a:pt x="15" y="20"/>
                    <a:pt x="10" y="19"/>
                  </a:cubicBezTo>
                  <a:cubicBezTo>
                    <a:pt x="5" y="17"/>
                    <a:pt x="3" y="15"/>
                    <a:pt x="2" y="14"/>
                  </a:cubicBezTo>
                  <a:cubicBezTo>
                    <a:pt x="1" y="14"/>
                    <a:pt x="1" y="12"/>
                    <a:pt x="1" y="12"/>
                  </a:cubicBezTo>
                  <a:cubicBezTo>
                    <a:pt x="1" y="12"/>
                    <a:pt x="0" y="5"/>
                    <a:pt x="3" y="3"/>
                  </a:cubicBezTo>
                  <a:cubicBezTo>
                    <a:pt x="6" y="0"/>
                    <a:pt x="10" y="1"/>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3" name="Freeform 1063"/>
            <p:cNvSpPr>
              <a:spLocks/>
            </p:cNvSpPr>
            <p:nvPr/>
          </p:nvSpPr>
          <p:spPr bwMode="auto">
            <a:xfrm>
              <a:off x="8435975" y="3413126"/>
              <a:ext cx="266700" cy="198438"/>
            </a:xfrm>
            <a:custGeom>
              <a:avLst/>
              <a:gdLst>
                <a:gd name="T0" fmla="*/ 240030 w 20"/>
                <a:gd name="T1" fmla="*/ 0 h 15"/>
                <a:gd name="T2" fmla="*/ 226695 w 20"/>
                <a:gd name="T3" fmla="*/ 39688 h 15"/>
                <a:gd name="T4" fmla="*/ 93345 w 20"/>
                <a:gd name="T5" fmla="*/ 119063 h 15"/>
                <a:gd name="T6" fmla="*/ 0 w 20"/>
                <a:gd name="T7" fmla="*/ 66146 h 15"/>
                <a:gd name="T8" fmla="*/ 0 w 20"/>
                <a:gd name="T9" fmla="*/ 92604 h 15"/>
                <a:gd name="T10" fmla="*/ 13335 w 20"/>
                <a:gd name="T11" fmla="*/ 119063 h 15"/>
                <a:gd name="T12" fmla="*/ 120015 w 20"/>
                <a:gd name="T13" fmla="*/ 185209 h 15"/>
                <a:gd name="T14" fmla="*/ 253365 w 20"/>
                <a:gd name="T15" fmla="*/ 105834 h 15"/>
                <a:gd name="T16" fmla="*/ 240030 w 2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5">
                  <a:moveTo>
                    <a:pt x="18" y="0"/>
                  </a:moveTo>
                  <a:cubicBezTo>
                    <a:pt x="18" y="1"/>
                    <a:pt x="18" y="2"/>
                    <a:pt x="17" y="3"/>
                  </a:cubicBezTo>
                  <a:cubicBezTo>
                    <a:pt x="15" y="8"/>
                    <a:pt x="12" y="10"/>
                    <a:pt x="7" y="9"/>
                  </a:cubicBezTo>
                  <a:cubicBezTo>
                    <a:pt x="3" y="7"/>
                    <a:pt x="1" y="6"/>
                    <a:pt x="0" y="5"/>
                  </a:cubicBezTo>
                  <a:cubicBezTo>
                    <a:pt x="0" y="6"/>
                    <a:pt x="0" y="7"/>
                    <a:pt x="0" y="7"/>
                  </a:cubicBezTo>
                  <a:cubicBezTo>
                    <a:pt x="0" y="7"/>
                    <a:pt x="0" y="9"/>
                    <a:pt x="1" y="9"/>
                  </a:cubicBezTo>
                  <a:cubicBezTo>
                    <a:pt x="2" y="10"/>
                    <a:pt x="4" y="12"/>
                    <a:pt x="9" y="14"/>
                  </a:cubicBezTo>
                  <a:cubicBezTo>
                    <a:pt x="14" y="15"/>
                    <a:pt x="16" y="13"/>
                    <a:pt x="19" y="8"/>
                  </a:cubicBezTo>
                  <a:cubicBezTo>
                    <a:pt x="20" y="5"/>
                    <a:pt x="20" y="2"/>
                    <a:pt x="1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4" name="Freeform 1064"/>
            <p:cNvSpPr>
              <a:spLocks/>
            </p:cNvSpPr>
            <p:nvPr/>
          </p:nvSpPr>
          <p:spPr bwMode="auto">
            <a:xfrm>
              <a:off x="8048625" y="2587626"/>
              <a:ext cx="508000" cy="917575"/>
            </a:xfrm>
            <a:custGeom>
              <a:avLst/>
              <a:gdLst>
                <a:gd name="T0" fmla="*/ 280737 w 38"/>
                <a:gd name="T1" fmla="*/ 39895 h 69"/>
                <a:gd name="T2" fmla="*/ 307474 w 38"/>
                <a:gd name="T3" fmla="*/ 79789 h 69"/>
                <a:gd name="T4" fmla="*/ 334211 w 38"/>
                <a:gd name="T5" fmla="*/ 265964 h 69"/>
                <a:gd name="T6" fmla="*/ 320842 w 38"/>
                <a:gd name="T7" fmla="*/ 438840 h 69"/>
                <a:gd name="T8" fmla="*/ 401053 w 38"/>
                <a:gd name="T9" fmla="*/ 571822 h 69"/>
                <a:gd name="T10" fmla="*/ 508000 w 38"/>
                <a:gd name="T11" fmla="*/ 771295 h 69"/>
                <a:gd name="T12" fmla="*/ 441158 w 38"/>
                <a:gd name="T13" fmla="*/ 824488 h 69"/>
                <a:gd name="T14" fmla="*/ 387684 w 38"/>
                <a:gd name="T15" fmla="*/ 917575 h 69"/>
                <a:gd name="T16" fmla="*/ 160421 w 38"/>
                <a:gd name="T17" fmla="*/ 704804 h 69"/>
                <a:gd name="T18" fmla="*/ 26737 w 38"/>
                <a:gd name="T19" fmla="*/ 412244 h 69"/>
                <a:gd name="T20" fmla="*/ 40105 w 38"/>
                <a:gd name="T21" fmla="*/ 132982 h 69"/>
                <a:gd name="T22" fmla="*/ 280737 w 38"/>
                <a:gd name="T23" fmla="*/ 39895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69">
                  <a:moveTo>
                    <a:pt x="21" y="3"/>
                  </a:moveTo>
                  <a:cubicBezTo>
                    <a:pt x="22" y="4"/>
                    <a:pt x="23" y="5"/>
                    <a:pt x="23" y="6"/>
                  </a:cubicBezTo>
                  <a:cubicBezTo>
                    <a:pt x="26" y="11"/>
                    <a:pt x="25" y="16"/>
                    <a:pt x="25" y="20"/>
                  </a:cubicBezTo>
                  <a:cubicBezTo>
                    <a:pt x="25" y="25"/>
                    <a:pt x="24" y="33"/>
                    <a:pt x="24" y="33"/>
                  </a:cubicBezTo>
                  <a:cubicBezTo>
                    <a:pt x="24" y="33"/>
                    <a:pt x="26" y="37"/>
                    <a:pt x="30" y="43"/>
                  </a:cubicBezTo>
                  <a:cubicBezTo>
                    <a:pt x="34" y="48"/>
                    <a:pt x="38" y="58"/>
                    <a:pt x="38" y="58"/>
                  </a:cubicBezTo>
                  <a:cubicBezTo>
                    <a:pt x="38" y="58"/>
                    <a:pt x="35" y="61"/>
                    <a:pt x="33" y="62"/>
                  </a:cubicBezTo>
                  <a:cubicBezTo>
                    <a:pt x="31" y="64"/>
                    <a:pt x="29" y="69"/>
                    <a:pt x="29" y="69"/>
                  </a:cubicBezTo>
                  <a:cubicBezTo>
                    <a:pt x="29" y="69"/>
                    <a:pt x="18" y="61"/>
                    <a:pt x="12" y="53"/>
                  </a:cubicBezTo>
                  <a:cubicBezTo>
                    <a:pt x="5" y="44"/>
                    <a:pt x="5" y="39"/>
                    <a:pt x="2" y="31"/>
                  </a:cubicBezTo>
                  <a:cubicBezTo>
                    <a:pt x="0" y="24"/>
                    <a:pt x="2" y="16"/>
                    <a:pt x="3" y="10"/>
                  </a:cubicBezTo>
                  <a:cubicBezTo>
                    <a:pt x="5" y="1"/>
                    <a:pt x="18" y="0"/>
                    <a:pt x="2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5" name="Freeform 1065"/>
            <p:cNvSpPr>
              <a:spLocks/>
            </p:cNvSpPr>
            <p:nvPr/>
          </p:nvSpPr>
          <p:spPr bwMode="auto">
            <a:xfrm>
              <a:off x="8342313" y="2681288"/>
              <a:ext cx="53975" cy="304800"/>
            </a:xfrm>
            <a:custGeom>
              <a:avLst/>
              <a:gdLst>
                <a:gd name="T0" fmla="*/ 26988 w 4"/>
                <a:gd name="T1" fmla="*/ 92765 h 23"/>
                <a:gd name="T2" fmla="*/ 13494 w 4"/>
                <a:gd name="T3" fmla="*/ 265043 h 23"/>
                <a:gd name="T4" fmla="*/ 26988 w 4"/>
                <a:gd name="T5" fmla="*/ 304800 h 23"/>
                <a:gd name="T6" fmla="*/ 40481 w 4"/>
                <a:gd name="T7" fmla="*/ 172278 h 23"/>
                <a:gd name="T8" fmla="*/ 26988 w 4"/>
                <a:gd name="T9" fmla="*/ 0 h 23"/>
                <a:gd name="T10" fmla="*/ 26988 w 4"/>
                <a:gd name="T11" fmla="*/ 92765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3">
                  <a:moveTo>
                    <a:pt x="2" y="7"/>
                  </a:moveTo>
                  <a:cubicBezTo>
                    <a:pt x="2" y="13"/>
                    <a:pt x="0" y="16"/>
                    <a:pt x="1" y="20"/>
                  </a:cubicBezTo>
                  <a:cubicBezTo>
                    <a:pt x="1" y="20"/>
                    <a:pt x="1" y="21"/>
                    <a:pt x="2" y="23"/>
                  </a:cubicBezTo>
                  <a:cubicBezTo>
                    <a:pt x="2" y="21"/>
                    <a:pt x="3" y="16"/>
                    <a:pt x="3" y="13"/>
                  </a:cubicBezTo>
                  <a:cubicBezTo>
                    <a:pt x="3" y="9"/>
                    <a:pt x="4" y="5"/>
                    <a:pt x="2" y="0"/>
                  </a:cubicBezTo>
                  <a:cubicBezTo>
                    <a:pt x="2" y="3"/>
                    <a:pt x="2" y="5"/>
                    <a:pt x="2" y="7"/>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6" name="Freeform 1066"/>
            <p:cNvSpPr>
              <a:spLocks/>
            </p:cNvSpPr>
            <p:nvPr/>
          </p:nvSpPr>
          <p:spPr bwMode="auto">
            <a:xfrm>
              <a:off x="8088313" y="3027363"/>
              <a:ext cx="468312" cy="477838"/>
            </a:xfrm>
            <a:custGeom>
              <a:avLst/>
              <a:gdLst>
                <a:gd name="T0" fmla="*/ 441551 w 35"/>
                <a:gd name="T1" fmla="*/ 265466 h 36"/>
                <a:gd name="T2" fmla="*/ 374650 w 35"/>
                <a:gd name="T3" fmla="*/ 318559 h 36"/>
                <a:gd name="T4" fmla="*/ 307748 w 35"/>
                <a:gd name="T5" fmla="*/ 411472 h 36"/>
                <a:gd name="T6" fmla="*/ 107043 w 35"/>
                <a:gd name="T7" fmla="*/ 225646 h 36"/>
                <a:gd name="T8" fmla="*/ 0 w 35"/>
                <a:gd name="T9" fmla="*/ 0 h 36"/>
                <a:gd name="T10" fmla="*/ 120423 w 35"/>
                <a:gd name="T11" fmla="*/ 265466 h 36"/>
                <a:gd name="T12" fmla="*/ 347889 w 35"/>
                <a:gd name="T13" fmla="*/ 477838 h 36"/>
                <a:gd name="T14" fmla="*/ 401410 w 35"/>
                <a:gd name="T15" fmla="*/ 384925 h 36"/>
                <a:gd name="T16" fmla="*/ 468312 w 35"/>
                <a:gd name="T17" fmla="*/ 331832 h 36"/>
                <a:gd name="T18" fmla="*/ 441551 w 35"/>
                <a:gd name="T19" fmla="*/ 26546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36">
                  <a:moveTo>
                    <a:pt x="33" y="20"/>
                  </a:moveTo>
                  <a:cubicBezTo>
                    <a:pt x="32" y="20"/>
                    <a:pt x="29" y="22"/>
                    <a:pt x="28" y="24"/>
                  </a:cubicBezTo>
                  <a:cubicBezTo>
                    <a:pt x="27" y="25"/>
                    <a:pt x="23" y="31"/>
                    <a:pt x="23" y="31"/>
                  </a:cubicBezTo>
                  <a:cubicBezTo>
                    <a:pt x="23" y="31"/>
                    <a:pt x="14" y="24"/>
                    <a:pt x="8" y="17"/>
                  </a:cubicBezTo>
                  <a:cubicBezTo>
                    <a:pt x="3" y="11"/>
                    <a:pt x="1" y="4"/>
                    <a:pt x="0" y="0"/>
                  </a:cubicBezTo>
                  <a:cubicBezTo>
                    <a:pt x="2" y="7"/>
                    <a:pt x="3" y="12"/>
                    <a:pt x="9" y="20"/>
                  </a:cubicBezTo>
                  <a:cubicBezTo>
                    <a:pt x="15" y="28"/>
                    <a:pt x="26" y="36"/>
                    <a:pt x="26" y="36"/>
                  </a:cubicBezTo>
                  <a:cubicBezTo>
                    <a:pt x="26" y="36"/>
                    <a:pt x="28" y="31"/>
                    <a:pt x="30" y="29"/>
                  </a:cubicBezTo>
                  <a:cubicBezTo>
                    <a:pt x="32" y="28"/>
                    <a:pt x="35" y="25"/>
                    <a:pt x="35" y="25"/>
                  </a:cubicBezTo>
                  <a:cubicBezTo>
                    <a:pt x="35" y="25"/>
                    <a:pt x="34" y="23"/>
                    <a:pt x="33" y="2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0486" name="文本框 1075"/>
          <p:cNvSpPr txBox="1">
            <a:spLocks noChangeArrowheads="1"/>
          </p:cNvSpPr>
          <p:nvPr/>
        </p:nvSpPr>
        <p:spPr bwMode="auto">
          <a:xfrm>
            <a:off x="5702300" y="2019300"/>
            <a:ext cx="2320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6600" b="1" dirty="0">
                <a:solidFill>
                  <a:schemeClr val="bg1"/>
                </a:solidFill>
                <a:latin typeface="微软雅黑" pitchFamily="34" charset="-122"/>
                <a:ea typeface="微软雅黑" pitchFamily="34" charset="-122"/>
              </a:rPr>
              <a:t>Stars</a:t>
            </a:r>
          </a:p>
        </p:txBody>
      </p:sp>
      <p:sp>
        <p:nvSpPr>
          <p:cNvPr id="20487" name="文本框 1076"/>
          <p:cNvSpPr txBox="1">
            <a:spLocks noChangeArrowheads="1"/>
          </p:cNvSpPr>
          <p:nvPr/>
        </p:nvSpPr>
        <p:spPr bwMode="auto">
          <a:xfrm>
            <a:off x="5676900" y="3005138"/>
            <a:ext cx="6606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4800" b="1" dirty="0">
                <a:solidFill>
                  <a:srgbClr val="00B0F0"/>
                </a:solidFill>
                <a:latin typeface="微软雅黑" pitchFamily="34" charset="-122"/>
                <a:ea typeface="微软雅黑" pitchFamily="34" charset="-122"/>
              </a:rPr>
              <a:t>Summary template</a:t>
            </a:r>
          </a:p>
        </p:txBody>
      </p:sp>
      <p:sp>
        <p:nvSpPr>
          <p:cNvPr id="20488" name="文本框 1077"/>
          <p:cNvSpPr txBox="1">
            <a:spLocks noChangeArrowheads="1"/>
          </p:cNvSpPr>
          <p:nvPr/>
        </p:nvSpPr>
        <p:spPr bwMode="auto">
          <a:xfrm>
            <a:off x="5715000" y="3863975"/>
            <a:ext cx="559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dist" eaLnBrk="1" hangingPunct="1"/>
            <a:r>
              <a:rPr lang="en-US" altLang="zh-CN">
                <a:solidFill>
                  <a:schemeClr val="bg1"/>
                </a:solidFill>
                <a:latin typeface="微软雅黑" pitchFamily="34" charset="-122"/>
                <a:ea typeface="微软雅黑" pitchFamily="34" charset="-122"/>
              </a:rPr>
              <a:t>THE PROFESSIONAL BUSINESS TEMPLATE</a:t>
            </a:r>
            <a:endParaRPr lang="zh-CN" altLang="en-US">
              <a:solidFill>
                <a:schemeClr val="bg1"/>
              </a:solidFill>
              <a:latin typeface="微软雅黑" pitchFamily="34" charset="-122"/>
              <a:ea typeface="微软雅黑"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00763" y="0"/>
            <a:ext cx="609123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7" name="矩形 6"/>
          <p:cNvSpPr/>
          <p:nvPr/>
        </p:nvSpPr>
        <p:spPr>
          <a:xfrm>
            <a:off x="719138" y="3197225"/>
            <a:ext cx="3946525" cy="95250"/>
          </a:xfrm>
          <a:prstGeom prst="rect">
            <a:avLst/>
          </a:prstGeom>
          <a:solidFill>
            <a:srgbClr val="E9CE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32772" name="文本框 7"/>
          <p:cNvSpPr txBox="1">
            <a:spLocks noChangeArrowheads="1"/>
          </p:cNvSpPr>
          <p:nvPr/>
        </p:nvSpPr>
        <p:spPr bwMode="auto">
          <a:xfrm>
            <a:off x="668338" y="2636838"/>
            <a:ext cx="38282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400" b="1" dirty="0">
                <a:solidFill>
                  <a:srgbClr val="5FBCF5"/>
                </a:solidFill>
                <a:latin typeface="微软雅黑" pitchFamily="34" charset="-122"/>
                <a:ea typeface="微软雅黑" pitchFamily="34" charset="-122"/>
              </a:rPr>
              <a:t>Click here to add a title</a:t>
            </a:r>
          </a:p>
        </p:txBody>
      </p:sp>
      <p:sp>
        <p:nvSpPr>
          <p:cNvPr id="32773" name="矩形 8"/>
          <p:cNvSpPr>
            <a:spLocks noChangeArrowheads="1"/>
          </p:cNvSpPr>
          <p:nvPr/>
        </p:nvSpPr>
        <p:spPr bwMode="auto">
          <a:xfrm>
            <a:off x="617538" y="3436938"/>
            <a:ext cx="4135437"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32774" name="矩形 9"/>
          <p:cNvSpPr>
            <a:spLocks noChangeArrowheads="1"/>
          </p:cNvSpPr>
          <p:nvPr/>
        </p:nvSpPr>
        <p:spPr bwMode="auto">
          <a:xfrm>
            <a:off x="617538" y="4291013"/>
            <a:ext cx="4135437"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grpSp>
        <p:nvGrpSpPr>
          <p:cNvPr id="32775" name="组合 10"/>
          <p:cNvGrpSpPr>
            <a:grpSpLocks/>
          </p:cNvGrpSpPr>
          <p:nvPr/>
        </p:nvGrpSpPr>
        <p:grpSpPr bwMode="auto">
          <a:xfrm>
            <a:off x="5281613" y="425450"/>
            <a:ext cx="6910387" cy="6022975"/>
            <a:chOff x="5281345" y="-58536"/>
            <a:chExt cx="6910655" cy="6023195"/>
          </a:xfrm>
        </p:grpSpPr>
        <p:sp>
          <p:nvSpPr>
            <p:cNvPr id="12" name="任意多边形 11"/>
            <p:cNvSpPr/>
            <p:nvPr/>
          </p:nvSpPr>
          <p:spPr>
            <a:xfrm>
              <a:off x="9899561" y="3437267"/>
              <a:ext cx="2292439" cy="1889194"/>
            </a:xfrm>
            <a:custGeom>
              <a:avLst/>
              <a:gdLst>
                <a:gd name="connsiteX0" fmla="*/ 0 w 2292971"/>
                <a:gd name="connsiteY0" fmla="*/ 0 h 1889298"/>
                <a:gd name="connsiteX1" fmla="*/ 2292971 w 2292971"/>
                <a:gd name="connsiteY1" fmla="*/ 0 h 1889298"/>
                <a:gd name="connsiteX2" fmla="*/ 2292971 w 2292971"/>
                <a:gd name="connsiteY2" fmla="*/ 1889298 h 1889298"/>
                <a:gd name="connsiteX3" fmla="*/ 0 w 2292971"/>
                <a:gd name="connsiteY3" fmla="*/ 1889298 h 1889298"/>
              </a:gdLst>
              <a:ahLst/>
              <a:cxnLst>
                <a:cxn ang="0">
                  <a:pos x="connsiteX0" y="connsiteY0"/>
                </a:cxn>
                <a:cxn ang="0">
                  <a:pos x="connsiteX1" y="connsiteY1"/>
                </a:cxn>
                <a:cxn ang="0">
                  <a:pos x="connsiteX2" y="connsiteY2"/>
                </a:cxn>
                <a:cxn ang="0">
                  <a:pos x="connsiteX3" y="connsiteY3"/>
                </a:cxn>
              </a:cxnLst>
              <a:rect l="l" t="t" r="r" b="b"/>
              <a:pathLst>
                <a:path w="2292971" h="1889298">
                  <a:moveTo>
                    <a:pt x="0" y="0"/>
                  </a:moveTo>
                  <a:lnTo>
                    <a:pt x="2292971" y="0"/>
                  </a:lnTo>
                  <a:lnTo>
                    <a:pt x="2292971" y="1889298"/>
                  </a:lnTo>
                  <a:lnTo>
                    <a:pt x="0" y="1889298"/>
                  </a:lnTo>
                  <a:close/>
                </a:path>
              </a:pathLst>
            </a:custGeom>
            <a:solidFill>
              <a:srgbClr val="4523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pic>
          <p:nvPicPr>
            <p:cNvPr id="32777" name="图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27491">
              <a:off x="5281345" y="-58536"/>
              <a:ext cx="5094173" cy="602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3"/>
          <p:cNvSpPr txBox="1">
            <a:spLocks noChangeArrowheads="1"/>
          </p:cNvSpPr>
          <p:nvPr/>
        </p:nvSpPr>
        <p:spPr bwMode="auto">
          <a:xfrm>
            <a:off x="139700" y="279400"/>
            <a:ext cx="490364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3796" name="组合 5"/>
          <p:cNvGrpSpPr>
            <a:grpSpLocks/>
          </p:cNvGrpSpPr>
          <p:nvPr/>
        </p:nvGrpSpPr>
        <p:grpSpPr bwMode="auto">
          <a:xfrm>
            <a:off x="3003550" y="3335338"/>
            <a:ext cx="4910138" cy="2005012"/>
            <a:chOff x="2195511" y="1906532"/>
            <a:chExt cx="3771900" cy="1362075"/>
          </a:xfrm>
        </p:grpSpPr>
        <p:sp>
          <p:nvSpPr>
            <p:cNvPr id="7" name="右箭头 1"/>
            <p:cNvSpPr/>
            <p:nvPr/>
          </p:nvSpPr>
          <p:spPr>
            <a:xfrm rot="905815" flipH="1" flipV="1">
              <a:off x="2195511" y="1906532"/>
              <a:ext cx="3771900" cy="1362075"/>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 fmla="*/ 0 w 3981450"/>
                <a:gd name="connsiteY0" fmla="*/ 1121569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1861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1861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1861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0718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2995613 w 3933825"/>
                <a:gd name="connsiteY4" fmla="*/ 1495425 h 1495425"/>
                <a:gd name="connsiteX5" fmla="*/ 3071813 w 3933825"/>
                <a:gd name="connsiteY5" fmla="*/ 1121569 h 1495425"/>
                <a:gd name="connsiteX6" fmla="*/ 0 w 3933825"/>
                <a:gd name="connsiteY6" fmla="*/ 883444 h 1495425"/>
                <a:gd name="connsiteX0" fmla="*/ 0 w 3933825"/>
                <a:gd name="connsiteY0" fmla="*/ 873919 h 1485900"/>
                <a:gd name="connsiteX1" fmla="*/ 3186113 w 3933825"/>
                <a:gd name="connsiteY1" fmla="*/ 364331 h 1485900"/>
                <a:gd name="connsiteX2" fmla="*/ 3290888 w 3933825"/>
                <a:gd name="connsiteY2" fmla="*/ 0 h 1485900"/>
                <a:gd name="connsiteX3" fmla="*/ 3933825 w 3933825"/>
                <a:gd name="connsiteY3" fmla="*/ 738188 h 1485900"/>
                <a:gd name="connsiteX4" fmla="*/ 2995613 w 3933825"/>
                <a:gd name="connsiteY4" fmla="*/ 1485900 h 1485900"/>
                <a:gd name="connsiteX5" fmla="*/ 3071813 w 3933825"/>
                <a:gd name="connsiteY5" fmla="*/ 1112044 h 1485900"/>
                <a:gd name="connsiteX6" fmla="*/ 0 w 3933825"/>
                <a:gd name="connsiteY6" fmla="*/ 873919 h 1485900"/>
                <a:gd name="connsiteX0" fmla="*/ 0 w 3771900"/>
                <a:gd name="connsiteY0" fmla="*/ 873919 h 1485900"/>
                <a:gd name="connsiteX1" fmla="*/ 3186113 w 3771900"/>
                <a:gd name="connsiteY1" fmla="*/ 364331 h 1485900"/>
                <a:gd name="connsiteX2" fmla="*/ 3290888 w 3771900"/>
                <a:gd name="connsiteY2" fmla="*/ 0 h 1485900"/>
                <a:gd name="connsiteX3" fmla="*/ 3771900 w 3771900"/>
                <a:gd name="connsiteY3" fmla="*/ 938213 h 1485900"/>
                <a:gd name="connsiteX4" fmla="*/ 2995613 w 3771900"/>
                <a:gd name="connsiteY4" fmla="*/ 1485900 h 1485900"/>
                <a:gd name="connsiteX5" fmla="*/ 3071813 w 3771900"/>
                <a:gd name="connsiteY5" fmla="*/ 1112044 h 1485900"/>
                <a:gd name="connsiteX6" fmla="*/ 0 w 3771900"/>
                <a:gd name="connsiteY6" fmla="*/ 873919 h 1485900"/>
                <a:gd name="connsiteX0" fmla="*/ 0 w 3771900"/>
                <a:gd name="connsiteY0" fmla="*/ 873919 h 1485900"/>
                <a:gd name="connsiteX1" fmla="*/ 3186113 w 3771900"/>
                <a:gd name="connsiteY1" fmla="*/ 364331 h 1485900"/>
                <a:gd name="connsiteX2" fmla="*/ 3271838 w 3771900"/>
                <a:gd name="connsiteY2" fmla="*/ 0 h 1485900"/>
                <a:gd name="connsiteX3" fmla="*/ 3771900 w 3771900"/>
                <a:gd name="connsiteY3" fmla="*/ 938213 h 1485900"/>
                <a:gd name="connsiteX4" fmla="*/ 2995613 w 3771900"/>
                <a:gd name="connsiteY4" fmla="*/ 1485900 h 1485900"/>
                <a:gd name="connsiteX5" fmla="*/ 3071813 w 3771900"/>
                <a:gd name="connsiteY5" fmla="*/ 1112044 h 1485900"/>
                <a:gd name="connsiteX6" fmla="*/ 0 w 3771900"/>
                <a:gd name="connsiteY6" fmla="*/ 873919 h 1485900"/>
                <a:gd name="connsiteX0" fmla="*/ 0 w 3771900"/>
                <a:gd name="connsiteY0" fmla="*/ 826294 h 1438275"/>
                <a:gd name="connsiteX1" fmla="*/ 3186113 w 3771900"/>
                <a:gd name="connsiteY1" fmla="*/ 316706 h 1438275"/>
                <a:gd name="connsiteX2" fmla="*/ 3243263 w 3771900"/>
                <a:gd name="connsiteY2" fmla="*/ 0 h 1438275"/>
                <a:gd name="connsiteX3" fmla="*/ 3771900 w 3771900"/>
                <a:gd name="connsiteY3" fmla="*/ 890588 h 1438275"/>
                <a:gd name="connsiteX4" fmla="*/ 2995613 w 3771900"/>
                <a:gd name="connsiteY4" fmla="*/ 1438275 h 1438275"/>
                <a:gd name="connsiteX5" fmla="*/ 3071813 w 3771900"/>
                <a:gd name="connsiteY5" fmla="*/ 1064419 h 1438275"/>
                <a:gd name="connsiteX6" fmla="*/ 0 w 3771900"/>
                <a:gd name="connsiteY6" fmla="*/ 826294 h 14382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90588 h 1362075"/>
                <a:gd name="connsiteX4" fmla="*/ 2995613 w 3771900"/>
                <a:gd name="connsiteY4" fmla="*/ 1362075 h 1362075"/>
                <a:gd name="connsiteX5" fmla="*/ 3071813 w 3771900"/>
                <a:gd name="connsiteY5" fmla="*/ 1064419 h 1362075"/>
                <a:gd name="connsiteX6" fmla="*/ 0 w 3771900"/>
                <a:gd name="connsiteY6" fmla="*/ 826294 h 13620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90588 h 1362075"/>
                <a:gd name="connsiteX4" fmla="*/ 2995613 w 3771900"/>
                <a:gd name="connsiteY4" fmla="*/ 1362075 h 1362075"/>
                <a:gd name="connsiteX5" fmla="*/ 3052763 w 3771900"/>
                <a:gd name="connsiteY5" fmla="*/ 1045369 h 1362075"/>
                <a:gd name="connsiteX6" fmla="*/ 0 w 3771900"/>
                <a:gd name="connsiteY6" fmla="*/ 826294 h 13620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33438 h 1362075"/>
                <a:gd name="connsiteX4" fmla="*/ 2995613 w 3771900"/>
                <a:gd name="connsiteY4" fmla="*/ 1362075 h 1362075"/>
                <a:gd name="connsiteX5" fmla="*/ 3052763 w 3771900"/>
                <a:gd name="connsiteY5" fmla="*/ 1045369 h 1362075"/>
                <a:gd name="connsiteX6" fmla="*/ 0 w 3771900"/>
                <a:gd name="connsiteY6" fmla="*/ 826294 h 13620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33438 h 1362075"/>
                <a:gd name="connsiteX4" fmla="*/ 2995613 w 3771900"/>
                <a:gd name="connsiteY4" fmla="*/ 1362075 h 1362075"/>
                <a:gd name="connsiteX5" fmla="*/ 3052763 w 3771900"/>
                <a:gd name="connsiteY5" fmla="*/ 1045369 h 1362075"/>
                <a:gd name="connsiteX6" fmla="*/ 0 w 3771900"/>
                <a:gd name="connsiteY6" fmla="*/ 826294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prstClr val="white"/>
                </a:solidFill>
              </a:endParaRPr>
            </a:p>
          </p:txBody>
        </p:sp>
        <p:sp>
          <p:nvSpPr>
            <p:cNvPr id="33803" name="文本框 7"/>
            <p:cNvSpPr txBox="1">
              <a:spLocks noChangeArrowheads="1"/>
            </p:cNvSpPr>
            <p:nvPr/>
          </p:nvSpPr>
          <p:spPr bwMode="auto">
            <a:xfrm rot="1309175">
              <a:off x="2686925" y="2356341"/>
              <a:ext cx="1418611" cy="23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a:solidFill>
                    <a:srgbClr val="FFFFFF"/>
                  </a:solidFill>
                  <a:latin typeface="微软雅黑" pitchFamily="34" charset="-122"/>
                  <a:ea typeface="微软雅黑" pitchFamily="34" charset="-122"/>
                </a:rPr>
                <a:t>Add keywords here</a:t>
              </a:r>
            </a:p>
          </p:txBody>
        </p:sp>
      </p:grpSp>
      <p:sp>
        <p:nvSpPr>
          <p:cNvPr id="33797" name="文本框 8"/>
          <p:cNvSpPr txBox="1">
            <a:spLocks noChangeArrowheads="1"/>
          </p:cNvSpPr>
          <p:nvPr/>
        </p:nvSpPr>
        <p:spPr bwMode="auto">
          <a:xfrm>
            <a:off x="9336088" y="2671763"/>
            <a:ext cx="2017712" cy="15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a:p>
            <a:pPr eaLnBrk="1" hangingPunct="1">
              <a:lnSpc>
                <a:spcPct val="150000"/>
              </a:lnSpc>
            </a:pPr>
            <a:endParaRPr lang="en-US" altLang="zh-CN" sz="1200" dirty="0">
              <a:solidFill>
                <a:srgbClr val="000000"/>
              </a:solidFill>
              <a:latin typeface="微软雅黑" pitchFamily="34" charset="-122"/>
              <a:ea typeface="微软雅黑" pitchFamily="34" charset="-122"/>
            </a:endParaRPr>
          </a:p>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a:p>
            <a:pPr eaLnBrk="1" hangingPunct="1">
              <a:lnSpc>
                <a:spcPct val="150000"/>
              </a:lnSpc>
            </a:pPr>
            <a:endParaRPr lang="zh-CN" altLang="en-US" sz="1200" dirty="0">
              <a:solidFill>
                <a:srgbClr val="000000"/>
              </a:solidFill>
              <a:latin typeface="宋体" pitchFamily="2" charset="-122"/>
            </a:endParaRPr>
          </a:p>
        </p:txBody>
      </p:sp>
      <p:sp>
        <p:nvSpPr>
          <p:cNvPr id="33798" name="文本框 9"/>
          <p:cNvSpPr txBox="1">
            <a:spLocks noChangeArrowheads="1"/>
          </p:cNvSpPr>
          <p:nvPr/>
        </p:nvSpPr>
        <p:spPr bwMode="auto">
          <a:xfrm>
            <a:off x="831850" y="2671763"/>
            <a:ext cx="2017713" cy="15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a:p>
            <a:pPr eaLnBrk="1" hangingPunct="1">
              <a:lnSpc>
                <a:spcPct val="150000"/>
              </a:lnSpc>
            </a:pPr>
            <a:endParaRPr lang="en-US" altLang="zh-CN" sz="1200" dirty="0">
              <a:solidFill>
                <a:srgbClr val="000000"/>
              </a:solidFill>
              <a:latin typeface="微软雅黑" pitchFamily="34" charset="-122"/>
              <a:ea typeface="微软雅黑" pitchFamily="34" charset="-122"/>
            </a:endParaRPr>
          </a:p>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a:p>
            <a:pPr eaLnBrk="1" hangingPunct="1">
              <a:lnSpc>
                <a:spcPct val="150000"/>
              </a:lnSpc>
            </a:pPr>
            <a:endParaRPr lang="zh-CN" altLang="en-US" sz="1200" dirty="0">
              <a:solidFill>
                <a:srgbClr val="000000"/>
              </a:solidFill>
              <a:latin typeface="宋体" pitchFamily="2" charset="-122"/>
            </a:endParaRPr>
          </a:p>
        </p:txBody>
      </p:sp>
      <p:grpSp>
        <p:nvGrpSpPr>
          <p:cNvPr id="33799" name="组合 10"/>
          <p:cNvGrpSpPr>
            <a:grpSpLocks/>
          </p:cNvGrpSpPr>
          <p:nvPr/>
        </p:nvGrpSpPr>
        <p:grpSpPr bwMode="auto">
          <a:xfrm flipH="1">
            <a:off x="4305300" y="3286125"/>
            <a:ext cx="4910138" cy="2003425"/>
            <a:chOff x="1683196" y="1703846"/>
            <a:chExt cx="3771900" cy="1362075"/>
          </a:xfrm>
        </p:grpSpPr>
        <p:sp>
          <p:nvSpPr>
            <p:cNvPr id="12" name="右箭头 1"/>
            <p:cNvSpPr/>
            <p:nvPr/>
          </p:nvSpPr>
          <p:spPr>
            <a:xfrm rot="905815" flipH="1" flipV="1">
              <a:off x="1683196" y="1703846"/>
              <a:ext cx="3771900" cy="1362075"/>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 fmla="*/ 0 w 3981450"/>
                <a:gd name="connsiteY0" fmla="*/ 1121569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52875"/>
                <a:gd name="connsiteY0" fmla="*/ 731044 h 1495425"/>
                <a:gd name="connsiteX1" fmla="*/ 3205163 w 3952875"/>
                <a:gd name="connsiteY1" fmla="*/ 373856 h 1495425"/>
                <a:gd name="connsiteX2" fmla="*/ 3205163 w 3952875"/>
                <a:gd name="connsiteY2" fmla="*/ 0 h 1495425"/>
                <a:gd name="connsiteX3" fmla="*/ 3952875 w 3952875"/>
                <a:gd name="connsiteY3" fmla="*/ 747713 h 1495425"/>
                <a:gd name="connsiteX4" fmla="*/ 3205163 w 3952875"/>
                <a:gd name="connsiteY4" fmla="*/ 1495425 h 1495425"/>
                <a:gd name="connsiteX5" fmla="*/ 3205163 w 3952875"/>
                <a:gd name="connsiteY5" fmla="*/ 1121569 h 1495425"/>
                <a:gd name="connsiteX6" fmla="*/ 0 w 3952875"/>
                <a:gd name="connsiteY6" fmla="*/ 7310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1861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1861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1861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3186113 w 3933825"/>
                <a:gd name="connsiteY4" fmla="*/ 1495425 h 1495425"/>
                <a:gd name="connsiteX5" fmla="*/ 3071813 w 3933825"/>
                <a:gd name="connsiteY5" fmla="*/ 1121569 h 1495425"/>
                <a:gd name="connsiteX6" fmla="*/ 0 w 3933825"/>
                <a:gd name="connsiteY6" fmla="*/ 883444 h 1495425"/>
                <a:gd name="connsiteX0" fmla="*/ 0 w 3933825"/>
                <a:gd name="connsiteY0" fmla="*/ 883444 h 1495425"/>
                <a:gd name="connsiteX1" fmla="*/ 3186113 w 3933825"/>
                <a:gd name="connsiteY1" fmla="*/ 373856 h 1495425"/>
                <a:gd name="connsiteX2" fmla="*/ 3186113 w 3933825"/>
                <a:gd name="connsiteY2" fmla="*/ 0 h 1495425"/>
                <a:gd name="connsiteX3" fmla="*/ 3933825 w 3933825"/>
                <a:gd name="connsiteY3" fmla="*/ 747713 h 1495425"/>
                <a:gd name="connsiteX4" fmla="*/ 2995613 w 3933825"/>
                <a:gd name="connsiteY4" fmla="*/ 1495425 h 1495425"/>
                <a:gd name="connsiteX5" fmla="*/ 3071813 w 3933825"/>
                <a:gd name="connsiteY5" fmla="*/ 1121569 h 1495425"/>
                <a:gd name="connsiteX6" fmla="*/ 0 w 3933825"/>
                <a:gd name="connsiteY6" fmla="*/ 883444 h 1495425"/>
                <a:gd name="connsiteX0" fmla="*/ 0 w 3933825"/>
                <a:gd name="connsiteY0" fmla="*/ 873919 h 1485900"/>
                <a:gd name="connsiteX1" fmla="*/ 3186113 w 3933825"/>
                <a:gd name="connsiteY1" fmla="*/ 364331 h 1485900"/>
                <a:gd name="connsiteX2" fmla="*/ 3290888 w 3933825"/>
                <a:gd name="connsiteY2" fmla="*/ 0 h 1485900"/>
                <a:gd name="connsiteX3" fmla="*/ 3933825 w 3933825"/>
                <a:gd name="connsiteY3" fmla="*/ 738188 h 1485900"/>
                <a:gd name="connsiteX4" fmla="*/ 2995613 w 3933825"/>
                <a:gd name="connsiteY4" fmla="*/ 1485900 h 1485900"/>
                <a:gd name="connsiteX5" fmla="*/ 3071813 w 3933825"/>
                <a:gd name="connsiteY5" fmla="*/ 1112044 h 1485900"/>
                <a:gd name="connsiteX6" fmla="*/ 0 w 3933825"/>
                <a:gd name="connsiteY6" fmla="*/ 873919 h 1485900"/>
                <a:gd name="connsiteX0" fmla="*/ 0 w 3771900"/>
                <a:gd name="connsiteY0" fmla="*/ 873919 h 1485900"/>
                <a:gd name="connsiteX1" fmla="*/ 3186113 w 3771900"/>
                <a:gd name="connsiteY1" fmla="*/ 364331 h 1485900"/>
                <a:gd name="connsiteX2" fmla="*/ 3290888 w 3771900"/>
                <a:gd name="connsiteY2" fmla="*/ 0 h 1485900"/>
                <a:gd name="connsiteX3" fmla="*/ 3771900 w 3771900"/>
                <a:gd name="connsiteY3" fmla="*/ 938213 h 1485900"/>
                <a:gd name="connsiteX4" fmla="*/ 2995613 w 3771900"/>
                <a:gd name="connsiteY4" fmla="*/ 1485900 h 1485900"/>
                <a:gd name="connsiteX5" fmla="*/ 3071813 w 3771900"/>
                <a:gd name="connsiteY5" fmla="*/ 1112044 h 1485900"/>
                <a:gd name="connsiteX6" fmla="*/ 0 w 3771900"/>
                <a:gd name="connsiteY6" fmla="*/ 873919 h 1485900"/>
                <a:gd name="connsiteX0" fmla="*/ 0 w 3771900"/>
                <a:gd name="connsiteY0" fmla="*/ 873919 h 1485900"/>
                <a:gd name="connsiteX1" fmla="*/ 3186113 w 3771900"/>
                <a:gd name="connsiteY1" fmla="*/ 364331 h 1485900"/>
                <a:gd name="connsiteX2" fmla="*/ 3271838 w 3771900"/>
                <a:gd name="connsiteY2" fmla="*/ 0 h 1485900"/>
                <a:gd name="connsiteX3" fmla="*/ 3771900 w 3771900"/>
                <a:gd name="connsiteY3" fmla="*/ 938213 h 1485900"/>
                <a:gd name="connsiteX4" fmla="*/ 2995613 w 3771900"/>
                <a:gd name="connsiteY4" fmla="*/ 1485900 h 1485900"/>
                <a:gd name="connsiteX5" fmla="*/ 3071813 w 3771900"/>
                <a:gd name="connsiteY5" fmla="*/ 1112044 h 1485900"/>
                <a:gd name="connsiteX6" fmla="*/ 0 w 3771900"/>
                <a:gd name="connsiteY6" fmla="*/ 873919 h 1485900"/>
                <a:gd name="connsiteX0" fmla="*/ 0 w 3771900"/>
                <a:gd name="connsiteY0" fmla="*/ 826294 h 1438275"/>
                <a:gd name="connsiteX1" fmla="*/ 3186113 w 3771900"/>
                <a:gd name="connsiteY1" fmla="*/ 316706 h 1438275"/>
                <a:gd name="connsiteX2" fmla="*/ 3243263 w 3771900"/>
                <a:gd name="connsiteY2" fmla="*/ 0 h 1438275"/>
                <a:gd name="connsiteX3" fmla="*/ 3771900 w 3771900"/>
                <a:gd name="connsiteY3" fmla="*/ 890588 h 1438275"/>
                <a:gd name="connsiteX4" fmla="*/ 2995613 w 3771900"/>
                <a:gd name="connsiteY4" fmla="*/ 1438275 h 1438275"/>
                <a:gd name="connsiteX5" fmla="*/ 3071813 w 3771900"/>
                <a:gd name="connsiteY5" fmla="*/ 1064419 h 1438275"/>
                <a:gd name="connsiteX6" fmla="*/ 0 w 3771900"/>
                <a:gd name="connsiteY6" fmla="*/ 826294 h 14382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90588 h 1362075"/>
                <a:gd name="connsiteX4" fmla="*/ 2995613 w 3771900"/>
                <a:gd name="connsiteY4" fmla="*/ 1362075 h 1362075"/>
                <a:gd name="connsiteX5" fmla="*/ 3071813 w 3771900"/>
                <a:gd name="connsiteY5" fmla="*/ 1064419 h 1362075"/>
                <a:gd name="connsiteX6" fmla="*/ 0 w 3771900"/>
                <a:gd name="connsiteY6" fmla="*/ 826294 h 13620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90588 h 1362075"/>
                <a:gd name="connsiteX4" fmla="*/ 2995613 w 3771900"/>
                <a:gd name="connsiteY4" fmla="*/ 1362075 h 1362075"/>
                <a:gd name="connsiteX5" fmla="*/ 3052763 w 3771900"/>
                <a:gd name="connsiteY5" fmla="*/ 1045369 h 1362075"/>
                <a:gd name="connsiteX6" fmla="*/ 0 w 3771900"/>
                <a:gd name="connsiteY6" fmla="*/ 826294 h 13620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33438 h 1362075"/>
                <a:gd name="connsiteX4" fmla="*/ 2995613 w 3771900"/>
                <a:gd name="connsiteY4" fmla="*/ 1362075 h 1362075"/>
                <a:gd name="connsiteX5" fmla="*/ 3052763 w 3771900"/>
                <a:gd name="connsiteY5" fmla="*/ 1045369 h 1362075"/>
                <a:gd name="connsiteX6" fmla="*/ 0 w 3771900"/>
                <a:gd name="connsiteY6" fmla="*/ 826294 h 1362075"/>
                <a:gd name="connsiteX0" fmla="*/ 0 w 3771900"/>
                <a:gd name="connsiteY0" fmla="*/ 826294 h 1362075"/>
                <a:gd name="connsiteX1" fmla="*/ 3186113 w 3771900"/>
                <a:gd name="connsiteY1" fmla="*/ 316706 h 1362075"/>
                <a:gd name="connsiteX2" fmla="*/ 3243263 w 3771900"/>
                <a:gd name="connsiteY2" fmla="*/ 0 h 1362075"/>
                <a:gd name="connsiteX3" fmla="*/ 3771900 w 3771900"/>
                <a:gd name="connsiteY3" fmla="*/ 833438 h 1362075"/>
                <a:gd name="connsiteX4" fmla="*/ 2995613 w 3771900"/>
                <a:gd name="connsiteY4" fmla="*/ 1362075 h 1362075"/>
                <a:gd name="connsiteX5" fmla="*/ 3052763 w 3771900"/>
                <a:gd name="connsiteY5" fmla="*/ 1045369 h 1362075"/>
                <a:gd name="connsiteX6" fmla="*/ 0 w 3771900"/>
                <a:gd name="connsiteY6" fmla="*/ 826294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prstClr val="white"/>
                </a:solidFill>
              </a:endParaRPr>
            </a:p>
          </p:txBody>
        </p:sp>
        <p:sp>
          <p:nvSpPr>
            <p:cNvPr id="33801" name="文本框 12"/>
            <p:cNvSpPr txBox="1">
              <a:spLocks noChangeArrowheads="1"/>
            </p:cNvSpPr>
            <p:nvPr/>
          </p:nvSpPr>
          <p:spPr bwMode="auto">
            <a:xfrm rot="1309175">
              <a:off x="2545174" y="2242206"/>
              <a:ext cx="1418611" cy="23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a:solidFill>
                    <a:srgbClr val="FFFFFF"/>
                  </a:solidFill>
                  <a:latin typeface="微软雅黑" pitchFamily="34" charset="-122"/>
                  <a:ea typeface="微软雅黑" pitchFamily="34" charset="-122"/>
                </a:rPr>
                <a:t>Add keywords here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3"/>
          <p:cNvSpPr txBox="1">
            <a:spLocks noChangeArrowheads="1"/>
          </p:cNvSpPr>
          <p:nvPr/>
        </p:nvSpPr>
        <p:spPr bwMode="auto">
          <a:xfrm>
            <a:off x="139700" y="279400"/>
            <a:ext cx="496962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Teardrop 3"/>
          <p:cNvSpPr/>
          <p:nvPr/>
        </p:nvSpPr>
        <p:spPr>
          <a:xfrm>
            <a:off x="1574800" y="3878263"/>
            <a:ext cx="1819275" cy="1817687"/>
          </a:xfrm>
          <a:prstGeom prst="teardrop">
            <a:avLst/>
          </a:prstGeom>
          <a:solidFill>
            <a:srgbClr val="1CBB9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7" name="Teardrop 9"/>
          <p:cNvSpPr/>
          <p:nvPr/>
        </p:nvSpPr>
        <p:spPr>
          <a:xfrm rot="16200000">
            <a:off x="3448050" y="3878263"/>
            <a:ext cx="1817687" cy="1817688"/>
          </a:xfrm>
          <a:prstGeom prst="teardrop">
            <a:avLst/>
          </a:prstGeom>
          <a:solidFill>
            <a:srgbClr val="3CBDD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8" name="Teardrop 11"/>
          <p:cNvSpPr/>
          <p:nvPr/>
        </p:nvSpPr>
        <p:spPr>
          <a:xfrm flipV="1">
            <a:off x="1574800" y="2024063"/>
            <a:ext cx="1819275" cy="1817687"/>
          </a:xfrm>
          <a:prstGeom prst="teardrop">
            <a:avLst/>
          </a:prstGeom>
          <a:solidFill>
            <a:srgbClr val="E74E3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9" name="Teardrop 13"/>
          <p:cNvSpPr/>
          <p:nvPr/>
        </p:nvSpPr>
        <p:spPr>
          <a:xfrm rot="5400000" flipV="1">
            <a:off x="3448050" y="2024063"/>
            <a:ext cx="1817687" cy="1817688"/>
          </a:xfrm>
          <a:prstGeom prst="teardrop">
            <a:avLst/>
          </a:prstGeom>
          <a:solidFill>
            <a:srgbClr val="FBA41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10" name="椭圆 9"/>
          <p:cNvSpPr/>
          <p:nvPr/>
        </p:nvSpPr>
        <p:spPr>
          <a:xfrm>
            <a:off x="2714625" y="3144838"/>
            <a:ext cx="1412875" cy="141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4825" name="Freeform 68"/>
          <p:cNvSpPr>
            <a:spLocks noEditPoints="1"/>
          </p:cNvSpPr>
          <p:nvPr/>
        </p:nvSpPr>
        <p:spPr bwMode="auto">
          <a:xfrm>
            <a:off x="2244725" y="2673350"/>
            <a:ext cx="469900" cy="471488"/>
          </a:xfrm>
          <a:custGeom>
            <a:avLst/>
            <a:gdLst>
              <a:gd name="T0" fmla="*/ 469650 w 286"/>
              <a:gd name="T1" fmla="*/ 214945 h 288"/>
              <a:gd name="T2" fmla="*/ 425312 w 286"/>
              <a:gd name="T3" fmla="*/ 214945 h 288"/>
              <a:gd name="T4" fmla="*/ 254531 w 286"/>
              <a:gd name="T5" fmla="*/ 42661 h 288"/>
              <a:gd name="T6" fmla="*/ 254531 w 286"/>
              <a:gd name="T7" fmla="*/ 0 h 288"/>
              <a:gd name="T8" fmla="*/ 215119 w 286"/>
              <a:gd name="T9" fmla="*/ 0 h 288"/>
              <a:gd name="T10" fmla="*/ 215119 w 286"/>
              <a:gd name="T11" fmla="*/ 42661 h 288"/>
              <a:gd name="T12" fmla="*/ 44338 w 286"/>
              <a:gd name="T13" fmla="*/ 214945 h 288"/>
              <a:gd name="T14" fmla="*/ 0 w 286"/>
              <a:gd name="T15" fmla="*/ 214945 h 288"/>
              <a:gd name="T16" fmla="*/ 0 w 286"/>
              <a:gd name="T17" fmla="*/ 254324 h 288"/>
              <a:gd name="T18" fmla="*/ 45980 w 286"/>
              <a:gd name="T19" fmla="*/ 254324 h 288"/>
              <a:gd name="T20" fmla="*/ 215119 w 286"/>
              <a:gd name="T21" fmla="*/ 423326 h 288"/>
              <a:gd name="T22" fmla="*/ 215119 w 286"/>
              <a:gd name="T23" fmla="*/ 472550 h 288"/>
              <a:gd name="T24" fmla="*/ 254531 w 286"/>
              <a:gd name="T25" fmla="*/ 472550 h 288"/>
              <a:gd name="T26" fmla="*/ 254531 w 286"/>
              <a:gd name="T27" fmla="*/ 423326 h 288"/>
              <a:gd name="T28" fmla="*/ 425312 w 286"/>
              <a:gd name="T29" fmla="*/ 254324 h 288"/>
              <a:gd name="T30" fmla="*/ 469650 w 286"/>
              <a:gd name="T31" fmla="*/ 254324 h 288"/>
              <a:gd name="T32" fmla="*/ 469650 w 286"/>
              <a:gd name="T33" fmla="*/ 214945 h 288"/>
              <a:gd name="T34" fmla="*/ 385901 w 286"/>
              <a:gd name="T35" fmla="*/ 214945 h 288"/>
              <a:gd name="T36" fmla="*/ 254531 w 286"/>
              <a:gd name="T37" fmla="*/ 214945 h 288"/>
              <a:gd name="T38" fmla="*/ 254531 w 286"/>
              <a:gd name="T39" fmla="*/ 82040 h 288"/>
              <a:gd name="T40" fmla="*/ 385901 w 286"/>
              <a:gd name="T41" fmla="*/ 214945 h 288"/>
              <a:gd name="T42" fmla="*/ 215119 w 286"/>
              <a:gd name="T43" fmla="*/ 82040 h 288"/>
              <a:gd name="T44" fmla="*/ 215119 w 286"/>
              <a:gd name="T45" fmla="*/ 214945 h 288"/>
              <a:gd name="T46" fmla="*/ 83749 w 286"/>
              <a:gd name="T47" fmla="*/ 214945 h 288"/>
              <a:gd name="T48" fmla="*/ 215119 w 286"/>
              <a:gd name="T49" fmla="*/ 82040 h 288"/>
              <a:gd name="T50" fmla="*/ 85391 w 286"/>
              <a:gd name="T51" fmla="*/ 254324 h 288"/>
              <a:gd name="T52" fmla="*/ 215119 w 286"/>
              <a:gd name="T53" fmla="*/ 254324 h 288"/>
              <a:gd name="T54" fmla="*/ 215119 w 286"/>
              <a:gd name="T55" fmla="*/ 383947 h 288"/>
              <a:gd name="T56" fmla="*/ 85391 w 286"/>
              <a:gd name="T57" fmla="*/ 254324 h 288"/>
              <a:gd name="T58" fmla="*/ 254531 w 286"/>
              <a:gd name="T59" fmla="*/ 383947 h 288"/>
              <a:gd name="T60" fmla="*/ 254531 w 286"/>
              <a:gd name="T61" fmla="*/ 254324 h 288"/>
              <a:gd name="T62" fmla="*/ 385901 w 286"/>
              <a:gd name="T63" fmla="*/ 254324 h 288"/>
              <a:gd name="T64" fmla="*/ 254531 w 286"/>
              <a:gd name="T65" fmla="*/ 3839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2" name="组合 11"/>
          <p:cNvGrpSpPr/>
          <p:nvPr/>
        </p:nvGrpSpPr>
        <p:grpSpPr>
          <a:xfrm>
            <a:off x="4161181" y="2618829"/>
            <a:ext cx="507338" cy="487044"/>
            <a:chOff x="801688" y="3554414"/>
            <a:chExt cx="277813" cy="266700"/>
          </a:xfrm>
          <a:solidFill>
            <a:schemeClr val="bg1"/>
          </a:solidFill>
        </p:grpSpPr>
        <p:sp>
          <p:nvSpPr>
            <p:cNvPr id="13" name="Freeform 170"/>
            <p:cNvSpPr>
              <a:spLocks/>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4" name="Freeform 171"/>
            <p:cNvSpPr>
              <a:spLocks/>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15" name="组合 14"/>
          <p:cNvGrpSpPr/>
          <p:nvPr/>
        </p:nvGrpSpPr>
        <p:grpSpPr>
          <a:xfrm>
            <a:off x="2268511" y="4621995"/>
            <a:ext cx="423264" cy="472549"/>
            <a:chOff x="6016626" y="5110164"/>
            <a:chExt cx="231775" cy="258763"/>
          </a:xfrm>
          <a:solidFill>
            <a:schemeClr val="bg1"/>
          </a:solidFill>
        </p:grpSpPr>
        <p:sp>
          <p:nvSpPr>
            <p:cNvPr id="16"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7" name="Freeform 75"/>
            <p:cNvSpPr>
              <a:spLocks/>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8" name="Freeform 76"/>
            <p:cNvSpPr>
              <a:spLocks/>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19" name="组合 18"/>
          <p:cNvGrpSpPr/>
          <p:nvPr/>
        </p:nvGrpSpPr>
        <p:grpSpPr>
          <a:xfrm>
            <a:off x="4307585" y="4621995"/>
            <a:ext cx="402970" cy="472548"/>
            <a:chOff x="6537326" y="5110164"/>
            <a:chExt cx="220662" cy="258762"/>
          </a:xfrm>
          <a:solidFill>
            <a:schemeClr val="bg1"/>
          </a:solidFill>
        </p:grpSpPr>
        <p:sp>
          <p:nvSpPr>
            <p:cNvPr id="20" name="Freeform 77"/>
            <p:cNvSpPr>
              <a:spLocks/>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21"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22" name="Rectangle 31"/>
          <p:cNvSpPr/>
          <p:nvPr/>
        </p:nvSpPr>
        <p:spPr>
          <a:xfrm>
            <a:off x="5902325" y="2619375"/>
            <a:ext cx="492125" cy="460375"/>
          </a:xfrm>
          <a:prstGeom prst="rect">
            <a:avLst/>
          </a:prstGeom>
        </p:spPr>
        <p:txBody>
          <a:bodyPr wrap="none">
            <a:spAutoFit/>
          </a:bodyPr>
          <a:lstStyle/>
          <a:p>
            <a:pPr eaLnBrk="1" fontAlgn="auto" hangingPunct="1">
              <a:spcBef>
                <a:spcPts val="0"/>
              </a:spcBef>
              <a:spcAft>
                <a:spcPts val="0"/>
              </a:spcAft>
              <a:defRPr/>
            </a:pPr>
            <a:r>
              <a:rPr lang="lv-LV" sz="2400" kern="0" dirty="0">
                <a:solidFill>
                  <a:srgbClr val="E74E3E"/>
                </a:solidFill>
                <a:latin typeface="Sosa" pitchFamily="2" charset="0"/>
                <a:ea typeface="+mn-ea"/>
              </a:rPr>
              <a:t>›</a:t>
            </a:r>
            <a:endParaRPr lang="en-US" sz="2400" kern="0" dirty="0">
              <a:solidFill>
                <a:srgbClr val="E74E3E"/>
              </a:solidFill>
              <a:latin typeface="+mn-lt"/>
              <a:ea typeface="+mn-ea"/>
            </a:endParaRPr>
          </a:p>
        </p:txBody>
      </p:sp>
      <p:sp>
        <p:nvSpPr>
          <p:cNvPr id="23" name="Rectangle 32"/>
          <p:cNvSpPr/>
          <p:nvPr/>
        </p:nvSpPr>
        <p:spPr>
          <a:xfrm>
            <a:off x="5902325" y="3359150"/>
            <a:ext cx="492125" cy="461963"/>
          </a:xfrm>
          <a:prstGeom prst="rect">
            <a:avLst/>
          </a:prstGeom>
        </p:spPr>
        <p:txBody>
          <a:bodyPr wrap="none">
            <a:spAutoFit/>
          </a:bodyPr>
          <a:lstStyle/>
          <a:p>
            <a:pPr eaLnBrk="1" fontAlgn="auto" hangingPunct="1">
              <a:spcBef>
                <a:spcPts val="0"/>
              </a:spcBef>
              <a:spcAft>
                <a:spcPts val="0"/>
              </a:spcAft>
              <a:defRPr/>
            </a:pPr>
            <a:r>
              <a:rPr lang="lv-LV" sz="2400" kern="0" dirty="0">
                <a:solidFill>
                  <a:srgbClr val="1CBB9F"/>
                </a:solidFill>
                <a:latin typeface="Sosa" pitchFamily="2" charset="0"/>
                <a:ea typeface="+mn-ea"/>
              </a:rPr>
              <a:t>›</a:t>
            </a:r>
            <a:endParaRPr lang="en-US" sz="2400" kern="0" dirty="0">
              <a:solidFill>
                <a:srgbClr val="1CBB9F"/>
              </a:solidFill>
              <a:latin typeface="+mn-lt"/>
              <a:ea typeface="+mn-ea"/>
            </a:endParaRPr>
          </a:p>
        </p:txBody>
      </p:sp>
      <p:sp>
        <p:nvSpPr>
          <p:cNvPr id="24" name="Rectangle 33"/>
          <p:cNvSpPr/>
          <p:nvPr/>
        </p:nvSpPr>
        <p:spPr>
          <a:xfrm>
            <a:off x="5902325" y="4100513"/>
            <a:ext cx="492125" cy="461962"/>
          </a:xfrm>
          <a:prstGeom prst="rect">
            <a:avLst/>
          </a:prstGeom>
        </p:spPr>
        <p:txBody>
          <a:bodyPr wrap="none">
            <a:spAutoFit/>
          </a:bodyPr>
          <a:lstStyle/>
          <a:p>
            <a:pPr eaLnBrk="1" fontAlgn="auto" hangingPunct="1">
              <a:spcBef>
                <a:spcPts val="0"/>
              </a:spcBef>
              <a:spcAft>
                <a:spcPts val="0"/>
              </a:spcAft>
              <a:defRPr/>
            </a:pPr>
            <a:r>
              <a:rPr lang="lv-LV" sz="2400" kern="0" dirty="0">
                <a:solidFill>
                  <a:srgbClr val="FBA41F"/>
                </a:solidFill>
                <a:latin typeface="Sosa" pitchFamily="2" charset="0"/>
                <a:ea typeface="+mn-ea"/>
              </a:rPr>
              <a:t>›</a:t>
            </a:r>
            <a:endParaRPr lang="en-US" sz="2400" kern="0" dirty="0">
              <a:solidFill>
                <a:srgbClr val="FBA41F"/>
              </a:solidFill>
              <a:latin typeface="+mn-lt"/>
              <a:ea typeface="+mn-ea"/>
            </a:endParaRPr>
          </a:p>
        </p:txBody>
      </p:sp>
      <p:sp>
        <p:nvSpPr>
          <p:cNvPr id="25" name="Rectangle 34"/>
          <p:cNvSpPr/>
          <p:nvPr/>
        </p:nvSpPr>
        <p:spPr>
          <a:xfrm>
            <a:off x="5902325" y="4841875"/>
            <a:ext cx="492125" cy="461963"/>
          </a:xfrm>
          <a:prstGeom prst="rect">
            <a:avLst/>
          </a:prstGeom>
        </p:spPr>
        <p:txBody>
          <a:bodyPr wrap="none">
            <a:spAutoFit/>
          </a:bodyPr>
          <a:lstStyle/>
          <a:p>
            <a:pPr eaLnBrk="1" fontAlgn="auto" hangingPunct="1">
              <a:spcBef>
                <a:spcPts val="0"/>
              </a:spcBef>
              <a:spcAft>
                <a:spcPts val="0"/>
              </a:spcAft>
              <a:defRPr/>
            </a:pPr>
            <a:r>
              <a:rPr lang="lv-LV" sz="2400" kern="0" dirty="0">
                <a:solidFill>
                  <a:srgbClr val="3CBDDC"/>
                </a:solidFill>
                <a:latin typeface="Sosa" pitchFamily="2" charset="0"/>
                <a:ea typeface="+mn-ea"/>
              </a:rPr>
              <a:t>›</a:t>
            </a:r>
            <a:endParaRPr lang="en-US" sz="2400" kern="0" dirty="0">
              <a:solidFill>
                <a:srgbClr val="3CBDDC"/>
              </a:solidFill>
              <a:latin typeface="+mn-lt"/>
              <a:ea typeface="+mn-ea"/>
            </a:endParaRPr>
          </a:p>
        </p:txBody>
      </p:sp>
      <p:sp>
        <p:nvSpPr>
          <p:cNvPr id="34833" name="TextBox 35"/>
          <p:cNvSpPr txBox="1">
            <a:spLocks noChangeArrowheads="1"/>
          </p:cNvSpPr>
          <p:nvPr/>
        </p:nvSpPr>
        <p:spPr bwMode="auto">
          <a:xfrm>
            <a:off x="6511925" y="2640013"/>
            <a:ext cx="4592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34834" name="TextBox 35"/>
          <p:cNvSpPr txBox="1">
            <a:spLocks noChangeArrowheads="1"/>
          </p:cNvSpPr>
          <p:nvPr/>
        </p:nvSpPr>
        <p:spPr bwMode="auto">
          <a:xfrm>
            <a:off x="6511925" y="3328988"/>
            <a:ext cx="459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34835" name="TextBox 35"/>
          <p:cNvSpPr txBox="1">
            <a:spLocks noChangeArrowheads="1"/>
          </p:cNvSpPr>
          <p:nvPr/>
        </p:nvSpPr>
        <p:spPr bwMode="auto">
          <a:xfrm>
            <a:off x="6538913" y="4070350"/>
            <a:ext cx="4594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34836" name="TextBox 35"/>
          <p:cNvSpPr txBox="1">
            <a:spLocks noChangeArrowheads="1"/>
          </p:cNvSpPr>
          <p:nvPr/>
        </p:nvSpPr>
        <p:spPr bwMode="auto">
          <a:xfrm>
            <a:off x="6538913" y="4819650"/>
            <a:ext cx="4594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3"/>
          <p:cNvSpPr txBox="1">
            <a:spLocks noChangeArrowheads="1"/>
          </p:cNvSpPr>
          <p:nvPr/>
        </p:nvSpPr>
        <p:spPr bwMode="auto">
          <a:xfrm>
            <a:off x="139700" y="279400"/>
            <a:ext cx="52712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Rectangle 3"/>
          <p:cNvSpPr/>
          <p:nvPr/>
        </p:nvSpPr>
        <p:spPr>
          <a:xfrm>
            <a:off x="1511300" y="2312988"/>
            <a:ext cx="9029700" cy="469900"/>
          </a:xfrm>
          <a:prstGeom prst="rect">
            <a:avLst/>
          </a:prstGeom>
          <a:solidFill>
            <a:srgbClr val="E74E3E"/>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7" name="Rectangle 36"/>
          <p:cNvSpPr/>
          <p:nvPr/>
        </p:nvSpPr>
        <p:spPr>
          <a:xfrm>
            <a:off x="1992313" y="2382838"/>
            <a:ext cx="2236787" cy="400050"/>
          </a:xfrm>
          <a:prstGeom prst="rect">
            <a:avLst/>
          </a:prstGeom>
        </p:spPr>
        <p:txBody>
          <a:bodyPr wrap="none">
            <a:spAutoFit/>
          </a:bodyPr>
          <a:lstStyle/>
          <a:p>
            <a:pPr eaLnBrk="1" fontAlgn="auto" hangingPunct="1">
              <a:spcBef>
                <a:spcPts val="0"/>
              </a:spcBef>
              <a:spcAft>
                <a:spcPts val="0"/>
              </a:spcAft>
              <a:defRPr/>
            </a:pPr>
            <a:r>
              <a:rPr lang="zh-CN" altLang="en-US" sz="2000" b="1" kern="0" dirty="0">
                <a:solidFill>
                  <a:srgbClr val="F6F6F6"/>
                </a:solidFill>
                <a:latin typeface="微软雅黑" panose="020B0503020204020204" pitchFamily="34" charset="-122"/>
                <a:ea typeface="微软雅黑" panose="020B0503020204020204" pitchFamily="34" charset="-122"/>
                <a:cs typeface="Open Sans Condensed Light" panose="020B0306030504020204" pitchFamily="34" charset="0"/>
              </a:rPr>
              <a:t>Click here to add a title</a:t>
            </a:r>
            <a:endParaRPr lang="bg-BG" sz="2000" b="1" kern="0" dirty="0">
              <a:solidFill>
                <a:srgbClr val="F6F6F6"/>
              </a:solidFill>
              <a:latin typeface="微软雅黑" panose="020B0503020204020204" pitchFamily="34" charset="-122"/>
              <a:ea typeface="微软雅黑" panose="020B0503020204020204" pitchFamily="34" charset="-122"/>
            </a:endParaRPr>
          </a:p>
        </p:txBody>
      </p:sp>
      <p:sp>
        <p:nvSpPr>
          <p:cNvPr id="8" name="Rectangle 37"/>
          <p:cNvSpPr/>
          <p:nvPr/>
        </p:nvSpPr>
        <p:spPr>
          <a:xfrm>
            <a:off x="3784600" y="2849563"/>
            <a:ext cx="6756400" cy="469900"/>
          </a:xfrm>
          <a:prstGeom prst="rect">
            <a:avLst/>
          </a:prstGeom>
          <a:solidFill>
            <a:srgbClr val="1CBB9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9" name="Rectangle 47"/>
          <p:cNvSpPr/>
          <p:nvPr/>
        </p:nvSpPr>
        <p:spPr>
          <a:xfrm>
            <a:off x="5930900" y="3386138"/>
            <a:ext cx="4610100" cy="469900"/>
          </a:xfrm>
          <a:prstGeom prst="rect">
            <a:avLst/>
          </a:prstGeom>
          <a:solidFill>
            <a:srgbClr val="FBA41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10" name="Rectangle 51"/>
          <p:cNvSpPr/>
          <p:nvPr/>
        </p:nvSpPr>
        <p:spPr>
          <a:xfrm>
            <a:off x="8043863" y="3935413"/>
            <a:ext cx="2497137" cy="469900"/>
          </a:xfrm>
          <a:prstGeom prst="rect">
            <a:avLst/>
          </a:prstGeom>
          <a:solidFill>
            <a:srgbClr val="3CBDDC"/>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11" name="Rectangle 36"/>
          <p:cNvSpPr/>
          <p:nvPr/>
        </p:nvSpPr>
        <p:spPr>
          <a:xfrm>
            <a:off x="4378325" y="2873375"/>
            <a:ext cx="2236788" cy="400050"/>
          </a:xfrm>
          <a:prstGeom prst="rect">
            <a:avLst/>
          </a:prstGeom>
        </p:spPr>
        <p:txBody>
          <a:bodyPr wrap="none">
            <a:spAutoFit/>
          </a:bodyPr>
          <a:lstStyle/>
          <a:p>
            <a:pPr eaLnBrk="1" fontAlgn="auto" hangingPunct="1">
              <a:spcBef>
                <a:spcPts val="0"/>
              </a:spcBef>
              <a:spcAft>
                <a:spcPts val="0"/>
              </a:spcAft>
              <a:defRPr/>
            </a:pPr>
            <a:r>
              <a:rPr lang="zh-CN" altLang="en-US" sz="2000" b="1" kern="0" dirty="0">
                <a:solidFill>
                  <a:srgbClr val="F6F6F6"/>
                </a:solidFill>
                <a:latin typeface="微软雅黑" panose="020B0503020204020204" pitchFamily="34" charset="-122"/>
                <a:ea typeface="微软雅黑" panose="020B0503020204020204" pitchFamily="34" charset="-122"/>
                <a:cs typeface="Open Sans Condensed Light" panose="020B0306030504020204" pitchFamily="34" charset="0"/>
              </a:rPr>
              <a:t>Click here to add a title</a:t>
            </a:r>
            <a:endParaRPr lang="bg-BG" sz="2000" b="1" kern="0" dirty="0">
              <a:solidFill>
                <a:srgbClr val="F6F6F6"/>
              </a:solidFill>
              <a:latin typeface="微软雅黑" panose="020B0503020204020204" pitchFamily="34" charset="-122"/>
              <a:ea typeface="微软雅黑" panose="020B0503020204020204" pitchFamily="34" charset="-122"/>
            </a:endParaRPr>
          </a:p>
        </p:txBody>
      </p:sp>
      <p:sp>
        <p:nvSpPr>
          <p:cNvPr id="12" name="Rectangle 36"/>
          <p:cNvSpPr/>
          <p:nvPr/>
        </p:nvSpPr>
        <p:spPr>
          <a:xfrm>
            <a:off x="6554788" y="3411538"/>
            <a:ext cx="2235200" cy="400050"/>
          </a:xfrm>
          <a:prstGeom prst="rect">
            <a:avLst/>
          </a:prstGeom>
        </p:spPr>
        <p:txBody>
          <a:bodyPr wrap="none">
            <a:spAutoFit/>
          </a:bodyPr>
          <a:lstStyle/>
          <a:p>
            <a:pPr eaLnBrk="1" fontAlgn="auto" hangingPunct="1">
              <a:spcBef>
                <a:spcPts val="0"/>
              </a:spcBef>
              <a:spcAft>
                <a:spcPts val="0"/>
              </a:spcAft>
              <a:defRPr/>
            </a:pPr>
            <a:r>
              <a:rPr lang="zh-CN" altLang="en-US" sz="2000" b="1" kern="0" dirty="0">
                <a:solidFill>
                  <a:srgbClr val="F6F6F6"/>
                </a:solidFill>
                <a:latin typeface="微软雅黑" panose="020B0503020204020204" pitchFamily="34" charset="-122"/>
                <a:ea typeface="微软雅黑" panose="020B0503020204020204" pitchFamily="34" charset="-122"/>
                <a:cs typeface="Open Sans Condensed Light" panose="020B0306030504020204" pitchFamily="34" charset="0"/>
              </a:rPr>
              <a:t>Click here to add a title</a:t>
            </a:r>
            <a:endParaRPr lang="bg-BG" sz="2000" b="1" kern="0" dirty="0">
              <a:solidFill>
                <a:srgbClr val="F6F6F6"/>
              </a:solidFill>
              <a:latin typeface="微软雅黑" panose="020B0503020204020204" pitchFamily="34" charset="-122"/>
              <a:ea typeface="微软雅黑" panose="020B0503020204020204" pitchFamily="34" charset="-122"/>
            </a:endParaRPr>
          </a:p>
        </p:txBody>
      </p:sp>
      <p:sp>
        <p:nvSpPr>
          <p:cNvPr id="13" name="Rectangle 36"/>
          <p:cNvSpPr/>
          <p:nvPr/>
        </p:nvSpPr>
        <p:spPr>
          <a:xfrm>
            <a:off x="8534400" y="3971925"/>
            <a:ext cx="2056973" cy="338554"/>
          </a:xfrm>
          <a:prstGeom prst="rect">
            <a:avLst/>
          </a:prstGeom>
        </p:spPr>
        <p:txBody>
          <a:bodyPr wrap="none">
            <a:spAutoFit/>
          </a:bodyPr>
          <a:lstStyle/>
          <a:p>
            <a:pPr eaLnBrk="1" fontAlgn="auto" hangingPunct="1">
              <a:spcBef>
                <a:spcPts val="0"/>
              </a:spcBef>
              <a:spcAft>
                <a:spcPts val="0"/>
              </a:spcAft>
              <a:defRPr/>
            </a:pPr>
            <a:r>
              <a:rPr lang="zh-CN" altLang="en-US" sz="1600" b="1" kern="0" dirty="0">
                <a:solidFill>
                  <a:srgbClr val="F6F6F6"/>
                </a:solidFill>
                <a:latin typeface="微软雅黑" panose="020B0503020204020204" pitchFamily="34" charset="-122"/>
                <a:ea typeface="微软雅黑" panose="020B0503020204020204" pitchFamily="34" charset="-122"/>
                <a:cs typeface="Open Sans Condensed Light" panose="020B0306030504020204" pitchFamily="34" charset="0"/>
              </a:rPr>
              <a:t>Click to add a title</a:t>
            </a:r>
            <a:endParaRPr lang="bg-BG" sz="1600" b="1" kern="0" dirty="0">
              <a:solidFill>
                <a:srgbClr val="F6F6F6"/>
              </a:solidFill>
              <a:latin typeface="微软雅黑" panose="020B0503020204020204" pitchFamily="34" charset="-122"/>
              <a:ea typeface="微软雅黑" panose="020B0503020204020204" pitchFamily="34" charset="-122"/>
            </a:endParaRPr>
          </a:p>
        </p:txBody>
      </p:sp>
      <p:sp>
        <p:nvSpPr>
          <p:cNvPr id="35852" name="Freeform 251"/>
          <p:cNvSpPr>
            <a:spLocks noEditPoints="1"/>
          </p:cNvSpPr>
          <p:nvPr/>
        </p:nvSpPr>
        <p:spPr bwMode="auto">
          <a:xfrm>
            <a:off x="1616075" y="2420938"/>
            <a:ext cx="271463" cy="254000"/>
          </a:xfrm>
          <a:custGeom>
            <a:avLst/>
            <a:gdLst>
              <a:gd name="T0" fmla="*/ 239898 w 301"/>
              <a:gd name="T1" fmla="*/ 172936 h 282"/>
              <a:gd name="T2" fmla="*/ 211038 w 301"/>
              <a:gd name="T3" fmla="*/ 62149 h 282"/>
              <a:gd name="T4" fmla="*/ 73052 w 301"/>
              <a:gd name="T5" fmla="*/ 32426 h 282"/>
              <a:gd name="T6" fmla="*/ 28860 w 301"/>
              <a:gd name="T7" fmla="*/ 2702 h 282"/>
              <a:gd name="T8" fmla="*/ 10822 w 301"/>
              <a:gd name="T9" fmla="*/ 11709 h 282"/>
              <a:gd name="T10" fmla="*/ 55014 w 301"/>
              <a:gd name="T11" fmla="*/ 51340 h 282"/>
              <a:gd name="T12" fmla="*/ 119047 w 301"/>
              <a:gd name="T13" fmla="*/ 224277 h 282"/>
              <a:gd name="T14" fmla="*/ 271463 w 301"/>
              <a:gd name="T15" fmla="*/ 234184 h 282"/>
              <a:gd name="T16" fmla="*/ 239898 w 301"/>
              <a:gd name="T17" fmla="*/ 172936 h 282"/>
              <a:gd name="T18" fmla="*/ 218253 w 301"/>
              <a:gd name="T19" fmla="*/ 208965 h 282"/>
              <a:gd name="T20" fmla="*/ 216449 w 301"/>
              <a:gd name="T21" fmla="*/ 209865 h 282"/>
              <a:gd name="T22" fmla="*/ 214645 w 301"/>
              <a:gd name="T23" fmla="*/ 208965 h 282"/>
              <a:gd name="T24" fmla="*/ 143397 w 301"/>
              <a:gd name="T25" fmla="*/ 124298 h 282"/>
              <a:gd name="T26" fmla="*/ 95598 w 301"/>
              <a:gd name="T27" fmla="*/ 67553 h 282"/>
              <a:gd name="T28" fmla="*/ 95598 w 301"/>
              <a:gd name="T29" fmla="*/ 63950 h 282"/>
              <a:gd name="T30" fmla="*/ 98304 w 301"/>
              <a:gd name="T31" fmla="*/ 63950 h 282"/>
              <a:gd name="T32" fmla="*/ 160533 w 301"/>
              <a:gd name="T33" fmla="*/ 109887 h 282"/>
              <a:gd name="T34" fmla="*/ 219155 w 301"/>
              <a:gd name="T35" fmla="*/ 206262 h 282"/>
              <a:gd name="T36" fmla="*/ 218253 w 301"/>
              <a:gd name="T37" fmla="*/ 20896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3" name="Freeform 367"/>
          <p:cNvSpPr>
            <a:spLocks noEditPoints="1"/>
          </p:cNvSpPr>
          <p:nvPr/>
        </p:nvSpPr>
        <p:spPr bwMode="auto">
          <a:xfrm>
            <a:off x="3952875" y="2936875"/>
            <a:ext cx="276225" cy="293688"/>
          </a:xfrm>
          <a:custGeom>
            <a:avLst/>
            <a:gdLst>
              <a:gd name="T0" fmla="*/ 257504 w 269"/>
              <a:gd name="T1" fmla="*/ 196005 h 288"/>
              <a:gd name="T2" fmla="*/ 240063 w 269"/>
              <a:gd name="T3" fmla="*/ 213359 h 288"/>
              <a:gd name="T4" fmla="*/ 240063 w 269"/>
              <a:gd name="T5" fmla="*/ 215401 h 288"/>
              <a:gd name="T6" fmla="*/ 206208 w 269"/>
              <a:gd name="T7" fmla="*/ 237860 h 288"/>
              <a:gd name="T8" fmla="*/ 164146 w 269"/>
              <a:gd name="T9" fmla="*/ 245006 h 288"/>
              <a:gd name="T10" fmla="*/ 151835 w 269"/>
              <a:gd name="T11" fmla="*/ 190900 h 288"/>
              <a:gd name="T12" fmla="*/ 149783 w 269"/>
              <a:gd name="T13" fmla="*/ 123524 h 288"/>
              <a:gd name="T14" fmla="*/ 198001 w 269"/>
              <a:gd name="T15" fmla="*/ 123524 h 288"/>
              <a:gd name="T16" fmla="*/ 216467 w 269"/>
              <a:gd name="T17" fmla="*/ 119440 h 288"/>
              <a:gd name="T18" fmla="*/ 227752 w 269"/>
              <a:gd name="T19" fmla="*/ 125565 h 288"/>
              <a:gd name="T20" fmla="*/ 242115 w 269"/>
              <a:gd name="T21" fmla="*/ 111273 h 288"/>
              <a:gd name="T22" fmla="*/ 227752 w 269"/>
              <a:gd name="T23" fmla="*/ 96981 h 288"/>
              <a:gd name="T24" fmla="*/ 215441 w 269"/>
              <a:gd name="T25" fmla="*/ 103107 h 288"/>
              <a:gd name="T26" fmla="*/ 148757 w 269"/>
              <a:gd name="T27" fmla="*/ 103107 h 288"/>
              <a:gd name="T28" fmla="*/ 147731 w 269"/>
              <a:gd name="T29" fmla="*/ 69418 h 288"/>
              <a:gd name="T30" fmla="*/ 173379 w 269"/>
              <a:gd name="T31" fmla="*/ 35730 h 288"/>
              <a:gd name="T32" fmla="*/ 137472 w 269"/>
              <a:gd name="T33" fmla="*/ 0 h 288"/>
              <a:gd name="T34" fmla="*/ 101565 w 269"/>
              <a:gd name="T35" fmla="*/ 35730 h 288"/>
              <a:gd name="T36" fmla="*/ 127213 w 269"/>
              <a:gd name="T37" fmla="*/ 69418 h 288"/>
              <a:gd name="T38" fmla="*/ 126187 w 269"/>
              <a:gd name="T39" fmla="*/ 103107 h 288"/>
              <a:gd name="T40" fmla="*/ 59503 w 269"/>
              <a:gd name="T41" fmla="*/ 103107 h 288"/>
              <a:gd name="T42" fmla="*/ 47192 w 269"/>
              <a:gd name="T43" fmla="*/ 96981 h 288"/>
              <a:gd name="T44" fmla="*/ 32829 w 269"/>
              <a:gd name="T45" fmla="*/ 111273 h 288"/>
              <a:gd name="T46" fmla="*/ 47192 w 269"/>
              <a:gd name="T47" fmla="*/ 125565 h 288"/>
              <a:gd name="T48" fmla="*/ 58477 w 269"/>
              <a:gd name="T49" fmla="*/ 119440 h 288"/>
              <a:gd name="T50" fmla="*/ 77969 w 269"/>
              <a:gd name="T51" fmla="*/ 123524 h 288"/>
              <a:gd name="T52" fmla="*/ 125161 w 269"/>
              <a:gd name="T53" fmla="*/ 123524 h 288"/>
              <a:gd name="T54" fmla="*/ 123109 w 269"/>
              <a:gd name="T55" fmla="*/ 190900 h 288"/>
              <a:gd name="T56" fmla="*/ 111824 w 269"/>
              <a:gd name="T57" fmla="*/ 243985 h 288"/>
              <a:gd name="T58" fmla="*/ 60529 w 269"/>
              <a:gd name="T59" fmla="*/ 231735 h 288"/>
              <a:gd name="T60" fmla="*/ 34881 w 269"/>
              <a:gd name="T61" fmla="*/ 216422 h 288"/>
              <a:gd name="T62" fmla="*/ 35907 w 269"/>
              <a:gd name="T63" fmla="*/ 213359 h 288"/>
              <a:gd name="T64" fmla="*/ 17440 w 269"/>
              <a:gd name="T65" fmla="*/ 196005 h 288"/>
              <a:gd name="T66" fmla="*/ 0 w 269"/>
              <a:gd name="T67" fmla="*/ 213359 h 288"/>
              <a:gd name="T68" fmla="*/ 17440 w 269"/>
              <a:gd name="T69" fmla="*/ 231735 h 288"/>
              <a:gd name="T70" fmla="*/ 21544 w 269"/>
              <a:gd name="T71" fmla="*/ 230714 h 288"/>
              <a:gd name="T72" fmla="*/ 49244 w 269"/>
              <a:gd name="T73" fmla="*/ 252152 h 288"/>
              <a:gd name="T74" fmla="*/ 104643 w 269"/>
              <a:gd name="T75" fmla="*/ 278694 h 288"/>
              <a:gd name="T76" fmla="*/ 138498 w 269"/>
              <a:gd name="T77" fmla="*/ 294007 h 288"/>
              <a:gd name="T78" fmla="*/ 170301 w 269"/>
              <a:gd name="T79" fmla="*/ 278694 h 288"/>
              <a:gd name="T80" fmla="*/ 225700 w 269"/>
              <a:gd name="T81" fmla="*/ 252152 h 288"/>
              <a:gd name="T82" fmla="*/ 253400 w 269"/>
              <a:gd name="T83" fmla="*/ 230714 h 288"/>
              <a:gd name="T84" fmla="*/ 257504 w 269"/>
              <a:gd name="T85" fmla="*/ 231735 h 288"/>
              <a:gd name="T86" fmla="*/ 275970 w 269"/>
              <a:gd name="T87" fmla="*/ 213359 h 288"/>
              <a:gd name="T88" fmla="*/ 257504 w 269"/>
              <a:gd name="T89" fmla="*/ 196005 h 288"/>
              <a:gd name="T90" fmla="*/ 117980 w 269"/>
              <a:gd name="T91" fmla="*/ 35730 h 288"/>
              <a:gd name="T92" fmla="*/ 137472 w 269"/>
              <a:gd name="T93" fmla="*/ 16334 h 288"/>
              <a:gd name="T94" fmla="*/ 155938 w 269"/>
              <a:gd name="T95" fmla="*/ 35730 h 288"/>
              <a:gd name="T96" fmla="*/ 137472 w 269"/>
              <a:gd name="T97" fmla="*/ 54105 h 288"/>
              <a:gd name="T98" fmla="*/ 117980 w 269"/>
              <a:gd name="T99" fmla="*/ 35730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6" name="组合 15"/>
          <p:cNvGrpSpPr/>
          <p:nvPr/>
        </p:nvGrpSpPr>
        <p:grpSpPr>
          <a:xfrm>
            <a:off x="6117461" y="3491720"/>
            <a:ext cx="264543" cy="295347"/>
            <a:chOff x="6016626" y="5110164"/>
            <a:chExt cx="231775" cy="258763"/>
          </a:xfrm>
          <a:solidFill>
            <a:schemeClr val="bg1"/>
          </a:solidFill>
        </p:grpSpPr>
        <p:sp>
          <p:nvSpPr>
            <p:cNvPr id="17"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8" name="Freeform 75"/>
            <p:cNvSpPr>
              <a:spLocks/>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9" name="Freeform 76"/>
            <p:cNvSpPr>
              <a:spLocks/>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grpSp>
        <p:nvGrpSpPr>
          <p:cNvPr id="20" name="组合 19"/>
          <p:cNvGrpSpPr/>
          <p:nvPr/>
        </p:nvGrpSpPr>
        <p:grpSpPr>
          <a:xfrm>
            <a:off x="8235950" y="4040761"/>
            <a:ext cx="227013" cy="258763"/>
            <a:chOff x="3943350" y="5629276"/>
            <a:chExt cx="227013" cy="258763"/>
          </a:xfrm>
          <a:solidFill>
            <a:schemeClr val="bg1"/>
          </a:solidFill>
        </p:grpSpPr>
        <p:sp>
          <p:nvSpPr>
            <p:cNvPr id="21" name="Freeform 426"/>
            <p:cNvSpPr>
              <a:spLocks noEditPoints="1"/>
            </p:cNvSpPr>
            <p:nvPr/>
          </p:nvSpPr>
          <p:spPr bwMode="auto">
            <a:xfrm>
              <a:off x="4095750" y="5629276"/>
              <a:ext cx="74613" cy="258763"/>
            </a:xfrm>
            <a:custGeom>
              <a:avLst/>
              <a:gdLst>
                <a:gd name="T0" fmla="*/ 0 w 47"/>
                <a:gd name="T1" fmla="*/ 0 h 163"/>
                <a:gd name="T2" fmla="*/ 0 w 47"/>
                <a:gd name="T3" fmla="*/ 163 h 163"/>
                <a:gd name="T4" fmla="*/ 47 w 47"/>
                <a:gd name="T5" fmla="*/ 163 h 163"/>
                <a:gd name="T6" fmla="*/ 47 w 47"/>
                <a:gd name="T7" fmla="*/ 0 h 163"/>
                <a:gd name="T8" fmla="*/ 0 w 47"/>
                <a:gd name="T9" fmla="*/ 0 h 163"/>
                <a:gd name="T10" fmla="*/ 34 w 47"/>
                <a:gd name="T11" fmla="*/ 122 h 163"/>
                <a:gd name="T12" fmla="*/ 13 w 47"/>
                <a:gd name="T13" fmla="*/ 122 h 163"/>
                <a:gd name="T14" fmla="*/ 13 w 47"/>
                <a:gd name="T15" fmla="*/ 102 h 163"/>
                <a:gd name="T16" fmla="*/ 34 w 47"/>
                <a:gd name="T17" fmla="*/ 102 h 163"/>
                <a:gd name="T18" fmla="*/ 34 w 47"/>
                <a:gd name="T19" fmla="*/ 122 h 163"/>
                <a:gd name="T20" fmla="*/ 34 w 47"/>
                <a:gd name="T21" fmla="*/ 81 h 163"/>
                <a:gd name="T22" fmla="*/ 13 w 47"/>
                <a:gd name="T23" fmla="*/ 81 h 163"/>
                <a:gd name="T24" fmla="*/ 13 w 47"/>
                <a:gd name="T25" fmla="*/ 61 h 163"/>
                <a:gd name="T26" fmla="*/ 34 w 47"/>
                <a:gd name="T27" fmla="*/ 61 h 163"/>
                <a:gd name="T28" fmla="*/ 34 w 47"/>
                <a:gd name="T29" fmla="*/ 81 h 163"/>
                <a:gd name="T30" fmla="*/ 34 w 47"/>
                <a:gd name="T31" fmla="*/ 41 h 163"/>
                <a:gd name="T32" fmla="*/ 13 w 47"/>
                <a:gd name="T33" fmla="*/ 41 h 163"/>
                <a:gd name="T34" fmla="*/ 13 w 47"/>
                <a:gd name="T35" fmla="*/ 20 h 163"/>
                <a:gd name="T36" fmla="*/ 34 w 47"/>
                <a:gd name="T37" fmla="*/ 20 h 163"/>
                <a:gd name="T38" fmla="*/ 34 w 47"/>
                <a:gd name="T39"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163">
                  <a:moveTo>
                    <a:pt x="0" y="0"/>
                  </a:moveTo>
                  <a:lnTo>
                    <a:pt x="0" y="163"/>
                  </a:lnTo>
                  <a:lnTo>
                    <a:pt x="47" y="163"/>
                  </a:lnTo>
                  <a:lnTo>
                    <a:pt x="47" y="0"/>
                  </a:lnTo>
                  <a:lnTo>
                    <a:pt x="0" y="0"/>
                  </a:lnTo>
                  <a:close/>
                  <a:moveTo>
                    <a:pt x="34" y="122"/>
                  </a:moveTo>
                  <a:lnTo>
                    <a:pt x="13" y="122"/>
                  </a:lnTo>
                  <a:lnTo>
                    <a:pt x="13" y="102"/>
                  </a:lnTo>
                  <a:lnTo>
                    <a:pt x="34" y="102"/>
                  </a:lnTo>
                  <a:lnTo>
                    <a:pt x="34" y="122"/>
                  </a:lnTo>
                  <a:close/>
                  <a:moveTo>
                    <a:pt x="34" y="81"/>
                  </a:moveTo>
                  <a:lnTo>
                    <a:pt x="13" y="81"/>
                  </a:lnTo>
                  <a:lnTo>
                    <a:pt x="13" y="61"/>
                  </a:lnTo>
                  <a:lnTo>
                    <a:pt x="34" y="61"/>
                  </a:lnTo>
                  <a:lnTo>
                    <a:pt x="34" y="81"/>
                  </a:lnTo>
                  <a:close/>
                  <a:moveTo>
                    <a:pt x="34" y="41"/>
                  </a:moveTo>
                  <a:lnTo>
                    <a:pt x="13" y="41"/>
                  </a:lnTo>
                  <a:lnTo>
                    <a:pt x="13" y="20"/>
                  </a:lnTo>
                  <a:lnTo>
                    <a:pt x="34" y="20"/>
                  </a:lnTo>
                  <a:lnTo>
                    <a:pt x="3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22" name="Freeform 427"/>
            <p:cNvSpPr>
              <a:spLocks noEditPoints="1"/>
            </p:cNvSpPr>
            <p:nvPr/>
          </p:nvSpPr>
          <p:spPr bwMode="auto">
            <a:xfrm>
              <a:off x="3943350" y="5664201"/>
              <a:ext cx="130175" cy="223838"/>
            </a:xfrm>
            <a:custGeom>
              <a:avLst/>
              <a:gdLst>
                <a:gd name="T0" fmla="*/ 68 w 82"/>
                <a:gd name="T1" fmla="*/ 7 h 141"/>
                <a:gd name="T2" fmla="*/ 38 w 82"/>
                <a:gd name="T3" fmla="*/ 7 h 141"/>
                <a:gd name="T4" fmla="*/ 38 w 82"/>
                <a:gd name="T5" fmla="*/ 19 h 141"/>
                <a:gd name="T6" fmla="*/ 19 w 82"/>
                <a:gd name="T7" fmla="*/ 19 h 141"/>
                <a:gd name="T8" fmla="*/ 19 w 82"/>
                <a:gd name="T9" fmla="*/ 0 h 141"/>
                <a:gd name="T10" fmla="*/ 12 w 82"/>
                <a:gd name="T11" fmla="*/ 0 h 141"/>
                <a:gd name="T12" fmla="*/ 12 w 82"/>
                <a:gd name="T13" fmla="*/ 19 h 141"/>
                <a:gd name="T14" fmla="*/ 0 w 82"/>
                <a:gd name="T15" fmla="*/ 19 h 141"/>
                <a:gd name="T16" fmla="*/ 0 w 82"/>
                <a:gd name="T17" fmla="*/ 141 h 141"/>
                <a:gd name="T18" fmla="*/ 82 w 82"/>
                <a:gd name="T19" fmla="*/ 141 h 141"/>
                <a:gd name="T20" fmla="*/ 82 w 82"/>
                <a:gd name="T21" fmla="*/ 19 h 141"/>
                <a:gd name="T22" fmla="*/ 68 w 82"/>
                <a:gd name="T23" fmla="*/ 19 h 141"/>
                <a:gd name="T24" fmla="*/ 68 w 82"/>
                <a:gd name="T25" fmla="*/ 7 h 141"/>
                <a:gd name="T26" fmla="*/ 33 w 82"/>
                <a:gd name="T27" fmla="*/ 100 h 141"/>
                <a:gd name="T28" fmla="*/ 13 w 82"/>
                <a:gd name="T29" fmla="*/ 100 h 141"/>
                <a:gd name="T30" fmla="*/ 13 w 82"/>
                <a:gd name="T31" fmla="*/ 80 h 141"/>
                <a:gd name="T32" fmla="*/ 33 w 82"/>
                <a:gd name="T33" fmla="*/ 80 h 141"/>
                <a:gd name="T34" fmla="*/ 33 w 82"/>
                <a:gd name="T35" fmla="*/ 100 h 141"/>
                <a:gd name="T36" fmla="*/ 33 w 82"/>
                <a:gd name="T37" fmla="*/ 59 h 141"/>
                <a:gd name="T38" fmla="*/ 13 w 82"/>
                <a:gd name="T39" fmla="*/ 59 h 141"/>
                <a:gd name="T40" fmla="*/ 13 w 82"/>
                <a:gd name="T41" fmla="*/ 39 h 141"/>
                <a:gd name="T42" fmla="*/ 33 w 82"/>
                <a:gd name="T43" fmla="*/ 39 h 141"/>
                <a:gd name="T44" fmla="*/ 33 w 82"/>
                <a:gd name="T45" fmla="*/ 59 h 141"/>
                <a:gd name="T46" fmla="*/ 68 w 82"/>
                <a:gd name="T47" fmla="*/ 100 h 141"/>
                <a:gd name="T48" fmla="*/ 48 w 82"/>
                <a:gd name="T49" fmla="*/ 100 h 141"/>
                <a:gd name="T50" fmla="*/ 48 w 82"/>
                <a:gd name="T51" fmla="*/ 80 h 141"/>
                <a:gd name="T52" fmla="*/ 68 w 82"/>
                <a:gd name="T53" fmla="*/ 80 h 141"/>
                <a:gd name="T54" fmla="*/ 68 w 82"/>
                <a:gd name="T55" fmla="*/ 100 h 141"/>
                <a:gd name="T56" fmla="*/ 68 w 82"/>
                <a:gd name="T57" fmla="*/ 59 h 141"/>
                <a:gd name="T58" fmla="*/ 48 w 82"/>
                <a:gd name="T59" fmla="*/ 59 h 141"/>
                <a:gd name="T60" fmla="*/ 48 w 82"/>
                <a:gd name="T61" fmla="*/ 39 h 141"/>
                <a:gd name="T62" fmla="*/ 68 w 82"/>
                <a:gd name="T63" fmla="*/ 39 h 141"/>
                <a:gd name="T64" fmla="*/ 68 w 82"/>
                <a:gd name="T6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41">
                  <a:moveTo>
                    <a:pt x="68" y="7"/>
                  </a:moveTo>
                  <a:lnTo>
                    <a:pt x="38" y="7"/>
                  </a:lnTo>
                  <a:lnTo>
                    <a:pt x="38" y="19"/>
                  </a:lnTo>
                  <a:lnTo>
                    <a:pt x="19" y="19"/>
                  </a:lnTo>
                  <a:lnTo>
                    <a:pt x="19" y="0"/>
                  </a:lnTo>
                  <a:lnTo>
                    <a:pt x="12" y="0"/>
                  </a:lnTo>
                  <a:lnTo>
                    <a:pt x="12" y="19"/>
                  </a:lnTo>
                  <a:lnTo>
                    <a:pt x="0" y="19"/>
                  </a:lnTo>
                  <a:lnTo>
                    <a:pt x="0" y="141"/>
                  </a:lnTo>
                  <a:lnTo>
                    <a:pt x="82" y="141"/>
                  </a:lnTo>
                  <a:lnTo>
                    <a:pt x="82" y="19"/>
                  </a:lnTo>
                  <a:lnTo>
                    <a:pt x="68" y="19"/>
                  </a:lnTo>
                  <a:lnTo>
                    <a:pt x="68" y="7"/>
                  </a:lnTo>
                  <a:close/>
                  <a:moveTo>
                    <a:pt x="33" y="100"/>
                  </a:moveTo>
                  <a:lnTo>
                    <a:pt x="13" y="100"/>
                  </a:lnTo>
                  <a:lnTo>
                    <a:pt x="13" y="80"/>
                  </a:lnTo>
                  <a:lnTo>
                    <a:pt x="33" y="80"/>
                  </a:lnTo>
                  <a:lnTo>
                    <a:pt x="33" y="100"/>
                  </a:lnTo>
                  <a:close/>
                  <a:moveTo>
                    <a:pt x="33" y="59"/>
                  </a:moveTo>
                  <a:lnTo>
                    <a:pt x="13" y="59"/>
                  </a:lnTo>
                  <a:lnTo>
                    <a:pt x="13" y="39"/>
                  </a:lnTo>
                  <a:lnTo>
                    <a:pt x="33" y="39"/>
                  </a:lnTo>
                  <a:lnTo>
                    <a:pt x="33" y="59"/>
                  </a:lnTo>
                  <a:close/>
                  <a:moveTo>
                    <a:pt x="68" y="100"/>
                  </a:moveTo>
                  <a:lnTo>
                    <a:pt x="48" y="100"/>
                  </a:lnTo>
                  <a:lnTo>
                    <a:pt x="48" y="80"/>
                  </a:lnTo>
                  <a:lnTo>
                    <a:pt x="68" y="80"/>
                  </a:lnTo>
                  <a:lnTo>
                    <a:pt x="68" y="100"/>
                  </a:lnTo>
                  <a:close/>
                  <a:moveTo>
                    <a:pt x="68" y="59"/>
                  </a:moveTo>
                  <a:lnTo>
                    <a:pt x="48" y="59"/>
                  </a:lnTo>
                  <a:lnTo>
                    <a:pt x="48" y="39"/>
                  </a:lnTo>
                  <a:lnTo>
                    <a:pt x="68" y="39"/>
                  </a:lnTo>
                  <a:lnTo>
                    <a:pt x="6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35856" name="TextBox 35"/>
          <p:cNvSpPr txBox="1">
            <a:spLocks noChangeArrowheads="1"/>
          </p:cNvSpPr>
          <p:nvPr/>
        </p:nvSpPr>
        <p:spPr bwMode="auto">
          <a:xfrm>
            <a:off x="1430338" y="3033713"/>
            <a:ext cx="2343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35857" name="TextBox 35"/>
          <p:cNvSpPr txBox="1">
            <a:spLocks noChangeArrowheads="1"/>
          </p:cNvSpPr>
          <p:nvPr/>
        </p:nvSpPr>
        <p:spPr bwMode="auto">
          <a:xfrm>
            <a:off x="3827463" y="3611563"/>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35858" name="TextBox 35"/>
          <p:cNvSpPr txBox="1">
            <a:spLocks noChangeArrowheads="1"/>
          </p:cNvSpPr>
          <p:nvPr/>
        </p:nvSpPr>
        <p:spPr bwMode="auto">
          <a:xfrm>
            <a:off x="5986463" y="4170363"/>
            <a:ext cx="1943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35859" name="TextBox 35"/>
          <p:cNvSpPr txBox="1">
            <a:spLocks noChangeArrowheads="1"/>
          </p:cNvSpPr>
          <p:nvPr/>
        </p:nvSpPr>
        <p:spPr bwMode="auto">
          <a:xfrm>
            <a:off x="8081963" y="4545013"/>
            <a:ext cx="2570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6866" name="图片 3"/>
          <p:cNvPicPr>
            <a:picLocks noChangeAspect="1"/>
          </p:cNvPicPr>
          <p:nvPr/>
        </p:nvPicPr>
        <p:blipFill>
          <a:blip r:embed="rId4">
            <a:extLst>
              <a:ext uri="{28A0092B-C50C-407E-A947-70E740481C1C}">
                <a14:useLocalDpi xmlns:a14="http://schemas.microsoft.com/office/drawing/2010/main" val="0"/>
              </a:ext>
            </a:extLst>
          </a:blip>
          <a:srcRect b="11046"/>
          <a:stretch>
            <a:fillRect/>
          </a:stretch>
        </p:blipFill>
        <p:spPr bwMode="auto">
          <a:xfrm>
            <a:off x="-1588" y="0"/>
            <a:ext cx="12193588"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0"/>
            <a:ext cx="12192000" cy="6945313"/>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37" name="Oval 3"/>
          <p:cNvSpPr/>
          <p:nvPr/>
        </p:nvSpPr>
        <p:spPr>
          <a:xfrm>
            <a:off x="3727450" y="2011363"/>
            <a:ext cx="1343025" cy="1343025"/>
          </a:xfrm>
          <a:prstGeom prst="ellipse">
            <a:avLst/>
          </a:prstGeom>
          <a:solidFill>
            <a:srgbClr val="E74E3E">
              <a:alpha val="8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138" name="Oval 9"/>
          <p:cNvSpPr/>
          <p:nvPr/>
        </p:nvSpPr>
        <p:spPr>
          <a:xfrm>
            <a:off x="4857750" y="2011363"/>
            <a:ext cx="1343025" cy="1343025"/>
          </a:xfrm>
          <a:prstGeom prst="ellipse">
            <a:avLst/>
          </a:prstGeom>
          <a:solidFill>
            <a:srgbClr val="1CBB9F">
              <a:alpha val="8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139" name="Oval 11"/>
          <p:cNvSpPr/>
          <p:nvPr/>
        </p:nvSpPr>
        <p:spPr>
          <a:xfrm>
            <a:off x="5988050" y="2011363"/>
            <a:ext cx="1343025" cy="1343025"/>
          </a:xfrm>
          <a:prstGeom prst="ellipse">
            <a:avLst/>
          </a:prstGeom>
          <a:solidFill>
            <a:srgbClr val="FBA41F">
              <a:alpha val="8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140" name="Oval 13"/>
          <p:cNvSpPr/>
          <p:nvPr/>
        </p:nvSpPr>
        <p:spPr>
          <a:xfrm>
            <a:off x="7119938" y="2011363"/>
            <a:ext cx="1341437" cy="1343025"/>
          </a:xfrm>
          <a:prstGeom prst="ellipse">
            <a:avLst/>
          </a:prstGeom>
          <a:solidFill>
            <a:srgbClr val="3CBDDC">
              <a:alpha val="8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srgbClr val="1CBB9F"/>
              </a:solidFill>
              <a:latin typeface="+mn-lt"/>
              <a:ea typeface="+mn-ea"/>
            </a:endParaRPr>
          </a:p>
        </p:txBody>
      </p:sp>
      <p:sp>
        <p:nvSpPr>
          <p:cNvPr id="36872" name="Freeform 208"/>
          <p:cNvSpPr>
            <a:spLocks noEditPoints="1"/>
          </p:cNvSpPr>
          <p:nvPr/>
        </p:nvSpPr>
        <p:spPr bwMode="auto">
          <a:xfrm>
            <a:off x="5326063" y="2468563"/>
            <a:ext cx="381000" cy="436562"/>
          </a:xfrm>
          <a:custGeom>
            <a:avLst/>
            <a:gdLst>
              <a:gd name="T0" fmla="*/ 327813 w 252"/>
              <a:gd name="T1" fmla="*/ 309531 h 288"/>
              <a:gd name="T2" fmla="*/ 327813 w 252"/>
              <a:gd name="T3" fmla="*/ 297393 h 288"/>
              <a:gd name="T4" fmla="*/ 327813 w 252"/>
              <a:gd name="T5" fmla="*/ 191181 h 288"/>
              <a:gd name="T6" fmla="*/ 235663 w 252"/>
              <a:gd name="T7" fmla="*/ 60692 h 288"/>
              <a:gd name="T8" fmla="*/ 238684 w 252"/>
              <a:gd name="T9" fmla="*/ 48554 h 288"/>
              <a:gd name="T10" fmla="*/ 190343 w 252"/>
              <a:gd name="T11" fmla="*/ 0 h 288"/>
              <a:gd name="T12" fmla="*/ 142002 w 252"/>
              <a:gd name="T13" fmla="*/ 48554 h 288"/>
              <a:gd name="T14" fmla="*/ 145023 w 252"/>
              <a:gd name="T15" fmla="*/ 60692 h 288"/>
              <a:gd name="T16" fmla="*/ 52873 w 252"/>
              <a:gd name="T17" fmla="*/ 191181 h 288"/>
              <a:gd name="T18" fmla="*/ 52873 w 252"/>
              <a:gd name="T19" fmla="*/ 297393 h 288"/>
              <a:gd name="T20" fmla="*/ 52873 w 252"/>
              <a:gd name="T21" fmla="*/ 309531 h 288"/>
              <a:gd name="T22" fmla="*/ 0 w 252"/>
              <a:gd name="T23" fmla="*/ 361120 h 288"/>
              <a:gd name="T24" fmla="*/ 21149 w 252"/>
              <a:gd name="T25" fmla="*/ 382362 h 288"/>
              <a:gd name="T26" fmla="*/ 143513 w 252"/>
              <a:gd name="T27" fmla="*/ 382362 h 288"/>
              <a:gd name="T28" fmla="*/ 142002 w 252"/>
              <a:gd name="T29" fmla="*/ 388431 h 288"/>
              <a:gd name="T30" fmla="*/ 190343 w 252"/>
              <a:gd name="T31" fmla="*/ 436985 h 288"/>
              <a:gd name="T32" fmla="*/ 238684 w 252"/>
              <a:gd name="T33" fmla="*/ 388431 h 288"/>
              <a:gd name="T34" fmla="*/ 237173 w 252"/>
              <a:gd name="T35" fmla="*/ 382362 h 288"/>
              <a:gd name="T36" fmla="*/ 359537 w 252"/>
              <a:gd name="T37" fmla="*/ 382362 h 288"/>
              <a:gd name="T38" fmla="*/ 380686 w 252"/>
              <a:gd name="T39" fmla="*/ 361120 h 288"/>
              <a:gd name="T40" fmla="*/ 327813 w 252"/>
              <a:gd name="T41" fmla="*/ 309531 h 288"/>
              <a:gd name="T42" fmla="*/ 163151 w 252"/>
              <a:gd name="T43" fmla="*/ 48554 h 288"/>
              <a:gd name="T44" fmla="*/ 190343 w 252"/>
              <a:gd name="T45" fmla="*/ 21242 h 288"/>
              <a:gd name="T46" fmla="*/ 217535 w 252"/>
              <a:gd name="T47" fmla="*/ 48554 h 288"/>
              <a:gd name="T48" fmla="*/ 216024 w 252"/>
              <a:gd name="T49" fmla="*/ 56140 h 288"/>
              <a:gd name="T50" fmla="*/ 190343 w 252"/>
              <a:gd name="T51" fmla="*/ 53106 h 288"/>
              <a:gd name="T52" fmla="*/ 164662 w 252"/>
              <a:gd name="T53" fmla="*/ 56140 h 288"/>
              <a:gd name="T54" fmla="*/ 163151 w 252"/>
              <a:gd name="T55" fmla="*/ 48554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73" name="Freeform 251"/>
          <p:cNvSpPr>
            <a:spLocks noEditPoints="1"/>
          </p:cNvSpPr>
          <p:nvPr/>
        </p:nvSpPr>
        <p:spPr bwMode="auto">
          <a:xfrm>
            <a:off x="4170363" y="2468563"/>
            <a:ext cx="457200" cy="428625"/>
          </a:xfrm>
          <a:custGeom>
            <a:avLst/>
            <a:gdLst>
              <a:gd name="T0" fmla="*/ 405126 w 301"/>
              <a:gd name="T1" fmla="*/ 292045 h 282"/>
              <a:gd name="T2" fmla="*/ 356389 w 301"/>
              <a:gd name="T3" fmla="*/ 104954 h 282"/>
              <a:gd name="T4" fmla="*/ 123365 w 301"/>
              <a:gd name="T5" fmla="*/ 54758 h 282"/>
              <a:gd name="T6" fmla="*/ 48737 w 301"/>
              <a:gd name="T7" fmla="*/ 4563 h 282"/>
              <a:gd name="T8" fmla="*/ 18276 w 301"/>
              <a:gd name="T9" fmla="*/ 19774 h 282"/>
              <a:gd name="T10" fmla="*/ 92905 w 301"/>
              <a:gd name="T11" fmla="*/ 86701 h 282"/>
              <a:gd name="T12" fmla="*/ 201040 w 301"/>
              <a:gd name="T13" fmla="*/ 378746 h 282"/>
              <a:gd name="T14" fmla="*/ 458432 w 301"/>
              <a:gd name="T15" fmla="*/ 395478 h 282"/>
              <a:gd name="T16" fmla="*/ 405126 w 301"/>
              <a:gd name="T17" fmla="*/ 292045 h 282"/>
              <a:gd name="T18" fmla="*/ 368573 w 301"/>
              <a:gd name="T19" fmla="*/ 352888 h 282"/>
              <a:gd name="T20" fmla="*/ 365527 w 301"/>
              <a:gd name="T21" fmla="*/ 354409 h 282"/>
              <a:gd name="T22" fmla="*/ 362481 w 301"/>
              <a:gd name="T23" fmla="*/ 352888 h 282"/>
              <a:gd name="T24" fmla="*/ 242162 w 301"/>
              <a:gd name="T25" fmla="*/ 209907 h 282"/>
              <a:gd name="T26" fmla="*/ 161441 w 301"/>
              <a:gd name="T27" fmla="*/ 114080 h 282"/>
              <a:gd name="T28" fmla="*/ 161441 w 301"/>
              <a:gd name="T29" fmla="*/ 107996 h 282"/>
              <a:gd name="T30" fmla="*/ 166010 w 301"/>
              <a:gd name="T31" fmla="*/ 107996 h 282"/>
              <a:gd name="T32" fmla="*/ 271099 w 301"/>
              <a:gd name="T33" fmla="*/ 185570 h 282"/>
              <a:gd name="T34" fmla="*/ 370096 w 301"/>
              <a:gd name="T35" fmla="*/ 348324 h 282"/>
              <a:gd name="T36" fmla="*/ 368573 w 301"/>
              <a:gd name="T37" fmla="*/ 352888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74" name="Freeform 367"/>
          <p:cNvSpPr>
            <a:spLocks noEditPoints="1"/>
          </p:cNvSpPr>
          <p:nvPr/>
        </p:nvSpPr>
        <p:spPr bwMode="auto">
          <a:xfrm>
            <a:off x="6454775" y="2459038"/>
            <a:ext cx="411163" cy="436562"/>
          </a:xfrm>
          <a:custGeom>
            <a:avLst/>
            <a:gdLst>
              <a:gd name="T0" fmla="*/ 382729 w 269"/>
              <a:gd name="T1" fmla="*/ 291323 h 288"/>
              <a:gd name="T2" fmla="*/ 356807 w 269"/>
              <a:gd name="T3" fmla="*/ 317118 h 288"/>
              <a:gd name="T4" fmla="*/ 356807 w 269"/>
              <a:gd name="T5" fmla="*/ 320152 h 288"/>
              <a:gd name="T6" fmla="*/ 306488 w 269"/>
              <a:gd name="T7" fmla="*/ 353533 h 288"/>
              <a:gd name="T8" fmla="*/ 243971 w 269"/>
              <a:gd name="T9" fmla="*/ 364154 h 288"/>
              <a:gd name="T10" fmla="*/ 225673 w 269"/>
              <a:gd name="T11" fmla="*/ 283737 h 288"/>
              <a:gd name="T12" fmla="*/ 222623 w 269"/>
              <a:gd name="T13" fmla="*/ 183594 h 288"/>
              <a:gd name="T14" fmla="*/ 294290 w 269"/>
              <a:gd name="T15" fmla="*/ 183594 h 288"/>
              <a:gd name="T16" fmla="*/ 321737 w 269"/>
              <a:gd name="T17" fmla="*/ 177525 h 288"/>
              <a:gd name="T18" fmla="*/ 338510 w 269"/>
              <a:gd name="T19" fmla="*/ 186629 h 288"/>
              <a:gd name="T20" fmla="*/ 359857 w 269"/>
              <a:gd name="T21" fmla="*/ 165387 h 288"/>
              <a:gd name="T22" fmla="*/ 338510 w 269"/>
              <a:gd name="T23" fmla="*/ 144144 h 288"/>
              <a:gd name="T24" fmla="*/ 320212 w 269"/>
              <a:gd name="T25" fmla="*/ 153248 h 288"/>
              <a:gd name="T26" fmla="*/ 221099 w 269"/>
              <a:gd name="T27" fmla="*/ 153248 h 288"/>
              <a:gd name="T28" fmla="*/ 219574 w 269"/>
              <a:gd name="T29" fmla="*/ 103177 h 288"/>
              <a:gd name="T30" fmla="*/ 257694 w 269"/>
              <a:gd name="T31" fmla="*/ 53106 h 288"/>
              <a:gd name="T32" fmla="*/ 204326 w 269"/>
              <a:gd name="T33" fmla="*/ 0 h 288"/>
              <a:gd name="T34" fmla="*/ 150957 w 269"/>
              <a:gd name="T35" fmla="*/ 53106 h 288"/>
              <a:gd name="T36" fmla="*/ 189077 w 269"/>
              <a:gd name="T37" fmla="*/ 103177 h 288"/>
              <a:gd name="T38" fmla="*/ 187553 w 269"/>
              <a:gd name="T39" fmla="*/ 153248 h 288"/>
              <a:gd name="T40" fmla="*/ 88439 w 269"/>
              <a:gd name="T41" fmla="*/ 153248 h 288"/>
              <a:gd name="T42" fmla="*/ 70142 w 269"/>
              <a:gd name="T43" fmla="*/ 144144 h 288"/>
              <a:gd name="T44" fmla="*/ 48794 w 269"/>
              <a:gd name="T45" fmla="*/ 165387 h 288"/>
              <a:gd name="T46" fmla="*/ 70142 w 269"/>
              <a:gd name="T47" fmla="*/ 186629 h 288"/>
              <a:gd name="T48" fmla="*/ 86915 w 269"/>
              <a:gd name="T49" fmla="*/ 177525 h 288"/>
              <a:gd name="T50" fmla="*/ 115886 w 269"/>
              <a:gd name="T51" fmla="*/ 183594 h 288"/>
              <a:gd name="T52" fmla="*/ 186028 w 269"/>
              <a:gd name="T53" fmla="*/ 183594 h 288"/>
              <a:gd name="T54" fmla="*/ 182978 w 269"/>
              <a:gd name="T55" fmla="*/ 283737 h 288"/>
              <a:gd name="T56" fmla="*/ 166205 w 269"/>
              <a:gd name="T57" fmla="*/ 362637 h 288"/>
              <a:gd name="T58" fmla="*/ 89964 w 269"/>
              <a:gd name="T59" fmla="*/ 344429 h 288"/>
              <a:gd name="T60" fmla="*/ 51844 w 269"/>
              <a:gd name="T61" fmla="*/ 321670 h 288"/>
              <a:gd name="T62" fmla="*/ 53369 w 269"/>
              <a:gd name="T63" fmla="*/ 317118 h 288"/>
              <a:gd name="T64" fmla="*/ 25922 w 269"/>
              <a:gd name="T65" fmla="*/ 291323 h 288"/>
              <a:gd name="T66" fmla="*/ 0 w 269"/>
              <a:gd name="T67" fmla="*/ 317118 h 288"/>
              <a:gd name="T68" fmla="*/ 25922 w 269"/>
              <a:gd name="T69" fmla="*/ 344429 h 288"/>
              <a:gd name="T70" fmla="*/ 32021 w 269"/>
              <a:gd name="T71" fmla="*/ 342912 h 288"/>
              <a:gd name="T72" fmla="*/ 73191 w 269"/>
              <a:gd name="T73" fmla="*/ 374775 h 288"/>
              <a:gd name="T74" fmla="*/ 155531 w 269"/>
              <a:gd name="T75" fmla="*/ 414225 h 288"/>
              <a:gd name="T76" fmla="*/ 205850 w 269"/>
              <a:gd name="T77" fmla="*/ 436985 h 288"/>
              <a:gd name="T78" fmla="*/ 253120 w 269"/>
              <a:gd name="T79" fmla="*/ 414225 h 288"/>
              <a:gd name="T80" fmla="*/ 335460 w 269"/>
              <a:gd name="T81" fmla="*/ 374775 h 288"/>
              <a:gd name="T82" fmla="*/ 376630 w 269"/>
              <a:gd name="T83" fmla="*/ 342912 h 288"/>
              <a:gd name="T84" fmla="*/ 382729 w 269"/>
              <a:gd name="T85" fmla="*/ 344429 h 288"/>
              <a:gd name="T86" fmla="*/ 410176 w 269"/>
              <a:gd name="T87" fmla="*/ 317118 h 288"/>
              <a:gd name="T88" fmla="*/ 382729 w 269"/>
              <a:gd name="T89" fmla="*/ 291323 h 288"/>
              <a:gd name="T90" fmla="*/ 175354 w 269"/>
              <a:gd name="T91" fmla="*/ 53106 h 288"/>
              <a:gd name="T92" fmla="*/ 204326 w 269"/>
              <a:gd name="T93" fmla="*/ 24277 h 288"/>
              <a:gd name="T94" fmla="*/ 231772 w 269"/>
              <a:gd name="T95" fmla="*/ 53106 h 288"/>
              <a:gd name="T96" fmla="*/ 204326 w 269"/>
              <a:gd name="T97" fmla="*/ 80417 h 288"/>
              <a:gd name="T98" fmla="*/ 175354 w 269"/>
              <a:gd name="T99" fmla="*/ 53106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7" name="组合 6"/>
          <p:cNvGrpSpPr/>
          <p:nvPr/>
        </p:nvGrpSpPr>
        <p:grpSpPr>
          <a:xfrm>
            <a:off x="7563570" y="2468247"/>
            <a:ext cx="439665" cy="436985"/>
            <a:chOff x="5483226" y="5110164"/>
            <a:chExt cx="260350" cy="258763"/>
          </a:xfrm>
          <a:solidFill>
            <a:schemeClr val="bg1"/>
          </a:solidFill>
        </p:grpSpPr>
        <p:grpSp>
          <p:nvGrpSpPr>
            <p:cNvPr id="6" name="组合 5"/>
            <p:cNvGrpSpPr/>
            <p:nvPr/>
          </p:nvGrpSpPr>
          <p:grpSpPr>
            <a:xfrm>
              <a:off x="5522913" y="5110164"/>
              <a:ext cx="220663" cy="258763"/>
              <a:chOff x="5522913" y="5110164"/>
              <a:chExt cx="220663" cy="258763"/>
            </a:xfrm>
            <a:grpFill/>
          </p:grpSpPr>
          <p:sp>
            <p:nvSpPr>
              <p:cNvPr id="151" name="Freeform 368"/>
              <p:cNvSpPr>
                <a:spLocks/>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52" name="Freeform 369"/>
              <p:cNvSpPr>
                <a:spLocks/>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153" name="Freeform 370"/>
            <p:cNvSpPr>
              <a:spLocks/>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36876" name="文本框 153"/>
          <p:cNvSpPr txBox="1">
            <a:spLocks noChangeArrowheads="1"/>
          </p:cNvSpPr>
          <p:nvPr/>
        </p:nvSpPr>
        <p:spPr bwMode="auto">
          <a:xfrm>
            <a:off x="3035300" y="4197350"/>
            <a:ext cx="6332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FFFFFF"/>
                </a:solidFill>
                <a:latin typeface="微软雅黑" pitchFamily="34" charset="-122"/>
                <a:ea typeface="微软雅黑" pitchFamily="34" charset="-122"/>
              </a:rPr>
              <a:t>Please click here to enter your text content, the theme to be sharp, the language to be concise.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00"/>
            <a:ext cx="12192000" cy="2387600"/>
          </a:xfrm>
          <a:prstGeom prst="rect">
            <a:avLst/>
          </a:prstGeom>
          <a:solidFill>
            <a:srgbClr val="0316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8915"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390650"/>
            <a:ext cx="428148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5"/>
          <p:cNvSpPr/>
          <p:nvPr/>
        </p:nvSpPr>
        <p:spPr>
          <a:xfrm>
            <a:off x="6159500" y="2222500"/>
            <a:ext cx="6032500" cy="2387600"/>
          </a:xfrm>
          <a:prstGeom prst="triangle">
            <a:avLst>
              <a:gd name="adj" fmla="val 7989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917" name="文本框 6"/>
          <p:cNvSpPr txBox="1">
            <a:spLocks noChangeArrowheads="1"/>
          </p:cNvSpPr>
          <p:nvPr/>
        </p:nvSpPr>
        <p:spPr bwMode="auto">
          <a:xfrm>
            <a:off x="5661025" y="2692400"/>
            <a:ext cx="3292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b="1" dirty="0">
                <a:solidFill>
                  <a:srgbClr val="00B0F0"/>
                </a:solidFill>
                <a:latin typeface="微软雅黑" pitchFamily="34" charset="-122"/>
                <a:ea typeface="微软雅黑" pitchFamily="34" charset="-122"/>
              </a:rPr>
              <a:t>PART 03</a:t>
            </a:r>
          </a:p>
          <a:p>
            <a:pPr eaLnBrk="1" hangingPunct="1"/>
            <a:r>
              <a:rPr lang="zh-CN" altLang="en-US" sz="2800" b="1" dirty="0">
                <a:solidFill>
                  <a:srgbClr val="00B0F0"/>
                </a:solidFill>
                <a:latin typeface="微软雅黑" pitchFamily="34" charset="-122"/>
                <a:ea typeface="微软雅黑" pitchFamily="34" charset="-122"/>
              </a:rPr>
              <a:t>Reflecting on experience</a:t>
            </a:r>
            <a:endParaRPr lang="en-US" altLang="zh-CN" sz="2800" b="1" dirty="0">
              <a:solidFill>
                <a:srgbClr val="00B0F0"/>
              </a:solidFill>
              <a:latin typeface="微软雅黑" pitchFamily="34" charset="-122"/>
              <a:ea typeface="微软雅黑" pitchFamily="34" charset="-122"/>
            </a:endParaRPr>
          </a:p>
        </p:txBody>
      </p:sp>
      <p:cxnSp>
        <p:nvCxnSpPr>
          <p:cNvPr id="12" name="直接连接符 11"/>
          <p:cNvCxnSpPr/>
          <p:nvPr/>
        </p:nvCxnSpPr>
        <p:spPr>
          <a:xfrm>
            <a:off x="8445500" y="2990850"/>
            <a:ext cx="0" cy="920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919" name="文本框 9"/>
          <p:cNvSpPr txBox="1">
            <a:spLocks noChangeArrowheads="1"/>
          </p:cNvSpPr>
          <p:nvPr/>
        </p:nvSpPr>
        <p:spPr bwMode="auto">
          <a:xfrm>
            <a:off x="8759825" y="2927350"/>
            <a:ext cx="29011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Market level</a:t>
            </a:r>
            <a:endParaRPr lang="en-US" altLang="zh-CN" dirty="0">
              <a:solidFill>
                <a:schemeClr val="bg1"/>
              </a:solidFill>
              <a:latin typeface="微软雅黑" pitchFamily="34" charset="-122"/>
              <a:ea typeface="微软雅黑" pitchFamily="34" charset="-122"/>
            </a:endParaRPr>
          </a:p>
        </p:txBody>
      </p:sp>
      <p:sp>
        <p:nvSpPr>
          <p:cNvPr id="38920" name="文本框 15"/>
          <p:cNvSpPr txBox="1">
            <a:spLocks noChangeArrowheads="1"/>
          </p:cNvSpPr>
          <p:nvPr/>
        </p:nvSpPr>
        <p:spPr bwMode="auto">
          <a:xfrm>
            <a:off x="8759825" y="3276600"/>
            <a:ext cx="263718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Team level</a:t>
            </a:r>
            <a:endParaRPr lang="en-US" altLang="zh-CN" dirty="0">
              <a:solidFill>
                <a:schemeClr val="bg1"/>
              </a:solidFill>
              <a:latin typeface="微软雅黑" pitchFamily="34" charset="-122"/>
              <a:ea typeface="微软雅黑" pitchFamily="34" charset="-122"/>
            </a:endParaRPr>
          </a:p>
        </p:txBody>
      </p:sp>
      <p:sp>
        <p:nvSpPr>
          <p:cNvPr id="38921" name="文本框 16"/>
          <p:cNvSpPr txBox="1">
            <a:spLocks noChangeArrowheads="1"/>
          </p:cNvSpPr>
          <p:nvPr/>
        </p:nvSpPr>
        <p:spPr bwMode="auto">
          <a:xfrm>
            <a:off x="8759825" y="362108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chemeClr val="bg1"/>
                </a:solidFill>
                <a:latin typeface="微软雅黑" pitchFamily="34" charset="-122"/>
                <a:ea typeface="微软雅黑" pitchFamily="34" charset="-122"/>
              </a:rPr>
              <a:t>Growth</a:t>
            </a:r>
            <a:endParaRPr lang="en-US" altLang="zh-CN">
              <a:solidFill>
                <a:schemeClr val="bg1"/>
              </a:solidFill>
              <a:latin typeface="微软雅黑" pitchFamily="34" charset="-122"/>
              <a:ea typeface="微软雅黑"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3"/>
          <p:cNvSpPr txBox="1">
            <a:spLocks noChangeArrowheads="1"/>
          </p:cNvSpPr>
          <p:nvPr/>
        </p:nvSpPr>
        <p:spPr bwMode="auto">
          <a:xfrm>
            <a:off x="139700" y="279400"/>
            <a:ext cx="490364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9940" name="组合 5"/>
          <p:cNvGrpSpPr>
            <a:grpSpLocks/>
          </p:cNvGrpSpPr>
          <p:nvPr/>
        </p:nvGrpSpPr>
        <p:grpSpPr bwMode="auto">
          <a:xfrm rot="20589236" flipH="1">
            <a:off x="7277100" y="1471613"/>
            <a:ext cx="2932113" cy="3983037"/>
            <a:chOff x="3814565" y="2267667"/>
            <a:chExt cx="2113384" cy="2870919"/>
          </a:xfrm>
        </p:grpSpPr>
        <p:sp>
          <p:nvSpPr>
            <p:cNvPr id="39958" name="Freeform 5"/>
            <p:cNvSpPr>
              <a:spLocks/>
            </p:cNvSpPr>
            <p:nvPr/>
          </p:nvSpPr>
          <p:spPr bwMode="auto">
            <a:xfrm rot="10324373">
              <a:off x="3816574" y="2538261"/>
              <a:ext cx="2111375" cy="2600325"/>
            </a:xfrm>
            <a:custGeom>
              <a:avLst/>
              <a:gdLst>
                <a:gd name="T0" fmla="*/ 2107605 w 560"/>
                <a:gd name="T1" fmla="*/ 282235 h 691"/>
                <a:gd name="T2" fmla="*/ 2039739 w 560"/>
                <a:gd name="T3" fmla="*/ 199446 h 691"/>
                <a:gd name="T4" fmla="*/ 346869 w 560"/>
                <a:gd name="T5" fmla="*/ 3763 h 691"/>
                <a:gd name="T6" fmla="*/ 263922 w 560"/>
                <a:gd name="T7" fmla="*/ 71500 h 691"/>
                <a:gd name="T8" fmla="*/ 3770 w 560"/>
                <a:gd name="T9" fmla="*/ 2318090 h 691"/>
                <a:gd name="T10" fmla="*/ 71636 w 560"/>
                <a:gd name="T11" fmla="*/ 2400879 h 691"/>
                <a:gd name="T12" fmla="*/ 1764506 w 560"/>
                <a:gd name="T13" fmla="*/ 2596562 h 691"/>
                <a:gd name="T14" fmla="*/ 1847453 w 560"/>
                <a:gd name="T15" fmla="*/ 2528825 h 691"/>
                <a:gd name="T16" fmla="*/ 2107605 w 560"/>
                <a:gd name="T17" fmla="*/ 282235 h 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0" h="691">
                  <a:moveTo>
                    <a:pt x="559" y="75"/>
                  </a:moveTo>
                  <a:cubicBezTo>
                    <a:pt x="560" y="64"/>
                    <a:pt x="552" y="54"/>
                    <a:pt x="541" y="53"/>
                  </a:cubicBezTo>
                  <a:cubicBezTo>
                    <a:pt x="92" y="1"/>
                    <a:pt x="92" y="1"/>
                    <a:pt x="92" y="1"/>
                  </a:cubicBezTo>
                  <a:cubicBezTo>
                    <a:pt x="81" y="0"/>
                    <a:pt x="71" y="8"/>
                    <a:pt x="70" y="19"/>
                  </a:cubicBezTo>
                  <a:cubicBezTo>
                    <a:pt x="1" y="616"/>
                    <a:pt x="1" y="616"/>
                    <a:pt x="1" y="616"/>
                  </a:cubicBezTo>
                  <a:cubicBezTo>
                    <a:pt x="0" y="627"/>
                    <a:pt x="8" y="637"/>
                    <a:pt x="19" y="638"/>
                  </a:cubicBezTo>
                  <a:cubicBezTo>
                    <a:pt x="468" y="690"/>
                    <a:pt x="468" y="690"/>
                    <a:pt x="468" y="690"/>
                  </a:cubicBezTo>
                  <a:cubicBezTo>
                    <a:pt x="479" y="691"/>
                    <a:pt x="489" y="683"/>
                    <a:pt x="490" y="672"/>
                  </a:cubicBezTo>
                  <a:lnTo>
                    <a:pt x="559" y="75"/>
                  </a:lnTo>
                  <a:close/>
                </a:path>
              </a:pathLst>
            </a:custGeom>
            <a:solidFill>
              <a:srgbClr val="E86E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59" name="Freeform 6"/>
            <p:cNvSpPr>
              <a:spLocks/>
            </p:cNvSpPr>
            <p:nvPr/>
          </p:nvSpPr>
          <p:spPr bwMode="auto">
            <a:xfrm rot="10324373">
              <a:off x="3814565" y="2499970"/>
              <a:ext cx="2112963" cy="2601913"/>
            </a:xfrm>
            <a:custGeom>
              <a:avLst/>
              <a:gdLst>
                <a:gd name="T0" fmla="*/ 2105417 w 560"/>
                <a:gd name="T1" fmla="*/ 282407 h 691"/>
                <a:gd name="T2" fmla="*/ 2041273 w 560"/>
                <a:gd name="T3" fmla="*/ 199568 h 691"/>
                <a:gd name="T4" fmla="*/ 347130 w 560"/>
                <a:gd name="T5" fmla="*/ 3765 h 691"/>
                <a:gd name="T6" fmla="*/ 264120 w 560"/>
                <a:gd name="T7" fmla="*/ 71543 h 691"/>
                <a:gd name="T8" fmla="*/ 3773 w 560"/>
                <a:gd name="T9" fmla="*/ 2319506 h 691"/>
                <a:gd name="T10" fmla="*/ 71690 w 560"/>
                <a:gd name="T11" fmla="*/ 2402345 h 691"/>
                <a:gd name="T12" fmla="*/ 1765833 w 560"/>
                <a:gd name="T13" fmla="*/ 2598148 h 691"/>
                <a:gd name="T14" fmla="*/ 1848843 w 560"/>
                <a:gd name="T15" fmla="*/ 2530370 h 691"/>
                <a:gd name="T16" fmla="*/ 2105417 w 560"/>
                <a:gd name="T17" fmla="*/ 282407 h 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0" h="691">
                  <a:moveTo>
                    <a:pt x="558" y="75"/>
                  </a:moveTo>
                  <a:cubicBezTo>
                    <a:pt x="560" y="64"/>
                    <a:pt x="552" y="54"/>
                    <a:pt x="541" y="53"/>
                  </a:cubicBezTo>
                  <a:cubicBezTo>
                    <a:pt x="92" y="1"/>
                    <a:pt x="92" y="1"/>
                    <a:pt x="92" y="1"/>
                  </a:cubicBezTo>
                  <a:cubicBezTo>
                    <a:pt x="81" y="0"/>
                    <a:pt x="71" y="8"/>
                    <a:pt x="70" y="19"/>
                  </a:cubicBezTo>
                  <a:cubicBezTo>
                    <a:pt x="1" y="616"/>
                    <a:pt x="1" y="616"/>
                    <a:pt x="1" y="616"/>
                  </a:cubicBezTo>
                  <a:cubicBezTo>
                    <a:pt x="0" y="627"/>
                    <a:pt x="8" y="637"/>
                    <a:pt x="19" y="638"/>
                  </a:cubicBezTo>
                  <a:cubicBezTo>
                    <a:pt x="468" y="690"/>
                    <a:pt x="468" y="690"/>
                    <a:pt x="468" y="690"/>
                  </a:cubicBezTo>
                  <a:cubicBezTo>
                    <a:pt x="478" y="691"/>
                    <a:pt x="488" y="683"/>
                    <a:pt x="490" y="672"/>
                  </a:cubicBezTo>
                  <a:lnTo>
                    <a:pt x="558" y="75"/>
                  </a:lnTo>
                  <a:close/>
                </a:path>
              </a:pathLst>
            </a:custGeom>
            <a:solidFill>
              <a:srgbClr val="ED8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0" name="Freeform 7"/>
            <p:cNvSpPr>
              <a:spLocks/>
            </p:cNvSpPr>
            <p:nvPr/>
          </p:nvSpPr>
          <p:spPr bwMode="auto">
            <a:xfrm rot="10324373">
              <a:off x="3970954" y="2726248"/>
              <a:ext cx="1693863" cy="2122488"/>
            </a:xfrm>
            <a:custGeom>
              <a:avLst/>
              <a:gdLst>
                <a:gd name="T0" fmla="*/ 1693863 w 1067"/>
                <a:gd name="T1" fmla="*/ 123825 h 1337"/>
                <a:gd name="T2" fmla="*/ 215900 w 1067"/>
                <a:gd name="T3" fmla="*/ 0 h 1337"/>
                <a:gd name="T4" fmla="*/ 0 w 1067"/>
                <a:gd name="T5" fmla="*/ 1960563 h 1337"/>
                <a:gd name="T6" fmla="*/ 1389063 w 1067"/>
                <a:gd name="T7" fmla="*/ 2122488 h 1337"/>
                <a:gd name="T8" fmla="*/ 1693863 w 1067"/>
                <a:gd name="T9" fmla="*/ 123825 h 1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7" h="1337">
                  <a:moveTo>
                    <a:pt x="1067" y="78"/>
                  </a:moveTo>
                  <a:lnTo>
                    <a:pt x="136" y="0"/>
                  </a:lnTo>
                  <a:lnTo>
                    <a:pt x="0" y="1235"/>
                  </a:lnTo>
                  <a:lnTo>
                    <a:pt x="875" y="1337"/>
                  </a:lnTo>
                  <a:lnTo>
                    <a:pt x="1067" y="78"/>
                  </a:lnTo>
                  <a:close/>
                </a:path>
              </a:pathLst>
            </a:custGeom>
            <a:solidFill>
              <a:srgbClr val="E86E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1" name="Freeform 8"/>
            <p:cNvSpPr>
              <a:spLocks/>
            </p:cNvSpPr>
            <p:nvPr/>
          </p:nvSpPr>
          <p:spPr bwMode="auto">
            <a:xfrm rot="10324373">
              <a:off x="4017421" y="2678674"/>
              <a:ext cx="1689100" cy="2171700"/>
            </a:xfrm>
            <a:custGeom>
              <a:avLst/>
              <a:gdLst>
                <a:gd name="T0" fmla="*/ 1689100 w 1064"/>
                <a:gd name="T1" fmla="*/ 169863 h 1368"/>
                <a:gd name="T2" fmla="*/ 233363 w 1064"/>
                <a:gd name="T3" fmla="*/ 0 h 1368"/>
                <a:gd name="T4" fmla="*/ 0 w 1064"/>
                <a:gd name="T5" fmla="*/ 2006600 h 1368"/>
                <a:gd name="T6" fmla="*/ 1458913 w 1064"/>
                <a:gd name="T7" fmla="*/ 2171700 h 1368"/>
                <a:gd name="T8" fmla="*/ 1689100 w 1064"/>
                <a:gd name="T9" fmla="*/ 169863 h 1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4" h="1368">
                  <a:moveTo>
                    <a:pt x="1064" y="107"/>
                  </a:moveTo>
                  <a:lnTo>
                    <a:pt x="147" y="0"/>
                  </a:lnTo>
                  <a:lnTo>
                    <a:pt x="0" y="1264"/>
                  </a:lnTo>
                  <a:lnTo>
                    <a:pt x="919" y="1368"/>
                  </a:lnTo>
                  <a:lnTo>
                    <a:pt x="1064"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2" name="Freeform 9"/>
            <p:cNvSpPr>
              <a:spLocks noEditPoints="1"/>
            </p:cNvSpPr>
            <p:nvPr/>
          </p:nvSpPr>
          <p:spPr bwMode="auto">
            <a:xfrm rot="10324373">
              <a:off x="4691713" y="2267667"/>
              <a:ext cx="271463" cy="368300"/>
            </a:xfrm>
            <a:custGeom>
              <a:avLst/>
              <a:gdLst>
                <a:gd name="T0" fmla="*/ 271463 w 72"/>
                <a:gd name="T1" fmla="*/ 26307 h 98"/>
                <a:gd name="T2" fmla="*/ 245071 w 72"/>
                <a:gd name="T3" fmla="*/ 255555 h 98"/>
                <a:gd name="T4" fmla="*/ 113110 w 72"/>
                <a:gd name="T5" fmla="*/ 360784 h 98"/>
                <a:gd name="T6" fmla="*/ 7541 w 72"/>
                <a:gd name="T7" fmla="*/ 229248 h 98"/>
                <a:gd name="T8" fmla="*/ 33933 w 72"/>
                <a:gd name="T9" fmla="*/ 0 h 98"/>
                <a:gd name="T10" fmla="*/ 271463 w 72"/>
                <a:gd name="T11" fmla="*/ 26307 h 98"/>
                <a:gd name="T12" fmla="*/ 120650 w 72"/>
                <a:gd name="T13" fmla="*/ 300653 h 98"/>
                <a:gd name="T14" fmla="*/ 199827 w 72"/>
                <a:gd name="T15" fmla="*/ 236764 h 98"/>
                <a:gd name="T16" fmla="*/ 135732 w 72"/>
                <a:gd name="T17" fmla="*/ 154085 h 98"/>
                <a:gd name="T18" fmla="*/ 56555 w 72"/>
                <a:gd name="T19" fmla="*/ 217973 h 98"/>
                <a:gd name="T20" fmla="*/ 120650 w 72"/>
                <a:gd name="T21" fmla="*/ 300653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98">
                  <a:moveTo>
                    <a:pt x="72" y="7"/>
                  </a:moveTo>
                  <a:cubicBezTo>
                    <a:pt x="65" y="68"/>
                    <a:pt x="65" y="68"/>
                    <a:pt x="65" y="68"/>
                  </a:cubicBezTo>
                  <a:cubicBezTo>
                    <a:pt x="63" y="86"/>
                    <a:pt x="47" y="98"/>
                    <a:pt x="30" y="96"/>
                  </a:cubicBezTo>
                  <a:cubicBezTo>
                    <a:pt x="13" y="94"/>
                    <a:pt x="0" y="78"/>
                    <a:pt x="2" y="61"/>
                  </a:cubicBezTo>
                  <a:cubicBezTo>
                    <a:pt x="9" y="0"/>
                    <a:pt x="9" y="0"/>
                    <a:pt x="9" y="0"/>
                  </a:cubicBezTo>
                  <a:lnTo>
                    <a:pt x="72" y="7"/>
                  </a:lnTo>
                  <a:close/>
                  <a:moveTo>
                    <a:pt x="32" y="80"/>
                  </a:moveTo>
                  <a:cubicBezTo>
                    <a:pt x="42" y="81"/>
                    <a:pt x="52" y="73"/>
                    <a:pt x="53" y="63"/>
                  </a:cubicBezTo>
                  <a:cubicBezTo>
                    <a:pt x="55" y="52"/>
                    <a:pt x="47" y="43"/>
                    <a:pt x="36" y="41"/>
                  </a:cubicBezTo>
                  <a:cubicBezTo>
                    <a:pt x="26" y="40"/>
                    <a:pt x="16" y="48"/>
                    <a:pt x="15" y="58"/>
                  </a:cubicBezTo>
                  <a:cubicBezTo>
                    <a:pt x="14" y="69"/>
                    <a:pt x="21" y="78"/>
                    <a:pt x="32" y="80"/>
                  </a:cubicBezTo>
                  <a:close/>
                </a:path>
              </a:pathLst>
            </a:custGeom>
            <a:solidFill>
              <a:srgbClr val="069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3" name="Freeform 10"/>
            <p:cNvSpPr>
              <a:spLocks/>
            </p:cNvSpPr>
            <p:nvPr/>
          </p:nvSpPr>
          <p:spPr bwMode="auto">
            <a:xfrm rot="10324373">
              <a:off x="4320153" y="2518072"/>
              <a:ext cx="1009650" cy="373063"/>
            </a:xfrm>
            <a:custGeom>
              <a:avLst/>
              <a:gdLst>
                <a:gd name="T0" fmla="*/ 1009650 w 268"/>
                <a:gd name="T1" fmla="*/ 113049 h 99"/>
                <a:gd name="T2" fmla="*/ 1005883 w 268"/>
                <a:gd name="T3" fmla="*/ 150733 h 99"/>
                <a:gd name="T4" fmla="*/ 742168 w 268"/>
                <a:gd name="T5" fmla="*/ 357990 h 99"/>
                <a:gd name="T6" fmla="*/ 222274 w 268"/>
                <a:gd name="T7" fmla="*/ 297697 h 99"/>
                <a:gd name="T8" fmla="*/ 15069 w 268"/>
                <a:gd name="T9" fmla="*/ 33915 h 99"/>
                <a:gd name="T10" fmla="*/ 18837 w 268"/>
                <a:gd name="T11" fmla="*/ 0 h 99"/>
                <a:gd name="T12" fmla="*/ 1009650 w 268"/>
                <a:gd name="T13" fmla="*/ 113049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99">
                  <a:moveTo>
                    <a:pt x="268" y="30"/>
                  </a:moveTo>
                  <a:cubicBezTo>
                    <a:pt x="267" y="40"/>
                    <a:pt x="267" y="40"/>
                    <a:pt x="267" y="40"/>
                  </a:cubicBezTo>
                  <a:cubicBezTo>
                    <a:pt x="263" y="74"/>
                    <a:pt x="231" y="99"/>
                    <a:pt x="197" y="95"/>
                  </a:cubicBezTo>
                  <a:cubicBezTo>
                    <a:pt x="59" y="79"/>
                    <a:pt x="59" y="79"/>
                    <a:pt x="59" y="79"/>
                  </a:cubicBezTo>
                  <a:cubicBezTo>
                    <a:pt x="24" y="75"/>
                    <a:pt x="0" y="44"/>
                    <a:pt x="4" y="9"/>
                  </a:cubicBezTo>
                  <a:cubicBezTo>
                    <a:pt x="5" y="0"/>
                    <a:pt x="5" y="0"/>
                    <a:pt x="5" y="0"/>
                  </a:cubicBezTo>
                  <a:lnTo>
                    <a:pt x="268" y="30"/>
                  </a:ln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4" name="Freeform 11"/>
            <p:cNvSpPr>
              <a:spLocks/>
            </p:cNvSpPr>
            <p:nvPr/>
          </p:nvSpPr>
          <p:spPr bwMode="auto">
            <a:xfrm rot="10324373">
              <a:off x="4318129" y="2481150"/>
              <a:ext cx="1014413" cy="371475"/>
            </a:xfrm>
            <a:custGeom>
              <a:avLst/>
              <a:gdLst>
                <a:gd name="T0" fmla="*/ 1014413 w 269"/>
                <a:gd name="T1" fmla="*/ 116320 h 99"/>
                <a:gd name="T2" fmla="*/ 1010642 w 269"/>
                <a:gd name="T3" fmla="*/ 150091 h 99"/>
                <a:gd name="T4" fmla="*/ 746668 w 269"/>
                <a:gd name="T5" fmla="*/ 356466 h 99"/>
                <a:gd name="T6" fmla="*/ 226263 w 269"/>
                <a:gd name="T7" fmla="*/ 300182 h 99"/>
                <a:gd name="T8" fmla="*/ 15084 w 269"/>
                <a:gd name="T9" fmla="*/ 37523 h 99"/>
                <a:gd name="T10" fmla="*/ 22626 w 269"/>
                <a:gd name="T11" fmla="*/ 0 h 99"/>
                <a:gd name="T12" fmla="*/ 1014413 w 269"/>
                <a:gd name="T13" fmla="*/ 11632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99">
                  <a:moveTo>
                    <a:pt x="269" y="31"/>
                  </a:moveTo>
                  <a:cubicBezTo>
                    <a:pt x="268" y="40"/>
                    <a:pt x="268" y="40"/>
                    <a:pt x="268" y="40"/>
                  </a:cubicBezTo>
                  <a:cubicBezTo>
                    <a:pt x="264" y="75"/>
                    <a:pt x="232" y="99"/>
                    <a:pt x="198" y="95"/>
                  </a:cubicBezTo>
                  <a:cubicBezTo>
                    <a:pt x="60" y="80"/>
                    <a:pt x="60" y="80"/>
                    <a:pt x="60" y="80"/>
                  </a:cubicBezTo>
                  <a:cubicBezTo>
                    <a:pt x="25" y="76"/>
                    <a:pt x="0" y="44"/>
                    <a:pt x="4" y="10"/>
                  </a:cubicBezTo>
                  <a:cubicBezTo>
                    <a:pt x="6" y="0"/>
                    <a:pt x="6" y="0"/>
                    <a:pt x="6" y="0"/>
                  </a:cubicBezTo>
                  <a:lnTo>
                    <a:pt x="269" y="31"/>
                  </a:lnTo>
                  <a:close/>
                </a:path>
              </a:pathLst>
            </a:custGeom>
            <a:solidFill>
              <a:srgbClr val="069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5" name="Freeform 12"/>
            <p:cNvSpPr>
              <a:spLocks/>
            </p:cNvSpPr>
            <p:nvPr/>
          </p:nvSpPr>
          <p:spPr bwMode="auto">
            <a:xfrm rot="10324373">
              <a:off x="4207367" y="3150544"/>
              <a:ext cx="344488" cy="342900"/>
            </a:xfrm>
            <a:custGeom>
              <a:avLst/>
              <a:gdLst>
                <a:gd name="T0" fmla="*/ 333131 w 91"/>
                <a:gd name="T1" fmla="*/ 188407 h 91"/>
                <a:gd name="T2" fmla="*/ 193065 w 91"/>
                <a:gd name="T3" fmla="*/ 11304 h 91"/>
                <a:gd name="T4" fmla="*/ 11357 w 91"/>
                <a:gd name="T5" fmla="*/ 150725 h 91"/>
                <a:gd name="T6" fmla="*/ 155209 w 91"/>
                <a:gd name="T7" fmla="*/ 331596 h 91"/>
                <a:gd name="T8" fmla="*/ 333131 w 91"/>
                <a:gd name="T9" fmla="*/ 188407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1">
                  <a:moveTo>
                    <a:pt x="88" y="50"/>
                  </a:moveTo>
                  <a:cubicBezTo>
                    <a:pt x="91" y="27"/>
                    <a:pt x="74" y="5"/>
                    <a:pt x="51" y="3"/>
                  </a:cubicBezTo>
                  <a:cubicBezTo>
                    <a:pt x="27" y="0"/>
                    <a:pt x="6" y="17"/>
                    <a:pt x="3" y="40"/>
                  </a:cubicBezTo>
                  <a:cubicBezTo>
                    <a:pt x="0" y="64"/>
                    <a:pt x="17" y="85"/>
                    <a:pt x="41" y="88"/>
                  </a:cubicBezTo>
                  <a:cubicBezTo>
                    <a:pt x="64" y="91"/>
                    <a:pt x="86" y="74"/>
                    <a:pt x="88" y="50"/>
                  </a:cubicBezTo>
                  <a:close/>
                </a:path>
              </a:pathLst>
            </a:custGeom>
            <a:solidFill>
              <a:srgbClr val="ED8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6" name="Freeform 13"/>
            <p:cNvSpPr>
              <a:spLocks/>
            </p:cNvSpPr>
            <p:nvPr/>
          </p:nvSpPr>
          <p:spPr bwMode="auto">
            <a:xfrm rot="10324373">
              <a:off x="4263437" y="3241106"/>
              <a:ext cx="233363" cy="192088"/>
            </a:xfrm>
            <a:custGeom>
              <a:avLst/>
              <a:gdLst>
                <a:gd name="T0" fmla="*/ 112918 w 62"/>
                <a:gd name="T1" fmla="*/ 0 h 51"/>
                <a:gd name="T2" fmla="*/ 94098 w 62"/>
                <a:gd name="T3" fmla="*/ 7533 h 51"/>
                <a:gd name="T4" fmla="*/ 18820 w 62"/>
                <a:gd name="T5" fmla="*/ 56496 h 51"/>
                <a:gd name="T6" fmla="*/ 11292 w 62"/>
                <a:gd name="T7" fmla="*/ 105460 h 51"/>
                <a:gd name="T8" fmla="*/ 56459 w 62"/>
                <a:gd name="T9" fmla="*/ 112993 h 51"/>
                <a:gd name="T10" fmla="*/ 101626 w 62"/>
                <a:gd name="T11" fmla="*/ 79095 h 51"/>
                <a:gd name="T12" fmla="*/ 169376 w 62"/>
                <a:gd name="T13" fmla="*/ 173256 h 51"/>
                <a:gd name="T14" fmla="*/ 218307 w 62"/>
                <a:gd name="T15" fmla="*/ 180789 h 51"/>
                <a:gd name="T16" fmla="*/ 225835 w 62"/>
                <a:gd name="T17" fmla="*/ 135592 h 51"/>
                <a:gd name="T18" fmla="*/ 139265 w 62"/>
                <a:gd name="T19" fmla="*/ 15066 h 51"/>
                <a:gd name="T20" fmla="*/ 112918 w 6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51">
                  <a:moveTo>
                    <a:pt x="30" y="0"/>
                  </a:moveTo>
                  <a:cubicBezTo>
                    <a:pt x="28" y="0"/>
                    <a:pt x="26" y="1"/>
                    <a:pt x="25" y="2"/>
                  </a:cubicBezTo>
                  <a:cubicBezTo>
                    <a:pt x="5" y="15"/>
                    <a:pt x="5" y="15"/>
                    <a:pt x="5" y="15"/>
                  </a:cubicBezTo>
                  <a:cubicBezTo>
                    <a:pt x="1" y="18"/>
                    <a:pt x="0" y="24"/>
                    <a:pt x="3" y="28"/>
                  </a:cubicBezTo>
                  <a:cubicBezTo>
                    <a:pt x="6" y="32"/>
                    <a:pt x="11" y="32"/>
                    <a:pt x="15" y="30"/>
                  </a:cubicBezTo>
                  <a:cubicBezTo>
                    <a:pt x="27" y="21"/>
                    <a:pt x="27" y="21"/>
                    <a:pt x="27" y="21"/>
                  </a:cubicBezTo>
                  <a:cubicBezTo>
                    <a:pt x="45" y="46"/>
                    <a:pt x="45" y="46"/>
                    <a:pt x="45" y="46"/>
                  </a:cubicBezTo>
                  <a:cubicBezTo>
                    <a:pt x="48" y="50"/>
                    <a:pt x="54" y="51"/>
                    <a:pt x="58" y="48"/>
                  </a:cubicBezTo>
                  <a:cubicBezTo>
                    <a:pt x="62" y="45"/>
                    <a:pt x="62" y="40"/>
                    <a:pt x="60" y="36"/>
                  </a:cubicBezTo>
                  <a:cubicBezTo>
                    <a:pt x="37" y="4"/>
                    <a:pt x="37" y="4"/>
                    <a:pt x="37" y="4"/>
                  </a:cubicBezTo>
                  <a:cubicBezTo>
                    <a:pt x="35" y="2"/>
                    <a:pt x="33" y="1"/>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7" name="Freeform 14"/>
            <p:cNvSpPr>
              <a:spLocks/>
            </p:cNvSpPr>
            <p:nvPr/>
          </p:nvSpPr>
          <p:spPr bwMode="auto">
            <a:xfrm rot="10324373">
              <a:off x="4219543" y="3620385"/>
              <a:ext cx="339725" cy="338138"/>
            </a:xfrm>
            <a:custGeom>
              <a:avLst/>
              <a:gdLst>
                <a:gd name="T0" fmla="*/ 332176 w 90"/>
                <a:gd name="T1" fmla="*/ 187854 h 90"/>
                <a:gd name="T2" fmla="*/ 188736 w 90"/>
                <a:gd name="T3" fmla="*/ 7514 h 90"/>
                <a:gd name="T4" fmla="*/ 7549 w 90"/>
                <a:gd name="T5" fmla="*/ 150284 h 90"/>
                <a:gd name="T6" fmla="*/ 150989 w 90"/>
                <a:gd name="T7" fmla="*/ 330624 h 90"/>
                <a:gd name="T8" fmla="*/ 332176 w 90"/>
                <a:gd name="T9" fmla="*/ 187854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88" y="50"/>
                  </a:moveTo>
                  <a:cubicBezTo>
                    <a:pt x="90" y="26"/>
                    <a:pt x="73" y="5"/>
                    <a:pt x="50" y="2"/>
                  </a:cubicBezTo>
                  <a:cubicBezTo>
                    <a:pt x="26" y="0"/>
                    <a:pt x="5" y="17"/>
                    <a:pt x="2" y="40"/>
                  </a:cubicBezTo>
                  <a:cubicBezTo>
                    <a:pt x="0" y="64"/>
                    <a:pt x="16" y="85"/>
                    <a:pt x="40" y="88"/>
                  </a:cubicBezTo>
                  <a:cubicBezTo>
                    <a:pt x="64" y="90"/>
                    <a:pt x="85" y="73"/>
                    <a:pt x="88" y="50"/>
                  </a:cubicBezTo>
                  <a:close/>
                </a:path>
              </a:pathLst>
            </a:custGeom>
            <a:solidFill>
              <a:srgbClr val="ED8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8" name="Freeform 15"/>
            <p:cNvSpPr>
              <a:spLocks/>
            </p:cNvSpPr>
            <p:nvPr/>
          </p:nvSpPr>
          <p:spPr bwMode="auto">
            <a:xfrm rot="10324373">
              <a:off x="4270654" y="3708116"/>
              <a:ext cx="233363" cy="190500"/>
            </a:xfrm>
            <a:custGeom>
              <a:avLst/>
              <a:gdLst>
                <a:gd name="T0" fmla="*/ 112918 w 62"/>
                <a:gd name="T1" fmla="*/ 0 h 51"/>
                <a:gd name="T2" fmla="*/ 90334 w 62"/>
                <a:gd name="T3" fmla="*/ 7471 h 51"/>
                <a:gd name="T4" fmla="*/ 18820 w 62"/>
                <a:gd name="T5" fmla="*/ 56029 h 51"/>
                <a:gd name="T6" fmla="*/ 7528 w 62"/>
                <a:gd name="T7" fmla="*/ 100853 h 51"/>
                <a:gd name="T8" fmla="*/ 56459 w 62"/>
                <a:gd name="T9" fmla="*/ 112059 h 51"/>
                <a:gd name="T10" fmla="*/ 101626 w 62"/>
                <a:gd name="T11" fmla="*/ 78441 h 51"/>
                <a:gd name="T12" fmla="*/ 169376 w 62"/>
                <a:gd name="T13" fmla="*/ 171824 h 51"/>
                <a:gd name="T14" fmla="*/ 214543 w 62"/>
                <a:gd name="T15" fmla="*/ 179294 h 51"/>
                <a:gd name="T16" fmla="*/ 222071 w 62"/>
                <a:gd name="T17" fmla="*/ 134471 h 51"/>
                <a:gd name="T18" fmla="*/ 135501 w 62"/>
                <a:gd name="T19" fmla="*/ 14941 h 51"/>
                <a:gd name="T20" fmla="*/ 112918 w 6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51">
                  <a:moveTo>
                    <a:pt x="30" y="0"/>
                  </a:moveTo>
                  <a:cubicBezTo>
                    <a:pt x="28" y="0"/>
                    <a:pt x="26" y="1"/>
                    <a:pt x="24" y="2"/>
                  </a:cubicBezTo>
                  <a:cubicBezTo>
                    <a:pt x="5" y="15"/>
                    <a:pt x="5" y="15"/>
                    <a:pt x="5" y="15"/>
                  </a:cubicBezTo>
                  <a:cubicBezTo>
                    <a:pt x="1" y="18"/>
                    <a:pt x="0" y="23"/>
                    <a:pt x="2" y="27"/>
                  </a:cubicBezTo>
                  <a:cubicBezTo>
                    <a:pt x="5" y="31"/>
                    <a:pt x="11" y="32"/>
                    <a:pt x="15" y="30"/>
                  </a:cubicBezTo>
                  <a:cubicBezTo>
                    <a:pt x="27" y="21"/>
                    <a:pt x="27" y="21"/>
                    <a:pt x="27" y="21"/>
                  </a:cubicBezTo>
                  <a:cubicBezTo>
                    <a:pt x="45" y="46"/>
                    <a:pt x="45" y="46"/>
                    <a:pt x="45" y="46"/>
                  </a:cubicBezTo>
                  <a:cubicBezTo>
                    <a:pt x="47" y="50"/>
                    <a:pt x="53" y="51"/>
                    <a:pt x="57" y="48"/>
                  </a:cubicBezTo>
                  <a:cubicBezTo>
                    <a:pt x="61" y="45"/>
                    <a:pt x="62" y="40"/>
                    <a:pt x="59" y="36"/>
                  </a:cubicBezTo>
                  <a:cubicBezTo>
                    <a:pt x="36" y="4"/>
                    <a:pt x="36" y="4"/>
                    <a:pt x="36" y="4"/>
                  </a:cubicBezTo>
                  <a:cubicBezTo>
                    <a:pt x="34" y="2"/>
                    <a:pt x="32" y="1"/>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69" name="Freeform 16"/>
            <p:cNvSpPr>
              <a:spLocks/>
            </p:cNvSpPr>
            <p:nvPr/>
          </p:nvSpPr>
          <p:spPr bwMode="auto">
            <a:xfrm rot="10324373">
              <a:off x="4231586" y="4086730"/>
              <a:ext cx="339725" cy="338138"/>
            </a:xfrm>
            <a:custGeom>
              <a:avLst/>
              <a:gdLst>
                <a:gd name="T0" fmla="*/ 332176 w 90"/>
                <a:gd name="T1" fmla="*/ 187854 h 90"/>
                <a:gd name="T2" fmla="*/ 188736 w 90"/>
                <a:gd name="T3" fmla="*/ 7514 h 90"/>
                <a:gd name="T4" fmla="*/ 11324 w 90"/>
                <a:gd name="T5" fmla="*/ 150284 h 90"/>
                <a:gd name="T6" fmla="*/ 150989 w 90"/>
                <a:gd name="T7" fmla="*/ 326867 h 90"/>
                <a:gd name="T8" fmla="*/ 332176 w 90"/>
                <a:gd name="T9" fmla="*/ 187854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88" y="50"/>
                  </a:moveTo>
                  <a:cubicBezTo>
                    <a:pt x="90" y="26"/>
                    <a:pt x="74" y="5"/>
                    <a:pt x="50" y="2"/>
                  </a:cubicBezTo>
                  <a:cubicBezTo>
                    <a:pt x="26" y="0"/>
                    <a:pt x="5" y="16"/>
                    <a:pt x="3" y="40"/>
                  </a:cubicBezTo>
                  <a:cubicBezTo>
                    <a:pt x="0" y="63"/>
                    <a:pt x="17" y="85"/>
                    <a:pt x="40" y="87"/>
                  </a:cubicBezTo>
                  <a:cubicBezTo>
                    <a:pt x="64" y="90"/>
                    <a:pt x="85" y="73"/>
                    <a:pt x="88" y="50"/>
                  </a:cubicBezTo>
                  <a:close/>
                </a:path>
              </a:pathLst>
            </a:custGeom>
            <a:solidFill>
              <a:srgbClr val="ED8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0" name="Freeform 17"/>
            <p:cNvSpPr>
              <a:spLocks/>
            </p:cNvSpPr>
            <p:nvPr/>
          </p:nvSpPr>
          <p:spPr bwMode="auto">
            <a:xfrm rot="10324373">
              <a:off x="4282588" y="4172881"/>
              <a:ext cx="233363" cy="192088"/>
            </a:xfrm>
            <a:custGeom>
              <a:avLst/>
              <a:gdLst>
                <a:gd name="T0" fmla="*/ 112918 w 62"/>
                <a:gd name="T1" fmla="*/ 0 h 51"/>
                <a:gd name="T2" fmla="*/ 90334 w 62"/>
                <a:gd name="T3" fmla="*/ 7533 h 51"/>
                <a:gd name="T4" fmla="*/ 18820 w 62"/>
                <a:gd name="T5" fmla="*/ 56496 h 51"/>
                <a:gd name="T6" fmla="*/ 11292 w 62"/>
                <a:gd name="T7" fmla="*/ 101694 h 51"/>
                <a:gd name="T8" fmla="*/ 56459 w 62"/>
                <a:gd name="T9" fmla="*/ 109227 h 51"/>
                <a:gd name="T10" fmla="*/ 101626 w 62"/>
                <a:gd name="T11" fmla="*/ 79095 h 51"/>
                <a:gd name="T12" fmla="*/ 169376 w 62"/>
                <a:gd name="T13" fmla="*/ 173256 h 51"/>
                <a:gd name="T14" fmla="*/ 214543 w 62"/>
                <a:gd name="T15" fmla="*/ 180789 h 51"/>
                <a:gd name="T16" fmla="*/ 222071 w 62"/>
                <a:gd name="T17" fmla="*/ 135592 h 51"/>
                <a:gd name="T18" fmla="*/ 135501 w 62"/>
                <a:gd name="T19" fmla="*/ 15066 h 51"/>
                <a:gd name="T20" fmla="*/ 112918 w 6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51">
                  <a:moveTo>
                    <a:pt x="30" y="0"/>
                  </a:moveTo>
                  <a:cubicBezTo>
                    <a:pt x="28" y="0"/>
                    <a:pt x="26" y="0"/>
                    <a:pt x="24" y="2"/>
                  </a:cubicBezTo>
                  <a:cubicBezTo>
                    <a:pt x="5" y="15"/>
                    <a:pt x="5" y="15"/>
                    <a:pt x="5" y="15"/>
                  </a:cubicBezTo>
                  <a:cubicBezTo>
                    <a:pt x="1" y="18"/>
                    <a:pt x="0" y="23"/>
                    <a:pt x="3" y="27"/>
                  </a:cubicBezTo>
                  <a:cubicBezTo>
                    <a:pt x="5" y="31"/>
                    <a:pt x="11" y="32"/>
                    <a:pt x="15" y="29"/>
                  </a:cubicBezTo>
                  <a:cubicBezTo>
                    <a:pt x="27" y="21"/>
                    <a:pt x="27" y="21"/>
                    <a:pt x="27" y="21"/>
                  </a:cubicBezTo>
                  <a:cubicBezTo>
                    <a:pt x="45" y="46"/>
                    <a:pt x="45" y="46"/>
                    <a:pt x="45" y="46"/>
                  </a:cubicBezTo>
                  <a:cubicBezTo>
                    <a:pt x="48" y="50"/>
                    <a:pt x="53" y="51"/>
                    <a:pt x="57" y="48"/>
                  </a:cubicBezTo>
                  <a:cubicBezTo>
                    <a:pt x="61" y="45"/>
                    <a:pt x="62" y="39"/>
                    <a:pt x="59" y="36"/>
                  </a:cubicBezTo>
                  <a:cubicBezTo>
                    <a:pt x="36" y="4"/>
                    <a:pt x="36" y="4"/>
                    <a:pt x="36" y="4"/>
                  </a:cubicBezTo>
                  <a:cubicBezTo>
                    <a:pt x="34" y="2"/>
                    <a:pt x="32"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1" name="Freeform 18"/>
            <p:cNvSpPr>
              <a:spLocks/>
            </p:cNvSpPr>
            <p:nvPr/>
          </p:nvSpPr>
          <p:spPr bwMode="auto">
            <a:xfrm rot="10324373">
              <a:off x="4649809" y="3180467"/>
              <a:ext cx="811213" cy="136525"/>
            </a:xfrm>
            <a:custGeom>
              <a:avLst/>
              <a:gdLst>
                <a:gd name="T0" fmla="*/ 811213 w 215"/>
                <a:gd name="T1" fmla="*/ 113771 h 36"/>
                <a:gd name="T2" fmla="*/ 788574 w 215"/>
                <a:gd name="T3" fmla="*/ 91017 h 36"/>
                <a:gd name="T4" fmla="*/ 26412 w 215"/>
                <a:gd name="T5" fmla="*/ 3792 h 36"/>
                <a:gd name="T6" fmla="*/ 3773 w 215"/>
                <a:gd name="T7" fmla="*/ 22754 h 36"/>
                <a:gd name="T8" fmla="*/ 3773 w 215"/>
                <a:gd name="T9" fmla="*/ 22754 h 36"/>
                <a:gd name="T10" fmla="*/ 22639 w 215"/>
                <a:gd name="T11" fmla="*/ 45508 h 36"/>
                <a:gd name="T12" fmla="*/ 784801 w 215"/>
                <a:gd name="T13" fmla="*/ 132733 h 36"/>
                <a:gd name="T14" fmla="*/ 811213 w 215"/>
                <a:gd name="T15" fmla="*/ 11377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6">
                  <a:moveTo>
                    <a:pt x="215" y="30"/>
                  </a:moveTo>
                  <a:cubicBezTo>
                    <a:pt x="215" y="27"/>
                    <a:pt x="213" y="24"/>
                    <a:pt x="209" y="24"/>
                  </a:cubicBezTo>
                  <a:cubicBezTo>
                    <a:pt x="7" y="1"/>
                    <a:pt x="7" y="1"/>
                    <a:pt x="7" y="1"/>
                  </a:cubicBezTo>
                  <a:cubicBezTo>
                    <a:pt x="4" y="0"/>
                    <a:pt x="1" y="2"/>
                    <a:pt x="1" y="6"/>
                  </a:cubicBezTo>
                  <a:cubicBezTo>
                    <a:pt x="1" y="6"/>
                    <a:pt x="1" y="6"/>
                    <a:pt x="1" y="6"/>
                  </a:cubicBezTo>
                  <a:cubicBezTo>
                    <a:pt x="0" y="9"/>
                    <a:pt x="2" y="12"/>
                    <a:pt x="6" y="12"/>
                  </a:cubicBezTo>
                  <a:cubicBezTo>
                    <a:pt x="208" y="35"/>
                    <a:pt x="208" y="35"/>
                    <a:pt x="208" y="35"/>
                  </a:cubicBezTo>
                  <a:cubicBezTo>
                    <a:pt x="211" y="36"/>
                    <a:pt x="214" y="33"/>
                    <a:pt x="215" y="30"/>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2" name="Freeform 19"/>
            <p:cNvSpPr>
              <a:spLocks/>
            </p:cNvSpPr>
            <p:nvPr/>
          </p:nvSpPr>
          <p:spPr bwMode="auto">
            <a:xfrm rot="10324373">
              <a:off x="4653362" y="3287353"/>
              <a:ext cx="811213" cy="134938"/>
            </a:xfrm>
            <a:custGeom>
              <a:avLst/>
              <a:gdLst>
                <a:gd name="T0" fmla="*/ 811213 w 215"/>
                <a:gd name="T1" fmla="*/ 112448 h 36"/>
                <a:gd name="T2" fmla="*/ 792348 w 215"/>
                <a:gd name="T3" fmla="*/ 89959 h 36"/>
                <a:gd name="T4" fmla="*/ 26412 w 215"/>
                <a:gd name="T5" fmla="*/ 0 h 36"/>
                <a:gd name="T6" fmla="*/ 3773 w 215"/>
                <a:gd name="T7" fmla="*/ 22490 h 36"/>
                <a:gd name="T8" fmla="*/ 3773 w 215"/>
                <a:gd name="T9" fmla="*/ 22490 h 36"/>
                <a:gd name="T10" fmla="*/ 22639 w 215"/>
                <a:gd name="T11" fmla="*/ 44979 h 36"/>
                <a:gd name="T12" fmla="*/ 784801 w 215"/>
                <a:gd name="T13" fmla="*/ 131190 h 36"/>
                <a:gd name="T14" fmla="*/ 811213 w 215"/>
                <a:gd name="T15" fmla="*/ 11244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6">
                  <a:moveTo>
                    <a:pt x="215" y="30"/>
                  </a:moveTo>
                  <a:cubicBezTo>
                    <a:pt x="215" y="27"/>
                    <a:pt x="213" y="24"/>
                    <a:pt x="210" y="24"/>
                  </a:cubicBezTo>
                  <a:cubicBezTo>
                    <a:pt x="7" y="0"/>
                    <a:pt x="7" y="0"/>
                    <a:pt x="7" y="0"/>
                  </a:cubicBezTo>
                  <a:cubicBezTo>
                    <a:pt x="4" y="0"/>
                    <a:pt x="1" y="2"/>
                    <a:pt x="1" y="6"/>
                  </a:cubicBezTo>
                  <a:cubicBezTo>
                    <a:pt x="1" y="6"/>
                    <a:pt x="1" y="6"/>
                    <a:pt x="1" y="6"/>
                  </a:cubicBezTo>
                  <a:cubicBezTo>
                    <a:pt x="0" y="9"/>
                    <a:pt x="3" y="12"/>
                    <a:pt x="6" y="12"/>
                  </a:cubicBezTo>
                  <a:cubicBezTo>
                    <a:pt x="208" y="35"/>
                    <a:pt x="208" y="35"/>
                    <a:pt x="208" y="35"/>
                  </a:cubicBezTo>
                  <a:cubicBezTo>
                    <a:pt x="212" y="36"/>
                    <a:pt x="214" y="33"/>
                    <a:pt x="215" y="30"/>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3" name="Freeform 20"/>
            <p:cNvSpPr>
              <a:spLocks/>
            </p:cNvSpPr>
            <p:nvPr/>
          </p:nvSpPr>
          <p:spPr bwMode="auto">
            <a:xfrm rot="10324373">
              <a:off x="5007256" y="3409982"/>
              <a:ext cx="457200" cy="93663"/>
            </a:xfrm>
            <a:custGeom>
              <a:avLst/>
              <a:gdLst>
                <a:gd name="T0" fmla="*/ 457200 w 121"/>
                <a:gd name="T1" fmla="*/ 71184 h 25"/>
                <a:gd name="T2" fmla="*/ 438307 w 121"/>
                <a:gd name="T3" fmla="*/ 48705 h 25"/>
                <a:gd name="T4" fmla="*/ 22671 w 121"/>
                <a:gd name="T5" fmla="*/ 0 h 25"/>
                <a:gd name="T6" fmla="*/ 0 w 121"/>
                <a:gd name="T7" fmla="*/ 18733 h 25"/>
                <a:gd name="T8" fmla="*/ 0 w 121"/>
                <a:gd name="T9" fmla="*/ 18733 h 25"/>
                <a:gd name="T10" fmla="*/ 18893 w 121"/>
                <a:gd name="T11" fmla="*/ 44958 h 25"/>
                <a:gd name="T12" fmla="*/ 430750 w 121"/>
                <a:gd name="T13" fmla="*/ 89916 h 25"/>
                <a:gd name="T14" fmla="*/ 457200 w 121"/>
                <a:gd name="T15" fmla="*/ 71184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25">
                  <a:moveTo>
                    <a:pt x="121" y="19"/>
                  </a:moveTo>
                  <a:cubicBezTo>
                    <a:pt x="121" y="16"/>
                    <a:pt x="119" y="13"/>
                    <a:pt x="116" y="13"/>
                  </a:cubicBezTo>
                  <a:cubicBezTo>
                    <a:pt x="6" y="0"/>
                    <a:pt x="6" y="0"/>
                    <a:pt x="6" y="0"/>
                  </a:cubicBezTo>
                  <a:cubicBezTo>
                    <a:pt x="3" y="0"/>
                    <a:pt x="0" y="2"/>
                    <a:pt x="0" y="5"/>
                  </a:cubicBezTo>
                  <a:cubicBezTo>
                    <a:pt x="0" y="5"/>
                    <a:pt x="0" y="5"/>
                    <a:pt x="0" y="5"/>
                  </a:cubicBezTo>
                  <a:cubicBezTo>
                    <a:pt x="0" y="9"/>
                    <a:pt x="2" y="12"/>
                    <a:pt x="5" y="12"/>
                  </a:cubicBezTo>
                  <a:cubicBezTo>
                    <a:pt x="114" y="24"/>
                    <a:pt x="114" y="24"/>
                    <a:pt x="114" y="24"/>
                  </a:cubicBezTo>
                  <a:cubicBezTo>
                    <a:pt x="117" y="25"/>
                    <a:pt x="120" y="23"/>
                    <a:pt x="121" y="19"/>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4" name="Freeform 21"/>
            <p:cNvSpPr>
              <a:spLocks/>
            </p:cNvSpPr>
            <p:nvPr/>
          </p:nvSpPr>
          <p:spPr bwMode="auto">
            <a:xfrm rot="10324373">
              <a:off x="4660170" y="3647038"/>
              <a:ext cx="811213" cy="134938"/>
            </a:xfrm>
            <a:custGeom>
              <a:avLst/>
              <a:gdLst>
                <a:gd name="T0" fmla="*/ 811213 w 215"/>
                <a:gd name="T1" fmla="*/ 112448 h 36"/>
                <a:gd name="T2" fmla="*/ 792348 w 215"/>
                <a:gd name="T3" fmla="*/ 89959 h 36"/>
                <a:gd name="T4" fmla="*/ 26412 w 215"/>
                <a:gd name="T5" fmla="*/ 0 h 36"/>
                <a:gd name="T6" fmla="*/ 3773 w 215"/>
                <a:gd name="T7" fmla="*/ 18741 h 36"/>
                <a:gd name="T8" fmla="*/ 3773 w 215"/>
                <a:gd name="T9" fmla="*/ 18741 h 36"/>
                <a:gd name="T10" fmla="*/ 22639 w 215"/>
                <a:gd name="T11" fmla="*/ 44979 h 36"/>
                <a:gd name="T12" fmla="*/ 784801 w 215"/>
                <a:gd name="T13" fmla="*/ 131190 h 36"/>
                <a:gd name="T14" fmla="*/ 811213 w 215"/>
                <a:gd name="T15" fmla="*/ 11244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6">
                  <a:moveTo>
                    <a:pt x="215" y="30"/>
                  </a:moveTo>
                  <a:cubicBezTo>
                    <a:pt x="215" y="27"/>
                    <a:pt x="213" y="24"/>
                    <a:pt x="210" y="24"/>
                  </a:cubicBezTo>
                  <a:cubicBezTo>
                    <a:pt x="7" y="0"/>
                    <a:pt x="7" y="0"/>
                    <a:pt x="7" y="0"/>
                  </a:cubicBezTo>
                  <a:cubicBezTo>
                    <a:pt x="4" y="0"/>
                    <a:pt x="1" y="2"/>
                    <a:pt x="1" y="5"/>
                  </a:cubicBezTo>
                  <a:cubicBezTo>
                    <a:pt x="1" y="5"/>
                    <a:pt x="1" y="5"/>
                    <a:pt x="1" y="5"/>
                  </a:cubicBezTo>
                  <a:cubicBezTo>
                    <a:pt x="0" y="9"/>
                    <a:pt x="3" y="12"/>
                    <a:pt x="6" y="12"/>
                  </a:cubicBezTo>
                  <a:cubicBezTo>
                    <a:pt x="208" y="35"/>
                    <a:pt x="208" y="35"/>
                    <a:pt x="208" y="35"/>
                  </a:cubicBezTo>
                  <a:cubicBezTo>
                    <a:pt x="212" y="36"/>
                    <a:pt x="214" y="33"/>
                    <a:pt x="215" y="30"/>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5" name="Freeform 22"/>
            <p:cNvSpPr>
              <a:spLocks/>
            </p:cNvSpPr>
            <p:nvPr/>
          </p:nvSpPr>
          <p:spPr bwMode="auto">
            <a:xfrm rot="10324373">
              <a:off x="5015746" y="3769442"/>
              <a:ext cx="457200" cy="95250"/>
            </a:xfrm>
            <a:custGeom>
              <a:avLst/>
              <a:gdLst>
                <a:gd name="T0" fmla="*/ 457200 w 121"/>
                <a:gd name="T1" fmla="*/ 72390 h 25"/>
                <a:gd name="T2" fmla="*/ 434529 w 121"/>
                <a:gd name="T3" fmla="*/ 49530 h 25"/>
                <a:gd name="T4" fmla="*/ 22671 w 121"/>
                <a:gd name="T5" fmla="*/ 0 h 25"/>
                <a:gd name="T6" fmla="*/ 0 w 121"/>
                <a:gd name="T7" fmla="*/ 19050 h 25"/>
                <a:gd name="T8" fmla="*/ 0 w 121"/>
                <a:gd name="T9" fmla="*/ 19050 h 25"/>
                <a:gd name="T10" fmla="*/ 18893 w 121"/>
                <a:gd name="T11" fmla="*/ 45720 h 25"/>
                <a:gd name="T12" fmla="*/ 430750 w 121"/>
                <a:gd name="T13" fmla="*/ 91440 h 25"/>
                <a:gd name="T14" fmla="*/ 457200 w 121"/>
                <a:gd name="T15" fmla="*/ 7239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25">
                  <a:moveTo>
                    <a:pt x="121" y="19"/>
                  </a:moveTo>
                  <a:cubicBezTo>
                    <a:pt x="121" y="16"/>
                    <a:pt x="119" y="13"/>
                    <a:pt x="115" y="13"/>
                  </a:cubicBezTo>
                  <a:cubicBezTo>
                    <a:pt x="6" y="0"/>
                    <a:pt x="6" y="0"/>
                    <a:pt x="6" y="0"/>
                  </a:cubicBezTo>
                  <a:cubicBezTo>
                    <a:pt x="3" y="0"/>
                    <a:pt x="0" y="2"/>
                    <a:pt x="0" y="5"/>
                  </a:cubicBezTo>
                  <a:cubicBezTo>
                    <a:pt x="0" y="5"/>
                    <a:pt x="0" y="5"/>
                    <a:pt x="0" y="5"/>
                  </a:cubicBezTo>
                  <a:cubicBezTo>
                    <a:pt x="0" y="9"/>
                    <a:pt x="2" y="11"/>
                    <a:pt x="5" y="12"/>
                  </a:cubicBezTo>
                  <a:cubicBezTo>
                    <a:pt x="114" y="24"/>
                    <a:pt x="114" y="24"/>
                    <a:pt x="114" y="24"/>
                  </a:cubicBezTo>
                  <a:cubicBezTo>
                    <a:pt x="117" y="25"/>
                    <a:pt x="120" y="22"/>
                    <a:pt x="121" y="19"/>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6" name="Freeform 23"/>
            <p:cNvSpPr>
              <a:spLocks/>
            </p:cNvSpPr>
            <p:nvPr/>
          </p:nvSpPr>
          <p:spPr bwMode="auto">
            <a:xfrm rot="10324373">
              <a:off x="4672446" y="4116762"/>
              <a:ext cx="808038" cy="131763"/>
            </a:xfrm>
            <a:custGeom>
              <a:avLst/>
              <a:gdLst>
                <a:gd name="T0" fmla="*/ 808038 w 214"/>
                <a:gd name="T1" fmla="*/ 112940 h 35"/>
                <a:gd name="T2" fmla="*/ 789159 w 214"/>
                <a:gd name="T3" fmla="*/ 90352 h 35"/>
                <a:gd name="T4" fmla="*/ 22655 w 214"/>
                <a:gd name="T5" fmla="*/ 0 h 35"/>
                <a:gd name="T6" fmla="*/ 0 w 214"/>
                <a:gd name="T7" fmla="*/ 18823 h 35"/>
                <a:gd name="T8" fmla="*/ 0 w 214"/>
                <a:gd name="T9" fmla="*/ 18823 h 35"/>
                <a:gd name="T10" fmla="*/ 18879 w 214"/>
                <a:gd name="T11" fmla="*/ 45176 h 35"/>
                <a:gd name="T12" fmla="*/ 785383 w 214"/>
                <a:gd name="T13" fmla="*/ 131763 h 35"/>
                <a:gd name="T14" fmla="*/ 808038 w 214"/>
                <a:gd name="T15" fmla="*/ 11294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4" h="35">
                  <a:moveTo>
                    <a:pt x="214" y="30"/>
                  </a:moveTo>
                  <a:cubicBezTo>
                    <a:pt x="214" y="27"/>
                    <a:pt x="212" y="24"/>
                    <a:pt x="209" y="24"/>
                  </a:cubicBezTo>
                  <a:cubicBezTo>
                    <a:pt x="6" y="0"/>
                    <a:pt x="6" y="0"/>
                    <a:pt x="6" y="0"/>
                  </a:cubicBezTo>
                  <a:cubicBezTo>
                    <a:pt x="3" y="0"/>
                    <a:pt x="0" y="2"/>
                    <a:pt x="0" y="5"/>
                  </a:cubicBezTo>
                  <a:cubicBezTo>
                    <a:pt x="0" y="5"/>
                    <a:pt x="0" y="5"/>
                    <a:pt x="0" y="5"/>
                  </a:cubicBezTo>
                  <a:cubicBezTo>
                    <a:pt x="0" y="8"/>
                    <a:pt x="2" y="11"/>
                    <a:pt x="5" y="12"/>
                  </a:cubicBezTo>
                  <a:cubicBezTo>
                    <a:pt x="208" y="35"/>
                    <a:pt x="208" y="35"/>
                    <a:pt x="208" y="35"/>
                  </a:cubicBezTo>
                  <a:cubicBezTo>
                    <a:pt x="211" y="35"/>
                    <a:pt x="214" y="33"/>
                    <a:pt x="214" y="30"/>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77" name="Freeform 24"/>
            <p:cNvSpPr>
              <a:spLocks/>
            </p:cNvSpPr>
            <p:nvPr/>
          </p:nvSpPr>
          <p:spPr bwMode="auto">
            <a:xfrm rot="10324373">
              <a:off x="4672731" y="4222287"/>
              <a:ext cx="811213" cy="131763"/>
            </a:xfrm>
            <a:custGeom>
              <a:avLst/>
              <a:gdLst>
                <a:gd name="T0" fmla="*/ 807440 w 215"/>
                <a:gd name="T1" fmla="*/ 112940 h 35"/>
                <a:gd name="T2" fmla="*/ 788574 w 215"/>
                <a:gd name="T3" fmla="*/ 86587 h 35"/>
                <a:gd name="T4" fmla="*/ 26412 w 215"/>
                <a:gd name="T5" fmla="*/ 0 h 35"/>
                <a:gd name="T6" fmla="*/ 0 w 215"/>
                <a:gd name="T7" fmla="*/ 18823 h 35"/>
                <a:gd name="T8" fmla="*/ 0 w 215"/>
                <a:gd name="T9" fmla="*/ 18823 h 35"/>
                <a:gd name="T10" fmla="*/ 18865 w 215"/>
                <a:gd name="T11" fmla="*/ 45176 h 35"/>
                <a:gd name="T12" fmla="*/ 784801 w 215"/>
                <a:gd name="T13" fmla="*/ 131763 h 35"/>
                <a:gd name="T14" fmla="*/ 807440 w 215"/>
                <a:gd name="T15" fmla="*/ 11294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35">
                  <a:moveTo>
                    <a:pt x="214" y="30"/>
                  </a:moveTo>
                  <a:cubicBezTo>
                    <a:pt x="215" y="27"/>
                    <a:pt x="212" y="24"/>
                    <a:pt x="209" y="23"/>
                  </a:cubicBezTo>
                  <a:cubicBezTo>
                    <a:pt x="7" y="0"/>
                    <a:pt x="7" y="0"/>
                    <a:pt x="7" y="0"/>
                  </a:cubicBezTo>
                  <a:cubicBezTo>
                    <a:pt x="3" y="0"/>
                    <a:pt x="1" y="2"/>
                    <a:pt x="0" y="5"/>
                  </a:cubicBezTo>
                  <a:cubicBezTo>
                    <a:pt x="0" y="5"/>
                    <a:pt x="0" y="5"/>
                    <a:pt x="0" y="5"/>
                  </a:cubicBezTo>
                  <a:cubicBezTo>
                    <a:pt x="0" y="8"/>
                    <a:pt x="2" y="11"/>
                    <a:pt x="5" y="12"/>
                  </a:cubicBezTo>
                  <a:cubicBezTo>
                    <a:pt x="208" y="35"/>
                    <a:pt x="208" y="35"/>
                    <a:pt x="208" y="35"/>
                  </a:cubicBezTo>
                  <a:cubicBezTo>
                    <a:pt x="211" y="35"/>
                    <a:pt x="214" y="33"/>
                    <a:pt x="214" y="30"/>
                  </a:cubicBezTo>
                  <a:close/>
                </a:path>
              </a:pathLst>
            </a:custGeom>
            <a:solidFill>
              <a:srgbClr val="63D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9941" name="组合 26"/>
          <p:cNvGrpSpPr>
            <a:grpSpLocks/>
          </p:cNvGrpSpPr>
          <p:nvPr/>
        </p:nvGrpSpPr>
        <p:grpSpPr bwMode="auto">
          <a:xfrm>
            <a:off x="1519238" y="1981200"/>
            <a:ext cx="4733925" cy="3533775"/>
            <a:chOff x="1562865" y="2024710"/>
            <a:chExt cx="4732738" cy="3533514"/>
          </a:xfrm>
        </p:grpSpPr>
        <p:grpSp>
          <p:nvGrpSpPr>
            <p:cNvPr id="39942" name="组合 27"/>
            <p:cNvGrpSpPr>
              <a:grpSpLocks/>
            </p:cNvGrpSpPr>
            <p:nvPr/>
          </p:nvGrpSpPr>
          <p:grpSpPr bwMode="auto">
            <a:xfrm>
              <a:off x="1562865" y="2024710"/>
              <a:ext cx="4732738" cy="714322"/>
              <a:chOff x="6280030" y="1618417"/>
              <a:chExt cx="4732738" cy="714322"/>
            </a:xfrm>
          </p:grpSpPr>
          <p:sp>
            <p:nvSpPr>
              <p:cNvPr id="39955" name="文本框 40"/>
              <p:cNvSpPr txBox="1">
                <a:spLocks noChangeArrowheads="1"/>
              </p:cNvSpPr>
              <p:nvPr/>
            </p:nvSpPr>
            <p:spPr bwMode="auto">
              <a:xfrm>
                <a:off x="6280030" y="1618417"/>
                <a:ext cx="1069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000" b="1">
                    <a:solidFill>
                      <a:srgbClr val="7ACDEF"/>
                    </a:solidFill>
                    <a:latin typeface="微软雅黑" pitchFamily="34" charset="-122"/>
                    <a:ea typeface="微软雅黑" pitchFamily="34" charset="-122"/>
                  </a:rPr>
                  <a:t>01</a:t>
                </a:r>
                <a:endParaRPr lang="zh-CN" altLang="en-US" sz="4000" b="1">
                  <a:solidFill>
                    <a:srgbClr val="7ACDEF"/>
                  </a:solidFill>
                  <a:latin typeface="微软雅黑" pitchFamily="34" charset="-122"/>
                  <a:ea typeface="微软雅黑" pitchFamily="34" charset="-122"/>
                </a:endParaRPr>
              </a:p>
            </p:txBody>
          </p:sp>
          <p:cxnSp>
            <p:nvCxnSpPr>
              <p:cNvPr id="42" name="直接连接符 41"/>
              <p:cNvCxnSpPr/>
              <p:nvPr/>
            </p:nvCxnSpPr>
            <p:spPr>
              <a:xfrm flipH="1">
                <a:off x="6935503" y="1850175"/>
                <a:ext cx="311072" cy="482564"/>
              </a:xfrm>
              <a:prstGeom prst="line">
                <a:avLst/>
              </a:prstGeom>
            </p:spPr>
            <p:style>
              <a:lnRef idx="1">
                <a:schemeClr val="accent1"/>
              </a:lnRef>
              <a:fillRef idx="0">
                <a:schemeClr val="accent1"/>
              </a:fillRef>
              <a:effectRef idx="0">
                <a:schemeClr val="accent1"/>
              </a:effectRef>
              <a:fontRef idx="minor">
                <a:schemeClr val="tx1"/>
              </a:fontRef>
            </p:style>
          </p:cxnSp>
          <p:sp>
            <p:nvSpPr>
              <p:cNvPr id="39957" name="文本框 42"/>
              <p:cNvSpPr txBox="1">
                <a:spLocks noChangeArrowheads="1"/>
              </p:cNvSpPr>
              <p:nvPr/>
            </p:nvSpPr>
            <p:spPr bwMode="auto">
              <a:xfrm>
                <a:off x="7323833" y="1684025"/>
                <a:ext cx="3688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Please click here to enter your text content, the theme to be sharp, the language to be concise.</a:t>
                </a:r>
              </a:p>
            </p:txBody>
          </p:sp>
        </p:grpSp>
        <p:grpSp>
          <p:nvGrpSpPr>
            <p:cNvPr id="39943" name="组合 28"/>
            <p:cNvGrpSpPr>
              <a:grpSpLocks/>
            </p:cNvGrpSpPr>
            <p:nvPr/>
          </p:nvGrpSpPr>
          <p:grpSpPr bwMode="auto">
            <a:xfrm>
              <a:off x="1562865" y="2970855"/>
              <a:ext cx="4732738" cy="714750"/>
              <a:chOff x="6280030" y="1618417"/>
              <a:chExt cx="4732738" cy="714750"/>
            </a:xfrm>
          </p:grpSpPr>
          <p:sp>
            <p:nvSpPr>
              <p:cNvPr id="39952" name="文本框 37"/>
              <p:cNvSpPr txBox="1">
                <a:spLocks noChangeArrowheads="1"/>
              </p:cNvSpPr>
              <p:nvPr/>
            </p:nvSpPr>
            <p:spPr bwMode="auto">
              <a:xfrm>
                <a:off x="6280030" y="1618417"/>
                <a:ext cx="1069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000" b="1">
                    <a:solidFill>
                      <a:srgbClr val="D94720"/>
                    </a:solidFill>
                    <a:latin typeface="微软雅黑" pitchFamily="34" charset="-122"/>
                    <a:ea typeface="微软雅黑" pitchFamily="34" charset="-122"/>
                  </a:rPr>
                  <a:t>02</a:t>
                </a:r>
                <a:endParaRPr lang="zh-CN" altLang="en-US" sz="4000" b="1">
                  <a:solidFill>
                    <a:srgbClr val="D94720"/>
                  </a:solidFill>
                  <a:latin typeface="微软雅黑" pitchFamily="34" charset="-122"/>
                  <a:ea typeface="微软雅黑" pitchFamily="34" charset="-122"/>
                </a:endParaRPr>
              </a:p>
            </p:txBody>
          </p:sp>
          <p:cxnSp>
            <p:nvCxnSpPr>
              <p:cNvPr id="39" name="直接连接符 38"/>
              <p:cNvCxnSpPr/>
              <p:nvPr/>
            </p:nvCxnSpPr>
            <p:spPr>
              <a:xfrm flipH="1">
                <a:off x="6935503" y="1850110"/>
                <a:ext cx="311072" cy="482564"/>
              </a:xfrm>
              <a:prstGeom prst="line">
                <a:avLst/>
              </a:prstGeom>
              <a:ln>
                <a:solidFill>
                  <a:srgbClr val="D94720"/>
                </a:solidFill>
              </a:ln>
            </p:spPr>
            <p:style>
              <a:lnRef idx="1">
                <a:schemeClr val="accent1"/>
              </a:lnRef>
              <a:fillRef idx="0">
                <a:schemeClr val="accent1"/>
              </a:fillRef>
              <a:effectRef idx="0">
                <a:schemeClr val="accent1"/>
              </a:effectRef>
              <a:fontRef idx="minor">
                <a:schemeClr val="tx1"/>
              </a:fontRef>
            </p:style>
          </p:cxnSp>
          <p:sp>
            <p:nvSpPr>
              <p:cNvPr id="39954" name="文本框 39"/>
              <p:cNvSpPr txBox="1">
                <a:spLocks noChangeArrowheads="1"/>
              </p:cNvSpPr>
              <p:nvPr/>
            </p:nvSpPr>
            <p:spPr bwMode="auto">
              <a:xfrm>
                <a:off x="7323833" y="1684025"/>
                <a:ext cx="3688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Please click here to enter your text content, the theme to be sharp, the language to be concise.</a:t>
                </a:r>
              </a:p>
            </p:txBody>
          </p:sp>
        </p:grpSp>
        <p:grpSp>
          <p:nvGrpSpPr>
            <p:cNvPr id="39944" name="组合 29"/>
            <p:cNvGrpSpPr>
              <a:grpSpLocks/>
            </p:cNvGrpSpPr>
            <p:nvPr/>
          </p:nvGrpSpPr>
          <p:grpSpPr bwMode="auto">
            <a:xfrm>
              <a:off x="1562865" y="3897329"/>
              <a:ext cx="4732738" cy="714750"/>
              <a:chOff x="6280030" y="1618417"/>
              <a:chExt cx="4732738" cy="714750"/>
            </a:xfrm>
          </p:grpSpPr>
          <p:sp>
            <p:nvSpPr>
              <p:cNvPr id="39949" name="文本框 34"/>
              <p:cNvSpPr txBox="1">
                <a:spLocks noChangeArrowheads="1"/>
              </p:cNvSpPr>
              <p:nvPr/>
            </p:nvSpPr>
            <p:spPr bwMode="auto">
              <a:xfrm>
                <a:off x="6280030" y="1618417"/>
                <a:ext cx="1069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000" b="1">
                    <a:solidFill>
                      <a:srgbClr val="FAAB1F"/>
                    </a:solidFill>
                    <a:latin typeface="微软雅黑" pitchFamily="34" charset="-122"/>
                    <a:ea typeface="微软雅黑" pitchFamily="34" charset="-122"/>
                  </a:rPr>
                  <a:t>03</a:t>
                </a:r>
                <a:endParaRPr lang="zh-CN" altLang="en-US" sz="4000" b="1">
                  <a:solidFill>
                    <a:srgbClr val="FAAB1F"/>
                  </a:solidFill>
                  <a:latin typeface="微软雅黑" pitchFamily="34" charset="-122"/>
                  <a:ea typeface="微软雅黑" pitchFamily="34" charset="-122"/>
                </a:endParaRPr>
              </a:p>
            </p:txBody>
          </p:sp>
          <p:cxnSp>
            <p:nvCxnSpPr>
              <p:cNvPr id="36" name="直接连接符 35"/>
              <p:cNvCxnSpPr/>
              <p:nvPr/>
            </p:nvCxnSpPr>
            <p:spPr>
              <a:xfrm flipH="1">
                <a:off x="6935503" y="1850668"/>
                <a:ext cx="311072" cy="482564"/>
              </a:xfrm>
              <a:prstGeom prst="line">
                <a:avLst/>
              </a:prstGeom>
              <a:ln>
                <a:solidFill>
                  <a:srgbClr val="FAAB1F"/>
                </a:solidFill>
              </a:ln>
            </p:spPr>
            <p:style>
              <a:lnRef idx="1">
                <a:schemeClr val="accent1"/>
              </a:lnRef>
              <a:fillRef idx="0">
                <a:schemeClr val="accent1"/>
              </a:fillRef>
              <a:effectRef idx="0">
                <a:schemeClr val="accent1"/>
              </a:effectRef>
              <a:fontRef idx="minor">
                <a:schemeClr val="tx1"/>
              </a:fontRef>
            </p:style>
          </p:cxnSp>
          <p:sp>
            <p:nvSpPr>
              <p:cNvPr id="39951" name="文本框 36"/>
              <p:cNvSpPr txBox="1">
                <a:spLocks noChangeArrowheads="1"/>
              </p:cNvSpPr>
              <p:nvPr/>
            </p:nvSpPr>
            <p:spPr bwMode="auto">
              <a:xfrm>
                <a:off x="7323833" y="1684025"/>
                <a:ext cx="3688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Please click here to enter your text content, the theme to be sharp, the language to be concise.</a:t>
                </a:r>
              </a:p>
            </p:txBody>
          </p:sp>
        </p:grpSp>
        <p:grpSp>
          <p:nvGrpSpPr>
            <p:cNvPr id="39945" name="组合 30"/>
            <p:cNvGrpSpPr>
              <a:grpSpLocks/>
            </p:cNvGrpSpPr>
            <p:nvPr/>
          </p:nvGrpSpPr>
          <p:grpSpPr bwMode="auto">
            <a:xfrm>
              <a:off x="1562865" y="4843474"/>
              <a:ext cx="4732738" cy="714750"/>
              <a:chOff x="6280030" y="1618417"/>
              <a:chExt cx="4732738" cy="714750"/>
            </a:xfrm>
          </p:grpSpPr>
          <p:sp>
            <p:nvSpPr>
              <p:cNvPr id="39946" name="文本框 31"/>
              <p:cNvSpPr txBox="1">
                <a:spLocks noChangeArrowheads="1"/>
              </p:cNvSpPr>
              <p:nvPr/>
            </p:nvSpPr>
            <p:spPr bwMode="auto">
              <a:xfrm>
                <a:off x="6280030" y="1618417"/>
                <a:ext cx="1069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000" b="1">
                    <a:solidFill>
                      <a:srgbClr val="9CD101"/>
                    </a:solidFill>
                    <a:latin typeface="微软雅黑" pitchFamily="34" charset="-122"/>
                    <a:ea typeface="微软雅黑" pitchFamily="34" charset="-122"/>
                  </a:rPr>
                  <a:t>04</a:t>
                </a:r>
                <a:endParaRPr lang="zh-CN" altLang="en-US" sz="4000" b="1">
                  <a:solidFill>
                    <a:srgbClr val="9CD101"/>
                  </a:solidFill>
                  <a:latin typeface="微软雅黑" pitchFamily="34" charset="-122"/>
                  <a:ea typeface="微软雅黑" pitchFamily="34" charset="-122"/>
                </a:endParaRPr>
              </a:p>
            </p:txBody>
          </p:sp>
          <p:cxnSp>
            <p:nvCxnSpPr>
              <p:cNvPr id="33" name="直接连接符 32"/>
              <p:cNvCxnSpPr/>
              <p:nvPr/>
            </p:nvCxnSpPr>
            <p:spPr>
              <a:xfrm flipH="1">
                <a:off x="6935503" y="1850603"/>
                <a:ext cx="311072" cy="482564"/>
              </a:xfrm>
              <a:prstGeom prst="line">
                <a:avLst/>
              </a:prstGeom>
              <a:ln>
                <a:solidFill>
                  <a:srgbClr val="9CD101"/>
                </a:solidFill>
              </a:ln>
            </p:spPr>
            <p:style>
              <a:lnRef idx="1">
                <a:schemeClr val="accent1"/>
              </a:lnRef>
              <a:fillRef idx="0">
                <a:schemeClr val="accent1"/>
              </a:fillRef>
              <a:effectRef idx="0">
                <a:schemeClr val="accent1"/>
              </a:effectRef>
              <a:fontRef idx="minor">
                <a:schemeClr val="tx1"/>
              </a:fontRef>
            </p:style>
          </p:cxnSp>
          <p:sp>
            <p:nvSpPr>
              <p:cNvPr id="39948" name="文本框 33"/>
              <p:cNvSpPr txBox="1">
                <a:spLocks noChangeArrowheads="1"/>
              </p:cNvSpPr>
              <p:nvPr/>
            </p:nvSpPr>
            <p:spPr bwMode="auto">
              <a:xfrm>
                <a:off x="7323833" y="1684025"/>
                <a:ext cx="3688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000000"/>
                    </a:solidFill>
                    <a:latin typeface="微软雅黑" pitchFamily="34" charset="-122"/>
                    <a:ea typeface="微软雅黑" pitchFamily="34" charset="-122"/>
                  </a:rPr>
                  <a:t>Please click here to enter your text content, the theme to be sharp, the language to be concise.</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3"/>
          <p:cNvSpPr txBox="1">
            <a:spLocks noChangeArrowheads="1"/>
          </p:cNvSpPr>
          <p:nvPr/>
        </p:nvSpPr>
        <p:spPr bwMode="auto">
          <a:xfrm>
            <a:off x="139699" y="279400"/>
            <a:ext cx="465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0964" name="组合 5"/>
          <p:cNvGrpSpPr>
            <a:grpSpLocks/>
          </p:cNvGrpSpPr>
          <p:nvPr/>
        </p:nvGrpSpPr>
        <p:grpSpPr bwMode="auto">
          <a:xfrm>
            <a:off x="2365375" y="1766888"/>
            <a:ext cx="2538413" cy="2993678"/>
            <a:chOff x="1994303" y="1032634"/>
            <a:chExt cx="2538881" cy="2993350"/>
          </a:xfrm>
        </p:grpSpPr>
        <p:sp>
          <p:nvSpPr>
            <p:cNvPr id="7" name="KSO_Shape"/>
            <p:cNvSpPr/>
            <p:nvPr/>
          </p:nvSpPr>
          <p:spPr>
            <a:xfrm>
              <a:off x="2527801" y="1032634"/>
              <a:ext cx="1508403" cy="1634946"/>
            </a:xfrm>
            <a:custGeom>
              <a:avLst/>
              <a:gdLst>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904 w 5342334"/>
                <a:gd name="connsiteY6" fmla="*/ 2942083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441667 w 5342334"/>
                <a:gd name="connsiteY4" fmla="*/ 2934412 h 5785910"/>
                <a:gd name="connsiteX5" fmla="*/ 1354605 w 5342334"/>
                <a:gd name="connsiteY5" fmla="*/ 2912708 h 5785910"/>
                <a:gd name="connsiteX6" fmla="*/ 1428080 w 5342334"/>
                <a:gd name="connsiteY6" fmla="*/ 2945087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1354605 w 5342334"/>
                <a:gd name="connsiteY13" fmla="*/ 2912708 h 5785910"/>
                <a:gd name="connsiteX14" fmla="*/ 3380735 w 5342334"/>
                <a:gd name="connsiteY14" fmla="*/ 118 h 5785910"/>
                <a:gd name="connsiteX15" fmla="*/ 3863622 w 5342334"/>
                <a:gd name="connsiteY15" fmla="*/ 912639 h 5785910"/>
                <a:gd name="connsiteX16" fmla="*/ 3674765 w 5342334"/>
                <a:gd name="connsiteY16" fmla="*/ 2045786 h 5785910"/>
                <a:gd name="connsiteX17" fmla="*/ 4585837 w 5342334"/>
                <a:gd name="connsiteY17" fmla="*/ 2046833 h 5785910"/>
                <a:gd name="connsiteX18" fmla="*/ 4775401 w 5342334"/>
                <a:gd name="connsiteY18" fmla="*/ 2003486 h 5785910"/>
                <a:gd name="connsiteX19" fmla="*/ 5203724 w 5342334"/>
                <a:gd name="connsiteY19" fmla="*/ 2381935 h 5785910"/>
                <a:gd name="connsiteX20" fmla="*/ 4980124 w 5342334"/>
                <a:gd name="connsiteY20" fmla="*/ 2705696 h 5785910"/>
                <a:gd name="connsiteX21" fmla="*/ 5342334 w 5342334"/>
                <a:gd name="connsiteY21" fmla="*/ 3258997 h 5785910"/>
                <a:gd name="connsiteX22" fmla="*/ 5107100 w 5342334"/>
                <a:gd name="connsiteY22" fmla="*/ 3754493 h 5785910"/>
                <a:gd name="connsiteX23" fmla="*/ 5342334 w 5342334"/>
                <a:gd name="connsiteY23" fmla="*/ 4140580 h 5785910"/>
                <a:gd name="connsiteX24" fmla="*/ 4844706 w 5342334"/>
                <a:gd name="connsiteY24" fmla="*/ 4606676 h 5785910"/>
                <a:gd name="connsiteX25" fmla="*/ 4790537 w 5342334"/>
                <a:gd name="connsiteY25" fmla="*/ 4596433 h 5785910"/>
                <a:gd name="connsiteX26" fmla="*/ 4802287 w 5342334"/>
                <a:gd name="connsiteY26" fmla="*/ 4606672 h 5785910"/>
                <a:gd name="connsiteX27" fmla="*/ 5191248 w 5342334"/>
                <a:gd name="connsiteY27" fmla="*/ 4997228 h 5785910"/>
                <a:gd name="connsiteX28" fmla="*/ 4866278 w 5342334"/>
                <a:gd name="connsiteY28" fmla="*/ 5435572 h 5785910"/>
                <a:gd name="connsiteX29" fmla="*/ 4581456 w 5342334"/>
                <a:gd name="connsiteY29" fmla="*/ 5443059 h 5785910"/>
                <a:gd name="connsiteX30" fmla="*/ 4593578 w 5342334"/>
                <a:gd name="connsiteY30" fmla="*/ 5444848 h 5785910"/>
                <a:gd name="connsiteX31" fmla="*/ 4581281 w 5342334"/>
                <a:gd name="connsiteY31" fmla="*/ 5445228 h 5785910"/>
                <a:gd name="connsiteX32" fmla="*/ 2168410 w 5342334"/>
                <a:gd name="connsiteY32" fmla="*/ 5525146 h 5785910"/>
                <a:gd name="connsiteX33" fmla="*/ 1445968 w 5342334"/>
                <a:gd name="connsiteY33" fmla="*/ 3310386 h 5785910"/>
                <a:gd name="connsiteX34" fmla="*/ 1441770 w 5342334"/>
                <a:gd name="connsiteY34" fmla="*/ 2943473 h 5785910"/>
                <a:gd name="connsiteX35" fmla="*/ 1514723 w 5342334"/>
                <a:gd name="connsiteY35" fmla="*/ 2929703 h 5785910"/>
                <a:gd name="connsiteX36" fmla="*/ 1975047 w 5342334"/>
                <a:gd name="connsiteY36" fmla="*/ 2725675 h 5785910"/>
                <a:gd name="connsiteX37" fmla="*/ 2654934 w 5342334"/>
                <a:gd name="connsiteY37" fmla="*/ 1630299 h 5785910"/>
                <a:gd name="connsiteX38" fmla="*/ 3108192 w 5342334"/>
                <a:gd name="connsiteY38" fmla="*/ 686009 h 5785910"/>
                <a:gd name="connsiteX39" fmla="*/ 3334821 w 5342334"/>
                <a:gd name="connsiteY39" fmla="*/ 6121 h 5785910"/>
                <a:gd name="connsiteX40" fmla="*/ 3380735 w 5342334"/>
                <a:gd name="connsiteY40" fmla="*/ 118 h 5785910"/>
                <a:gd name="connsiteX0" fmla="*/ 1437887 w 5342334"/>
                <a:gd name="connsiteY0" fmla="*/ 293738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050 w 5342334"/>
                <a:gd name="connsiteY6" fmla="*/ 3320849 h 5785910"/>
                <a:gd name="connsiteX7" fmla="*/ 2146318 w 5342334"/>
                <a:gd name="connsiteY7" fmla="*/ 5548257 h 5785910"/>
                <a:gd name="connsiteX8" fmla="*/ 2115204 w 5342334"/>
                <a:gd name="connsiteY8" fmla="*/ 5553206 h 5785910"/>
                <a:gd name="connsiteX9" fmla="*/ 1246460 w 5342334"/>
                <a:gd name="connsiteY9" fmla="*/ 5785910 h 5785910"/>
                <a:gd name="connsiteX10" fmla="*/ 0 w 5342334"/>
                <a:gd name="connsiteY10" fmla="*/ 3148605 h 5785910"/>
                <a:gd name="connsiteX11" fmla="*/ 1262428 w 5342334"/>
                <a:gd name="connsiteY11" fmla="*/ 2938106 h 5785910"/>
                <a:gd name="connsiteX12" fmla="*/ 1354605 w 5342334"/>
                <a:gd name="connsiteY12" fmla="*/ 2912708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6532 w 5342334"/>
                <a:gd name="connsiteY32" fmla="*/ 2941092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6532 w 5342334"/>
                <a:gd name="connsiteY32" fmla="*/ 2941092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6532 w 5342334"/>
                <a:gd name="connsiteY31" fmla="*/ 2941092 h 5785910"/>
                <a:gd name="connsiteX32" fmla="*/ 1514723 w 5342334"/>
                <a:gd name="connsiteY32" fmla="*/ 2929703 h 5785910"/>
                <a:gd name="connsiteX33" fmla="*/ 1975047 w 5342334"/>
                <a:gd name="connsiteY33" fmla="*/ 2725675 h 5785910"/>
                <a:gd name="connsiteX34" fmla="*/ 2654934 w 5342334"/>
                <a:gd name="connsiteY34" fmla="*/ 1630299 h 5785910"/>
                <a:gd name="connsiteX35" fmla="*/ 3108192 w 5342334"/>
                <a:gd name="connsiteY35" fmla="*/ 686009 h 5785910"/>
                <a:gd name="connsiteX36" fmla="*/ 3334821 w 5342334"/>
                <a:gd name="connsiteY36" fmla="*/ 6121 h 5785910"/>
                <a:gd name="connsiteX37" fmla="*/ 3380735 w 5342334"/>
                <a:gd name="connsiteY37"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6532 w 5342334"/>
                <a:gd name="connsiteY31" fmla="*/ 2941092 h 5785910"/>
                <a:gd name="connsiteX32" fmla="*/ 1514723 w 5342334"/>
                <a:gd name="connsiteY32" fmla="*/ 2929703 h 5785910"/>
                <a:gd name="connsiteX33" fmla="*/ 1975047 w 5342334"/>
                <a:gd name="connsiteY33" fmla="*/ 2725675 h 5785910"/>
                <a:gd name="connsiteX34" fmla="*/ 2654934 w 5342334"/>
                <a:gd name="connsiteY34" fmla="*/ 1630299 h 5785910"/>
                <a:gd name="connsiteX35" fmla="*/ 3108192 w 5342334"/>
                <a:gd name="connsiteY35" fmla="*/ 686009 h 5785910"/>
                <a:gd name="connsiteX36" fmla="*/ 3334821 w 5342334"/>
                <a:gd name="connsiteY36" fmla="*/ 6121 h 5785910"/>
                <a:gd name="connsiteX37" fmla="*/ 3380735 w 5342334"/>
                <a:gd name="connsiteY37"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3355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51927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67871 w 5342334"/>
                <a:gd name="connsiteY31" fmla="*/ 2924388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67871 w 5342334"/>
                <a:gd name="connsiteY31" fmla="*/ 2924388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2334" h="5785910">
                  <a:moveTo>
                    <a:pt x="1438934" y="2944008"/>
                  </a:moveTo>
                  <a:lnTo>
                    <a:pt x="1441770" y="2943473"/>
                  </a:lnTo>
                  <a:lnTo>
                    <a:pt x="1438934" y="2944008"/>
                  </a:lnTo>
                  <a:close/>
                  <a:moveTo>
                    <a:pt x="1354605" y="2912708"/>
                  </a:moveTo>
                  <a:cubicBezTo>
                    <a:pt x="1381420" y="2914268"/>
                    <a:pt x="1412164" y="2879445"/>
                    <a:pt x="1423317" y="2947468"/>
                  </a:cubicBezTo>
                  <a:cubicBezTo>
                    <a:pt x="1434470" y="3015491"/>
                    <a:pt x="1420535" y="3195595"/>
                    <a:pt x="1421525" y="3320849"/>
                  </a:cubicBezTo>
                  <a:cubicBezTo>
                    <a:pt x="1438368" y="4219980"/>
                    <a:pt x="1608134" y="5048330"/>
                    <a:pt x="2146318" y="5548257"/>
                  </a:cubicBezTo>
                  <a:cubicBezTo>
                    <a:pt x="2132082" y="5546972"/>
                    <a:pt x="2129659" y="5554867"/>
                    <a:pt x="2115204" y="5553206"/>
                  </a:cubicBezTo>
                  <a:lnTo>
                    <a:pt x="1246460" y="5785910"/>
                  </a:lnTo>
                  <a:cubicBezTo>
                    <a:pt x="37772" y="4518970"/>
                    <a:pt x="415487" y="4027706"/>
                    <a:pt x="0" y="3148605"/>
                  </a:cubicBezTo>
                  <a:cubicBezTo>
                    <a:pt x="396729" y="3102488"/>
                    <a:pt x="860213" y="3040376"/>
                    <a:pt x="1262428" y="2938106"/>
                  </a:cubicBezTo>
                  <a:lnTo>
                    <a:pt x="1354605" y="2912708"/>
                  </a:lnTo>
                  <a:close/>
                  <a:moveTo>
                    <a:pt x="3380735" y="118"/>
                  </a:moveTo>
                  <a:cubicBezTo>
                    <a:pt x="3615010" y="9662"/>
                    <a:pt x="3910837" y="593941"/>
                    <a:pt x="3863622" y="912639"/>
                  </a:cubicBezTo>
                  <a:cubicBezTo>
                    <a:pt x="3800670" y="1290355"/>
                    <a:pt x="3548860" y="1856928"/>
                    <a:pt x="3674765" y="2045786"/>
                  </a:cubicBezTo>
                  <a:cubicBezTo>
                    <a:pt x="3797827" y="2230377"/>
                    <a:pt x="4501324" y="2071126"/>
                    <a:pt x="4585837" y="2046833"/>
                  </a:cubicBezTo>
                  <a:cubicBezTo>
                    <a:pt x="4670350" y="2022540"/>
                    <a:pt x="4615047" y="2013011"/>
                    <a:pt x="4775401" y="2003486"/>
                  </a:cubicBezTo>
                  <a:cubicBezTo>
                    <a:pt x="4935754" y="1993961"/>
                    <a:pt x="5203724" y="2172925"/>
                    <a:pt x="5203724" y="2381935"/>
                  </a:cubicBezTo>
                  <a:cubicBezTo>
                    <a:pt x="5203724" y="2524417"/>
                    <a:pt x="5114611" y="2648510"/>
                    <a:pt x="4980124" y="2705696"/>
                  </a:cubicBezTo>
                  <a:cubicBezTo>
                    <a:pt x="5186442" y="2738785"/>
                    <a:pt x="5342334" y="2974614"/>
                    <a:pt x="5342334" y="3258997"/>
                  </a:cubicBezTo>
                  <a:cubicBezTo>
                    <a:pt x="5342334" y="3478715"/>
                    <a:pt x="5249280" y="3669449"/>
                    <a:pt x="5107100" y="3754493"/>
                  </a:cubicBezTo>
                  <a:cubicBezTo>
                    <a:pt x="5250279" y="3829786"/>
                    <a:pt x="5342334" y="3975115"/>
                    <a:pt x="5342334" y="4140580"/>
                  </a:cubicBezTo>
                  <a:cubicBezTo>
                    <a:pt x="5342334" y="4397998"/>
                    <a:pt x="5119540" y="4606676"/>
                    <a:pt x="4844706" y="4606676"/>
                  </a:cubicBezTo>
                  <a:lnTo>
                    <a:pt x="4790537" y="4596433"/>
                  </a:lnTo>
                  <a:lnTo>
                    <a:pt x="4802287" y="4606672"/>
                  </a:lnTo>
                  <a:cubicBezTo>
                    <a:pt x="5095775" y="4623426"/>
                    <a:pt x="5180585" y="4859077"/>
                    <a:pt x="5191248" y="4997228"/>
                  </a:cubicBezTo>
                  <a:cubicBezTo>
                    <a:pt x="5201911" y="5135379"/>
                    <a:pt x="5088613" y="5385095"/>
                    <a:pt x="4866278" y="5435572"/>
                  </a:cubicBezTo>
                  <a:lnTo>
                    <a:pt x="4581456" y="5443059"/>
                  </a:lnTo>
                  <a:lnTo>
                    <a:pt x="4593578" y="5444848"/>
                  </a:lnTo>
                  <a:lnTo>
                    <a:pt x="4581281" y="5445228"/>
                  </a:lnTo>
                  <a:cubicBezTo>
                    <a:pt x="3769354" y="5470211"/>
                    <a:pt x="4031718" y="5729575"/>
                    <a:pt x="2276075" y="5536459"/>
                  </a:cubicBezTo>
                  <a:cubicBezTo>
                    <a:pt x="1740041" y="5125519"/>
                    <a:pt x="1434982" y="3948583"/>
                    <a:pt x="1567871" y="2924388"/>
                  </a:cubicBezTo>
                  <a:cubicBezTo>
                    <a:pt x="1736241" y="2898340"/>
                    <a:pt x="1793870" y="2941357"/>
                    <a:pt x="1975047" y="2725675"/>
                  </a:cubicBezTo>
                  <a:cubicBezTo>
                    <a:pt x="2156224" y="2509993"/>
                    <a:pt x="2466077" y="1970243"/>
                    <a:pt x="2654934" y="1630299"/>
                  </a:cubicBezTo>
                  <a:cubicBezTo>
                    <a:pt x="2843792" y="1290355"/>
                    <a:pt x="2994878" y="956704"/>
                    <a:pt x="3108192" y="686009"/>
                  </a:cubicBezTo>
                  <a:cubicBezTo>
                    <a:pt x="3221507" y="415315"/>
                    <a:pt x="3095602" y="81664"/>
                    <a:pt x="3334821" y="6121"/>
                  </a:cubicBezTo>
                  <a:cubicBezTo>
                    <a:pt x="3349773" y="1399"/>
                    <a:pt x="3365117" y="-519"/>
                    <a:pt x="3380735" y="118"/>
                  </a:cubicBezTo>
                  <a:close/>
                </a:path>
              </a:pathLst>
            </a:custGeom>
            <a:solidFill>
              <a:srgbClr val="EFF8F7"/>
            </a:solidFill>
            <a:ln w="28575">
              <a:solidFill>
                <a:srgbClr val="3B52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81" dirty="0">
                <a:solidFill>
                  <a:prstClr val="white"/>
                </a:solidFill>
              </a:endParaRPr>
            </a:p>
          </p:txBody>
        </p:sp>
        <p:sp>
          <p:nvSpPr>
            <p:cNvPr id="8" name="矩形 7"/>
            <p:cNvSpPr/>
            <p:nvPr/>
          </p:nvSpPr>
          <p:spPr>
            <a:xfrm>
              <a:off x="2086395" y="2927901"/>
              <a:ext cx="2340406" cy="430165"/>
            </a:xfrm>
            <a:prstGeom prst="rect">
              <a:avLst/>
            </a:prstGeom>
            <a:solidFill>
              <a:srgbClr val="1CB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0972" name="文本框 8"/>
            <p:cNvSpPr txBox="1">
              <a:spLocks noChangeArrowheads="1"/>
            </p:cNvSpPr>
            <p:nvPr/>
          </p:nvSpPr>
          <p:spPr bwMode="auto">
            <a:xfrm>
              <a:off x="2068199" y="2965472"/>
              <a:ext cx="2358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chemeClr val="bg1"/>
                  </a:solidFill>
                  <a:latin typeface="微软雅黑" pitchFamily="34" charset="-122"/>
                  <a:ea typeface="微软雅黑" pitchFamily="34" charset="-122"/>
                </a:rPr>
                <a:t>Add a title</a:t>
              </a:r>
            </a:p>
          </p:txBody>
        </p:sp>
        <p:sp>
          <p:nvSpPr>
            <p:cNvPr id="40973" name="矩形 9"/>
            <p:cNvSpPr>
              <a:spLocks noChangeArrowheads="1"/>
            </p:cNvSpPr>
            <p:nvPr/>
          </p:nvSpPr>
          <p:spPr bwMode="auto">
            <a:xfrm>
              <a:off x="1994303" y="3502821"/>
              <a:ext cx="2538881" cy="5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000000"/>
                  </a:solidFill>
                  <a:latin typeface="微软雅黑" pitchFamily="34" charset="-122"/>
                  <a:ea typeface="微软雅黑" pitchFamily="34" charset="-122"/>
                </a:rPr>
                <a:t>Please click here to enter your text content, the theme to be sharp, the language to be concise.</a:t>
              </a:r>
              <a:endParaRPr lang="zh-CN" altLang="en-US" sz="1400" dirty="0">
                <a:solidFill>
                  <a:srgbClr val="000000"/>
                </a:solidFill>
                <a:latin typeface="微软雅黑" pitchFamily="34" charset="-122"/>
                <a:ea typeface="微软雅黑" pitchFamily="34" charset="-122"/>
              </a:endParaRPr>
            </a:p>
          </p:txBody>
        </p:sp>
      </p:grpSp>
      <p:grpSp>
        <p:nvGrpSpPr>
          <p:cNvPr id="40965" name="组合 10"/>
          <p:cNvGrpSpPr>
            <a:grpSpLocks/>
          </p:cNvGrpSpPr>
          <p:nvPr/>
        </p:nvGrpSpPr>
        <p:grpSpPr bwMode="auto">
          <a:xfrm>
            <a:off x="6999288" y="1901825"/>
            <a:ext cx="2540000" cy="2858782"/>
            <a:chOff x="6801921" y="1167954"/>
            <a:chExt cx="2538881" cy="2858570"/>
          </a:xfrm>
        </p:grpSpPr>
        <p:sp>
          <p:nvSpPr>
            <p:cNvPr id="12" name="KSO_Shape"/>
            <p:cNvSpPr/>
            <p:nvPr/>
          </p:nvSpPr>
          <p:spPr>
            <a:xfrm flipV="1">
              <a:off x="7293829" y="1167954"/>
              <a:ext cx="1493179" cy="1615955"/>
            </a:xfrm>
            <a:custGeom>
              <a:avLst/>
              <a:gdLst>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904 w 5342334"/>
                <a:gd name="connsiteY6" fmla="*/ 2942083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441667 w 5342334"/>
                <a:gd name="connsiteY4" fmla="*/ 2934412 h 5785910"/>
                <a:gd name="connsiteX5" fmla="*/ 1354605 w 5342334"/>
                <a:gd name="connsiteY5" fmla="*/ 2912708 h 5785910"/>
                <a:gd name="connsiteX6" fmla="*/ 1428080 w 5342334"/>
                <a:gd name="connsiteY6" fmla="*/ 2945087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1354605 w 5342334"/>
                <a:gd name="connsiteY13" fmla="*/ 2912708 h 5785910"/>
                <a:gd name="connsiteX14" fmla="*/ 3380735 w 5342334"/>
                <a:gd name="connsiteY14" fmla="*/ 118 h 5785910"/>
                <a:gd name="connsiteX15" fmla="*/ 3863622 w 5342334"/>
                <a:gd name="connsiteY15" fmla="*/ 912639 h 5785910"/>
                <a:gd name="connsiteX16" fmla="*/ 3674765 w 5342334"/>
                <a:gd name="connsiteY16" fmla="*/ 2045786 h 5785910"/>
                <a:gd name="connsiteX17" fmla="*/ 4585837 w 5342334"/>
                <a:gd name="connsiteY17" fmla="*/ 2046833 h 5785910"/>
                <a:gd name="connsiteX18" fmla="*/ 4775401 w 5342334"/>
                <a:gd name="connsiteY18" fmla="*/ 2003486 h 5785910"/>
                <a:gd name="connsiteX19" fmla="*/ 5203724 w 5342334"/>
                <a:gd name="connsiteY19" fmla="*/ 2381935 h 5785910"/>
                <a:gd name="connsiteX20" fmla="*/ 4980124 w 5342334"/>
                <a:gd name="connsiteY20" fmla="*/ 2705696 h 5785910"/>
                <a:gd name="connsiteX21" fmla="*/ 5342334 w 5342334"/>
                <a:gd name="connsiteY21" fmla="*/ 3258997 h 5785910"/>
                <a:gd name="connsiteX22" fmla="*/ 5107100 w 5342334"/>
                <a:gd name="connsiteY22" fmla="*/ 3754493 h 5785910"/>
                <a:gd name="connsiteX23" fmla="*/ 5342334 w 5342334"/>
                <a:gd name="connsiteY23" fmla="*/ 4140580 h 5785910"/>
                <a:gd name="connsiteX24" fmla="*/ 4844706 w 5342334"/>
                <a:gd name="connsiteY24" fmla="*/ 4606676 h 5785910"/>
                <a:gd name="connsiteX25" fmla="*/ 4790537 w 5342334"/>
                <a:gd name="connsiteY25" fmla="*/ 4596433 h 5785910"/>
                <a:gd name="connsiteX26" fmla="*/ 4802287 w 5342334"/>
                <a:gd name="connsiteY26" fmla="*/ 4606672 h 5785910"/>
                <a:gd name="connsiteX27" fmla="*/ 5191248 w 5342334"/>
                <a:gd name="connsiteY27" fmla="*/ 4997228 h 5785910"/>
                <a:gd name="connsiteX28" fmla="*/ 4866278 w 5342334"/>
                <a:gd name="connsiteY28" fmla="*/ 5435572 h 5785910"/>
                <a:gd name="connsiteX29" fmla="*/ 4581456 w 5342334"/>
                <a:gd name="connsiteY29" fmla="*/ 5443059 h 5785910"/>
                <a:gd name="connsiteX30" fmla="*/ 4593578 w 5342334"/>
                <a:gd name="connsiteY30" fmla="*/ 5444848 h 5785910"/>
                <a:gd name="connsiteX31" fmla="*/ 4581281 w 5342334"/>
                <a:gd name="connsiteY31" fmla="*/ 5445228 h 5785910"/>
                <a:gd name="connsiteX32" fmla="*/ 2168410 w 5342334"/>
                <a:gd name="connsiteY32" fmla="*/ 5525146 h 5785910"/>
                <a:gd name="connsiteX33" fmla="*/ 1445968 w 5342334"/>
                <a:gd name="connsiteY33" fmla="*/ 3310386 h 5785910"/>
                <a:gd name="connsiteX34" fmla="*/ 1441770 w 5342334"/>
                <a:gd name="connsiteY34" fmla="*/ 2943473 h 5785910"/>
                <a:gd name="connsiteX35" fmla="*/ 1514723 w 5342334"/>
                <a:gd name="connsiteY35" fmla="*/ 2929703 h 5785910"/>
                <a:gd name="connsiteX36" fmla="*/ 1975047 w 5342334"/>
                <a:gd name="connsiteY36" fmla="*/ 2725675 h 5785910"/>
                <a:gd name="connsiteX37" fmla="*/ 2654934 w 5342334"/>
                <a:gd name="connsiteY37" fmla="*/ 1630299 h 5785910"/>
                <a:gd name="connsiteX38" fmla="*/ 3108192 w 5342334"/>
                <a:gd name="connsiteY38" fmla="*/ 686009 h 5785910"/>
                <a:gd name="connsiteX39" fmla="*/ 3334821 w 5342334"/>
                <a:gd name="connsiteY39" fmla="*/ 6121 h 5785910"/>
                <a:gd name="connsiteX40" fmla="*/ 3380735 w 5342334"/>
                <a:gd name="connsiteY40" fmla="*/ 118 h 5785910"/>
                <a:gd name="connsiteX0" fmla="*/ 1437887 w 5342334"/>
                <a:gd name="connsiteY0" fmla="*/ 293738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050 w 5342334"/>
                <a:gd name="connsiteY6" fmla="*/ 3320849 h 5785910"/>
                <a:gd name="connsiteX7" fmla="*/ 2146318 w 5342334"/>
                <a:gd name="connsiteY7" fmla="*/ 5548257 h 5785910"/>
                <a:gd name="connsiteX8" fmla="*/ 2115204 w 5342334"/>
                <a:gd name="connsiteY8" fmla="*/ 5553206 h 5785910"/>
                <a:gd name="connsiteX9" fmla="*/ 1246460 w 5342334"/>
                <a:gd name="connsiteY9" fmla="*/ 5785910 h 5785910"/>
                <a:gd name="connsiteX10" fmla="*/ 0 w 5342334"/>
                <a:gd name="connsiteY10" fmla="*/ 3148605 h 5785910"/>
                <a:gd name="connsiteX11" fmla="*/ 1262428 w 5342334"/>
                <a:gd name="connsiteY11" fmla="*/ 2938106 h 5785910"/>
                <a:gd name="connsiteX12" fmla="*/ 1354605 w 5342334"/>
                <a:gd name="connsiteY12" fmla="*/ 2912708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6532 w 5342334"/>
                <a:gd name="connsiteY32" fmla="*/ 2941092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6532 w 5342334"/>
                <a:gd name="connsiteY32" fmla="*/ 2941092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6532 w 5342334"/>
                <a:gd name="connsiteY31" fmla="*/ 2941092 h 5785910"/>
                <a:gd name="connsiteX32" fmla="*/ 1514723 w 5342334"/>
                <a:gd name="connsiteY32" fmla="*/ 2929703 h 5785910"/>
                <a:gd name="connsiteX33" fmla="*/ 1975047 w 5342334"/>
                <a:gd name="connsiteY33" fmla="*/ 2725675 h 5785910"/>
                <a:gd name="connsiteX34" fmla="*/ 2654934 w 5342334"/>
                <a:gd name="connsiteY34" fmla="*/ 1630299 h 5785910"/>
                <a:gd name="connsiteX35" fmla="*/ 3108192 w 5342334"/>
                <a:gd name="connsiteY35" fmla="*/ 686009 h 5785910"/>
                <a:gd name="connsiteX36" fmla="*/ 3334821 w 5342334"/>
                <a:gd name="connsiteY36" fmla="*/ 6121 h 5785910"/>
                <a:gd name="connsiteX37" fmla="*/ 3380735 w 5342334"/>
                <a:gd name="connsiteY37"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6532 w 5342334"/>
                <a:gd name="connsiteY31" fmla="*/ 2941092 h 5785910"/>
                <a:gd name="connsiteX32" fmla="*/ 1514723 w 5342334"/>
                <a:gd name="connsiteY32" fmla="*/ 2929703 h 5785910"/>
                <a:gd name="connsiteX33" fmla="*/ 1975047 w 5342334"/>
                <a:gd name="connsiteY33" fmla="*/ 2725675 h 5785910"/>
                <a:gd name="connsiteX34" fmla="*/ 2654934 w 5342334"/>
                <a:gd name="connsiteY34" fmla="*/ 1630299 h 5785910"/>
                <a:gd name="connsiteX35" fmla="*/ 3108192 w 5342334"/>
                <a:gd name="connsiteY35" fmla="*/ 686009 h 5785910"/>
                <a:gd name="connsiteX36" fmla="*/ 3334821 w 5342334"/>
                <a:gd name="connsiteY36" fmla="*/ 6121 h 5785910"/>
                <a:gd name="connsiteX37" fmla="*/ 3380735 w 5342334"/>
                <a:gd name="connsiteY37"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3355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51927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67871 w 5342334"/>
                <a:gd name="connsiteY31" fmla="*/ 2924388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67871 w 5342334"/>
                <a:gd name="connsiteY31" fmla="*/ 2924388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2334" h="5785910">
                  <a:moveTo>
                    <a:pt x="1438934" y="2944008"/>
                  </a:moveTo>
                  <a:lnTo>
                    <a:pt x="1441770" y="2943473"/>
                  </a:lnTo>
                  <a:lnTo>
                    <a:pt x="1438934" y="2944008"/>
                  </a:lnTo>
                  <a:close/>
                  <a:moveTo>
                    <a:pt x="1354605" y="2912708"/>
                  </a:moveTo>
                  <a:cubicBezTo>
                    <a:pt x="1381420" y="2914268"/>
                    <a:pt x="1412164" y="2879445"/>
                    <a:pt x="1423317" y="2947468"/>
                  </a:cubicBezTo>
                  <a:cubicBezTo>
                    <a:pt x="1434470" y="3015491"/>
                    <a:pt x="1420535" y="3195595"/>
                    <a:pt x="1421525" y="3320849"/>
                  </a:cubicBezTo>
                  <a:cubicBezTo>
                    <a:pt x="1438368" y="4219980"/>
                    <a:pt x="1608134" y="5048330"/>
                    <a:pt x="2146318" y="5548257"/>
                  </a:cubicBezTo>
                  <a:cubicBezTo>
                    <a:pt x="2132082" y="5546972"/>
                    <a:pt x="2129659" y="5554867"/>
                    <a:pt x="2115204" y="5553206"/>
                  </a:cubicBezTo>
                  <a:lnTo>
                    <a:pt x="1246460" y="5785910"/>
                  </a:lnTo>
                  <a:cubicBezTo>
                    <a:pt x="37772" y="4518970"/>
                    <a:pt x="415487" y="4027706"/>
                    <a:pt x="0" y="3148605"/>
                  </a:cubicBezTo>
                  <a:cubicBezTo>
                    <a:pt x="396729" y="3102488"/>
                    <a:pt x="860213" y="3040376"/>
                    <a:pt x="1262428" y="2938106"/>
                  </a:cubicBezTo>
                  <a:lnTo>
                    <a:pt x="1354605" y="2912708"/>
                  </a:lnTo>
                  <a:close/>
                  <a:moveTo>
                    <a:pt x="3380735" y="118"/>
                  </a:moveTo>
                  <a:cubicBezTo>
                    <a:pt x="3615010" y="9662"/>
                    <a:pt x="3910837" y="593941"/>
                    <a:pt x="3863622" y="912639"/>
                  </a:cubicBezTo>
                  <a:cubicBezTo>
                    <a:pt x="3800670" y="1290355"/>
                    <a:pt x="3548860" y="1856928"/>
                    <a:pt x="3674765" y="2045786"/>
                  </a:cubicBezTo>
                  <a:cubicBezTo>
                    <a:pt x="3797827" y="2230377"/>
                    <a:pt x="4501324" y="2071126"/>
                    <a:pt x="4585837" y="2046833"/>
                  </a:cubicBezTo>
                  <a:cubicBezTo>
                    <a:pt x="4670350" y="2022540"/>
                    <a:pt x="4615047" y="2013011"/>
                    <a:pt x="4775401" y="2003486"/>
                  </a:cubicBezTo>
                  <a:cubicBezTo>
                    <a:pt x="4935754" y="1993961"/>
                    <a:pt x="5203724" y="2172925"/>
                    <a:pt x="5203724" y="2381935"/>
                  </a:cubicBezTo>
                  <a:cubicBezTo>
                    <a:pt x="5203724" y="2524417"/>
                    <a:pt x="5114611" y="2648510"/>
                    <a:pt x="4980124" y="2705696"/>
                  </a:cubicBezTo>
                  <a:cubicBezTo>
                    <a:pt x="5186442" y="2738785"/>
                    <a:pt x="5342334" y="2974614"/>
                    <a:pt x="5342334" y="3258997"/>
                  </a:cubicBezTo>
                  <a:cubicBezTo>
                    <a:pt x="5342334" y="3478715"/>
                    <a:pt x="5249280" y="3669449"/>
                    <a:pt x="5107100" y="3754493"/>
                  </a:cubicBezTo>
                  <a:cubicBezTo>
                    <a:pt x="5250279" y="3829786"/>
                    <a:pt x="5342334" y="3975115"/>
                    <a:pt x="5342334" y="4140580"/>
                  </a:cubicBezTo>
                  <a:cubicBezTo>
                    <a:pt x="5342334" y="4397998"/>
                    <a:pt x="5119540" y="4606676"/>
                    <a:pt x="4844706" y="4606676"/>
                  </a:cubicBezTo>
                  <a:lnTo>
                    <a:pt x="4790537" y="4596433"/>
                  </a:lnTo>
                  <a:lnTo>
                    <a:pt x="4802287" y="4606672"/>
                  </a:lnTo>
                  <a:cubicBezTo>
                    <a:pt x="5095775" y="4623426"/>
                    <a:pt x="5180585" y="4859077"/>
                    <a:pt x="5191248" y="4997228"/>
                  </a:cubicBezTo>
                  <a:cubicBezTo>
                    <a:pt x="5201911" y="5135379"/>
                    <a:pt x="5088613" y="5385095"/>
                    <a:pt x="4866278" y="5435572"/>
                  </a:cubicBezTo>
                  <a:lnTo>
                    <a:pt x="4581456" y="5443059"/>
                  </a:lnTo>
                  <a:lnTo>
                    <a:pt x="4593578" y="5444848"/>
                  </a:lnTo>
                  <a:lnTo>
                    <a:pt x="4581281" y="5445228"/>
                  </a:lnTo>
                  <a:cubicBezTo>
                    <a:pt x="3769354" y="5470211"/>
                    <a:pt x="4031718" y="5729575"/>
                    <a:pt x="2276075" y="5536459"/>
                  </a:cubicBezTo>
                  <a:cubicBezTo>
                    <a:pt x="1740041" y="5125519"/>
                    <a:pt x="1434982" y="3948583"/>
                    <a:pt x="1567871" y="2924388"/>
                  </a:cubicBezTo>
                  <a:cubicBezTo>
                    <a:pt x="1736241" y="2898340"/>
                    <a:pt x="1793870" y="2941357"/>
                    <a:pt x="1975047" y="2725675"/>
                  </a:cubicBezTo>
                  <a:cubicBezTo>
                    <a:pt x="2156224" y="2509993"/>
                    <a:pt x="2466077" y="1970243"/>
                    <a:pt x="2654934" y="1630299"/>
                  </a:cubicBezTo>
                  <a:cubicBezTo>
                    <a:pt x="2843792" y="1290355"/>
                    <a:pt x="2994878" y="956704"/>
                    <a:pt x="3108192" y="686009"/>
                  </a:cubicBezTo>
                  <a:cubicBezTo>
                    <a:pt x="3221507" y="415315"/>
                    <a:pt x="3095602" y="81664"/>
                    <a:pt x="3334821" y="6121"/>
                  </a:cubicBezTo>
                  <a:cubicBezTo>
                    <a:pt x="3349773" y="1399"/>
                    <a:pt x="3365117" y="-519"/>
                    <a:pt x="3380735" y="118"/>
                  </a:cubicBezTo>
                  <a:close/>
                </a:path>
              </a:pathLst>
            </a:custGeom>
            <a:solidFill>
              <a:srgbClr val="EFF8F7"/>
            </a:solidFill>
            <a:ln w="28575">
              <a:solidFill>
                <a:srgbClr val="3B52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81" dirty="0">
                <a:solidFill>
                  <a:prstClr val="white"/>
                </a:solidFill>
              </a:endParaRPr>
            </a:p>
          </p:txBody>
        </p:sp>
        <p:sp>
          <p:nvSpPr>
            <p:cNvPr id="13" name="矩形 12"/>
            <p:cNvSpPr/>
            <p:nvPr/>
          </p:nvSpPr>
          <p:spPr>
            <a:xfrm>
              <a:off x="6870153" y="2928361"/>
              <a:ext cx="2340531" cy="430180"/>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0968" name="文本框 13"/>
            <p:cNvSpPr txBox="1">
              <a:spLocks noChangeArrowheads="1"/>
            </p:cNvSpPr>
            <p:nvPr/>
          </p:nvSpPr>
          <p:spPr bwMode="auto">
            <a:xfrm>
              <a:off x="6932511" y="2965472"/>
              <a:ext cx="1956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chemeClr val="bg1"/>
                  </a:solidFill>
                  <a:latin typeface="微软雅黑" pitchFamily="34" charset="-122"/>
                  <a:ea typeface="微软雅黑" pitchFamily="34" charset="-122"/>
                </a:rPr>
                <a:t>Add a title</a:t>
              </a:r>
            </a:p>
          </p:txBody>
        </p:sp>
        <p:sp>
          <p:nvSpPr>
            <p:cNvPr id="40969" name="矩形 14"/>
            <p:cNvSpPr>
              <a:spLocks noChangeArrowheads="1"/>
            </p:cNvSpPr>
            <p:nvPr/>
          </p:nvSpPr>
          <p:spPr bwMode="auto">
            <a:xfrm>
              <a:off x="6801921" y="3503343"/>
              <a:ext cx="2538881" cy="52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3"/>
          <p:cNvSpPr txBox="1">
            <a:spLocks noChangeArrowheads="1"/>
          </p:cNvSpPr>
          <p:nvPr/>
        </p:nvSpPr>
        <p:spPr bwMode="auto">
          <a:xfrm>
            <a:off x="139700" y="279400"/>
            <a:ext cx="5068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AutoShape 2"/>
          <p:cNvSpPr>
            <a:spLocks/>
          </p:cNvSpPr>
          <p:nvPr/>
        </p:nvSpPr>
        <p:spPr bwMode="auto">
          <a:xfrm>
            <a:off x="4421188" y="2533650"/>
            <a:ext cx="3225800" cy="4324350"/>
          </a:xfrm>
          <a:custGeom>
            <a:avLst/>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626262"/>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7" name="AutoShape 3"/>
          <p:cNvSpPr>
            <a:spLocks/>
          </p:cNvSpPr>
          <p:nvPr/>
        </p:nvSpPr>
        <p:spPr bwMode="auto">
          <a:xfrm>
            <a:off x="6470650" y="3957638"/>
            <a:ext cx="309563" cy="442912"/>
          </a:xfrm>
          <a:custGeom>
            <a:avLst/>
            <a:gdLst>
              <a:gd name="T0" fmla="*/ 125992 w 9894"/>
              <a:gd name="T1" fmla="*/ 180655 h 21600"/>
              <a:gd name="T2" fmla="*/ 125992 w 9894"/>
              <a:gd name="T3" fmla="*/ 180655 h 21600"/>
              <a:gd name="T4" fmla="*/ 125992 w 9894"/>
              <a:gd name="T5" fmla="*/ 180655 h 21600"/>
              <a:gd name="T6" fmla="*/ 125992 w 9894"/>
              <a:gd name="T7" fmla="*/ 180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8" name="AutoShape 4"/>
          <p:cNvSpPr>
            <a:spLocks/>
          </p:cNvSpPr>
          <p:nvPr/>
        </p:nvSpPr>
        <p:spPr bwMode="auto">
          <a:xfrm>
            <a:off x="6994525" y="3711575"/>
            <a:ext cx="292100" cy="455613"/>
          </a:xfrm>
          <a:custGeom>
            <a:avLst/>
            <a:gdLst>
              <a:gd name="T0" fmla="*/ 118869 w 9611"/>
              <a:gd name="T1" fmla="*/ 185673 h 21600"/>
              <a:gd name="T2" fmla="*/ 118869 w 9611"/>
              <a:gd name="T3" fmla="*/ 185673 h 21600"/>
              <a:gd name="T4" fmla="*/ 118869 w 9611"/>
              <a:gd name="T5" fmla="*/ 185673 h 21600"/>
              <a:gd name="T6" fmla="*/ 118869 w 9611"/>
              <a:gd name="T7" fmla="*/ 1856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DB817"/>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9" name="AutoShape 5"/>
          <p:cNvSpPr>
            <a:spLocks/>
          </p:cNvSpPr>
          <p:nvPr/>
        </p:nvSpPr>
        <p:spPr bwMode="auto">
          <a:xfrm>
            <a:off x="7412038" y="3502025"/>
            <a:ext cx="342900" cy="534988"/>
          </a:xfrm>
          <a:custGeom>
            <a:avLst/>
            <a:gdLst>
              <a:gd name="T0" fmla="*/ 139912 w 10585"/>
              <a:gd name="T1" fmla="*/ 218292 h 21600"/>
              <a:gd name="T2" fmla="*/ 139912 w 10585"/>
              <a:gd name="T3" fmla="*/ 218292 h 21600"/>
              <a:gd name="T4" fmla="*/ 139912 w 10585"/>
              <a:gd name="T5" fmla="*/ 218292 h 21600"/>
              <a:gd name="T6" fmla="*/ 139912 w 10585"/>
              <a:gd name="T7" fmla="*/ 2182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85" h="21600">
                <a:moveTo>
                  <a:pt x="2210" y="21599"/>
                </a:moveTo>
                <a:cubicBezTo>
                  <a:pt x="2210" y="21599"/>
                  <a:pt x="-5844" y="11489"/>
                  <a:pt x="8800" y="0"/>
                </a:cubicBezTo>
                <a:cubicBezTo>
                  <a:pt x="8800" y="0"/>
                  <a:pt x="15756" y="19761"/>
                  <a:pt x="2210" y="21599"/>
                </a:cubicBezTo>
                <a:close/>
              </a:path>
            </a:pathLst>
          </a:custGeom>
          <a:solidFill>
            <a:srgbClr val="31A8DF"/>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0" name="AutoShape 6"/>
          <p:cNvSpPr>
            <a:spLocks/>
          </p:cNvSpPr>
          <p:nvPr/>
        </p:nvSpPr>
        <p:spPr bwMode="auto">
          <a:xfrm>
            <a:off x="7897813" y="3735388"/>
            <a:ext cx="558800" cy="301625"/>
          </a:xfrm>
          <a:custGeom>
            <a:avLst/>
            <a:gdLst>
              <a:gd name="T0" fmla="*/ 227263 w 19937"/>
              <a:gd name="T1" fmla="*/ 192776 h 14258"/>
              <a:gd name="T2" fmla="*/ 227263 w 19937"/>
              <a:gd name="T3" fmla="*/ 192776 h 14258"/>
              <a:gd name="T4" fmla="*/ 227263 w 19937"/>
              <a:gd name="T5" fmla="*/ 192776 h 14258"/>
              <a:gd name="T6" fmla="*/ 227263 w 19937"/>
              <a:gd name="T7" fmla="*/ 192776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1" name="AutoShape 7"/>
          <p:cNvSpPr>
            <a:spLocks/>
          </p:cNvSpPr>
          <p:nvPr/>
        </p:nvSpPr>
        <p:spPr bwMode="auto">
          <a:xfrm>
            <a:off x="7718425" y="4252913"/>
            <a:ext cx="481013" cy="276225"/>
          </a:xfrm>
          <a:custGeom>
            <a:avLst/>
            <a:gdLst>
              <a:gd name="T0" fmla="*/ 195655 w 19438"/>
              <a:gd name="T1" fmla="*/ 112138 h 16645"/>
              <a:gd name="T2" fmla="*/ 195655 w 19438"/>
              <a:gd name="T3" fmla="*/ 112138 h 16645"/>
              <a:gd name="T4" fmla="*/ 195655 w 19438"/>
              <a:gd name="T5" fmla="*/ 112138 h 16645"/>
              <a:gd name="T6" fmla="*/ 195655 w 19438"/>
              <a:gd name="T7" fmla="*/ 112138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DB817"/>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2" name="AutoShape 8"/>
          <p:cNvSpPr>
            <a:spLocks/>
          </p:cNvSpPr>
          <p:nvPr/>
        </p:nvSpPr>
        <p:spPr bwMode="auto">
          <a:xfrm>
            <a:off x="7386638" y="4497388"/>
            <a:ext cx="395287" cy="371475"/>
          </a:xfrm>
          <a:custGeom>
            <a:avLst/>
            <a:gdLst>
              <a:gd name="T0" fmla="*/ 160461 w 20049"/>
              <a:gd name="T1" fmla="*/ 199618 h 18650"/>
              <a:gd name="T2" fmla="*/ 160461 w 20049"/>
              <a:gd name="T3" fmla="*/ 199618 h 18650"/>
              <a:gd name="T4" fmla="*/ 160461 w 20049"/>
              <a:gd name="T5" fmla="*/ 199618 h 18650"/>
              <a:gd name="T6" fmla="*/ 160461 w 20049"/>
              <a:gd name="T7" fmla="*/ 199618 h 18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3" name="AutoShape 9"/>
          <p:cNvSpPr>
            <a:spLocks/>
          </p:cNvSpPr>
          <p:nvPr/>
        </p:nvSpPr>
        <p:spPr bwMode="auto">
          <a:xfrm>
            <a:off x="7043738" y="4741863"/>
            <a:ext cx="415925" cy="352425"/>
          </a:xfrm>
          <a:custGeom>
            <a:avLst/>
            <a:gdLst>
              <a:gd name="T0" fmla="*/ 169489 w 16064"/>
              <a:gd name="T1" fmla="*/ 180436 h 17680"/>
              <a:gd name="T2" fmla="*/ 169489 w 16064"/>
              <a:gd name="T3" fmla="*/ 180436 h 17680"/>
              <a:gd name="T4" fmla="*/ 169489 w 16064"/>
              <a:gd name="T5" fmla="*/ 180436 h 17680"/>
              <a:gd name="T6" fmla="*/ 169489 w 16064"/>
              <a:gd name="T7" fmla="*/ 180436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solidFill>
            <a:srgbClr val="FDB817"/>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4" name="AutoShape 10"/>
          <p:cNvSpPr>
            <a:spLocks/>
          </p:cNvSpPr>
          <p:nvPr/>
        </p:nvSpPr>
        <p:spPr bwMode="auto">
          <a:xfrm>
            <a:off x="5040313" y="3957638"/>
            <a:ext cx="292100" cy="409575"/>
          </a:xfrm>
          <a:custGeom>
            <a:avLst/>
            <a:gdLst>
              <a:gd name="T0" fmla="*/ 118756 w 12554"/>
              <a:gd name="T1" fmla="*/ 167089 h 19439"/>
              <a:gd name="T2" fmla="*/ 118756 w 12554"/>
              <a:gd name="T3" fmla="*/ 167089 h 19439"/>
              <a:gd name="T4" fmla="*/ 118756 w 12554"/>
              <a:gd name="T5" fmla="*/ 167089 h 19439"/>
              <a:gd name="T6" fmla="*/ 118756 w 12554"/>
              <a:gd name="T7" fmla="*/ 167089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31A8DF"/>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5" name="AutoShape 11"/>
          <p:cNvSpPr>
            <a:spLocks/>
          </p:cNvSpPr>
          <p:nvPr/>
        </p:nvSpPr>
        <p:spPr bwMode="auto">
          <a:xfrm>
            <a:off x="4676775" y="3754438"/>
            <a:ext cx="290513" cy="465137"/>
          </a:xfrm>
          <a:custGeom>
            <a:avLst/>
            <a:gdLst>
              <a:gd name="T0" fmla="*/ 118304 w 13741"/>
              <a:gd name="T1" fmla="*/ 189584 h 20925"/>
              <a:gd name="T2" fmla="*/ 118304 w 13741"/>
              <a:gd name="T3" fmla="*/ 189584 h 20925"/>
              <a:gd name="T4" fmla="*/ 118304 w 13741"/>
              <a:gd name="T5" fmla="*/ 189584 h 20925"/>
              <a:gd name="T6" fmla="*/ 118304 w 13741"/>
              <a:gd name="T7" fmla="*/ 189584 h 20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6" name="AutoShape 12"/>
          <p:cNvSpPr>
            <a:spLocks/>
          </p:cNvSpPr>
          <p:nvPr/>
        </p:nvSpPr>
        <p:spPr bwMode="auto">
          <a:xfrm>
            <a:off x="4198938" y="3686175"/>
            <a:ext cx="303212" cy="476250"/>
          </a:xfrm>
          <a:custGeom>
            <a:avLst/>
            <a:gdLst>
              <a:gd name="T0" fmla="*/ 123193 w 14722"/>
              <a:gd name="T1" fmla="*/ 193849 h 21125"/>
              <a:gd name="T2" fmla="*/ 123193 w 14722"/>
              <a:gd name="T3" fmla="*/ 193849 h 21125"/>
              <a:gd name="T4" fmla="*/ 123193 w 14722"/>
              <a:gd name="T5" fmla="*/ 193849 h 21125"/>
              <a:gd name="T6" fmla="*/ 123193 w 14722"/>
              <a:gd name="T7" fmla="*/ 193849 h 2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31A8DF"/>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7" name="AutoShape 13"/>
          <p:cNvSpPr>
            <a:spLocks/>
          </p:cNvSpPr>
          <p:nvPr/>
        </p:nvSpPr>
        <p:spPr bwMode="auto">
          <a:xfrm>
            <a:off x="3614738" y="4124325"/>
            <a:ext cx="581025" cy="280988"/>
          </a:xfrm>
          <a:custGeom>
            <a:avLst/>
            <a:gdLst>
              <a:gd name="T0" fmla="*/ 236391 w 21189"/>
              <a:gd name="T1" fmla="*/ 195048 h 15674"/>
              <a:gd name="T2" fmla="*/ 236391 w 21189"/>
              <a:gd name="T3" fmla="*/ 195048 h 15674"/>
              <a:gd name="T4" fmla="*/ 236391 w 21189"/>
              <a:gd name="T5" fmla="*/ 195048 h 15674"/>
              <a:gd name="T6" fmla="*/ 236391 w 21189"/>
              <a:gd name="T7" fmla="*/ 195048 h 15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8" name="AutoShape 14"/>
          <p:cNvSpPr>
            <a:spLocks/>
          </p:cNvSpPr>
          <p:nvPr/>
        </p:nvSpPr>
        <p:spPr bwMode="auto">
          <a:xfrm>
            <a:off x="4103688" y="4478338"/>
            <a:ext cx="454025" cy="415925"/>
          </a:xfrm>
          <a:custGeom>
            <a:avLst/>
            <a:gdLst>
              <a:gd name="T0" fmla="*/ 185224 w 20364"/>
              <a:gd name="T1" fmla="*/ 177136 h 21100"/>
              <a:gd name="T2" fmla="*/ 185224 w 20364"/>
              <a:gd name="T3" fmla="*/ 177136 h 21100"/>
              <a:gd name="T4" fmla="*/ 185224 w 20364"/>
              <a:gd name="T5" fmla="*/ 177136 h 21100"/>
              <a:gd name="T6" fmla="*/ 185224 w 20364"/>
              <a:gd name="T7" fmla="*/ 177136 h 2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31A8DF"/>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19" name="AutoShape 15"/>
          <p:cNvSpPr>
            <a:spLocks/>
          </p:cNvSpPr>
          <p:nvPr/>
        </p:nvSpPr>
        <p:spPr bwMode="auto">
          <a:xfrm>
            <a:off x="4625975" y="4699000"/>
            <a:ext cx="392113" cy="441325"/>
          </a:xfrm>
          <a:custGeom>
            <a:avLst/>
            <a:gdLst>
              <a:gd name="T0" fmla="*/ 159678 w 11653"/>
              <a:gd name="T1" fmla="*/ 226667 h 19110"/>
              <a:gd name="T2" fmla="*/ 159678 w 11653"/>
              <a:gd name="T3" fmla="*/ 226667 h 19110"/>
              <a:gd name="T4" fmla="*/ 159678 w 11653"/>
              <a:gd name="T5" fmla="*/ 226667 h 19110"/>
              <a:gd name="T6" fmla="*/ 159678 w 11653"/>
              <a:gd name="T7" fmla="*/ 226667 h 19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53" h="19110">
                <a:moveTo>
                  <a:pt x="8112" y="946"/>
                </a:moveTo>
                <a:cubicBezTo>
                  <a:pt x="3863" y="-2490"/>
                  <a:pt x="-2510" y="3400"/>
                  <a:pt x="1030" y="19110"/>
                </a:cubicBezTo>
                <a:cubicBezTo>
                  <a:pt x="1030" y="19110"/>
                  <a:pt x="19090" y="10273"/>
                  <a:pt x="8112" y="946"/>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0" name="AutoShape 16"/>
          <p:cNvSpPr>
            <a:spLocks/>
          </p:cNvSpPr>
          <p:nvPr/>
        </p:nvSpPr>
        <p:spPr bwMode="auto">
          <a:xfrm>
            <a:off x="6365875" y="1925638"/>
            <a:ext cx="350838" cy="522287"/>
          </a:xfrm>
          <a:custGeom>
            <a:avLst/>
            <a:gdLst>
              <a:gd name="T0" fmla="*/ 142667 w 13523"/>
              <a:gd name="T1" fmla="*/ 212539 h 18670"/>
              <a:gd name="T2" fmla="*/ 142667 w 13523"/>
              <a:gd name="T3" fmla="*/ 212539 h 18670"/>
              <a:gd name="T4" fmla="*/ 142667 w 13523"/>
              <a:gd name="T5" fmla="*/ 212539 h 18670"/>
              <a:gd name="T6" fmla="*/ 142667 w 13523"/>
              <a:gd name="T7" fmla="*/ 212539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1" name="AutoShape 17"/>
          <p:cNvSpPr>
            <a:spLocks/>
          </p:cNvSpPr>
          <p:nvPr/>
        </p:nvSpPr>
        <p:spPr bwMode="auto">
          <a:xfrm>
            <a:off x="5935663" y="2098675"/>
            <a:ext cx="314325" cy="493713"/>
          </a:xfrm>
          <a:custGeom>
            <a:avLst/>
            <a:gdLst>
              <a:gd name="T0" fmla="*/ 128060 w 16246"/>
              <a:gd name="T1" fmla="*/ 201400 h 20641"/>
              <a:gd name="T2" fmla="*/ 128060 w 16246"/>
              <a:gd name="T3" fmla="*/ 201400 h 20641"/>
              <a:gd name="T4" fmla="*/ 128060 w 16246"/>
              <a:gd name="T5" fmla="*/ 201400 h 20641"/>
              <a:gd name="T6" fmla="*/ 128060 w 16246"/>
              <a:gd name="T7" fmla="*/ 201400 h 20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2" name="AutoShape 18"/>
          <p:cNvSpPr>
            <a:spLocks/>
          </p:cNvSpPr>
          <p:nvPr/>
        </p:nvSpPr>
        <p:spPr bwMode="auto">
          <a:xfrm>
            <a:off x="6499225" y="2546350"/>
            <a:ext cx="511175" cy="279400"/>
          </a:xfrm>
          <a:custGeom>
            <a:avLst/>
            <a:gdLst>
              <a:gd name="T0" fmla="*/ 208292 w 19743"/>
              <a:gd name="T1" fmla="*/ 248925 h 11814"/>
              <a:gd name="T2" fmla="*/ 208292 w 19743"/>
              <a:gd name="T3" fmla="*/ 248925 h 11814"/>
              <a:gd name="T4" fmla="*/ 208292 w 19743"/>
              <a:gd name="T5" fmla="*/ 248925 h 11814"/>
              <a:gd name="T6" fmla="*/ 208292 w 19743"/>
              <a:gd name="T7" fmla="*/ 248925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3" name="AutoShape 19"/>
          <p:cNvSpPr>
            <a:spLocks/>
          </p:cNvSpPr>
          <p:nvPr/>
        </p:nvSpPr>
        <p:spPr bwMode="auto">
          <a:xfrm>
            <a:off x="6249988" y="2986088"/>
            <a:ext cx="547687" cy="261937"/>
          </a:xfrm>
          <a:custGeom>
            <a:avLst/>
            <a:gdLst>
              <a:gd name="T0" fmla="*/ 223400 w 21174"/>
              <a:gd name="T1" fmla="*/ 182909 h 12449"/>
              <a:gd name="T2" fmla="*/ 223400 w 21174"/>
              <a:gd name="T3" fmla="*/ 182909 h 12449"/>
              <a:gd name="T4" fmla="*/ 223400 w 21174"/>
              <a:gd name="T5" fmla="*/ 182909 h 12449"/>
              <a:gd name="T6" fmla="*/ 223400 w 21174"/>
              <a:gd name="T7" fmla="*/ 182909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FDB817"/>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4" name="AutoShape 20"/>
          <p:cNvSpPr>
            <a:spLocks/>
          </p:cNvSpPr>
          <p:nvPr/>
        </p:nvSpPr>
        <p:spPr bwMode="auto">
          <a:xfrm>
            <a:off x="6273800" y="3403600"/>
            <a:ext cx="485775" cy="376238"/>
          </a:xfrm>
          <a:custGeom>
            <a:avLst/>
            <a:gdLst>
              <a:gd name="T0" fmla="*/ 197782 w 21180"/>
              <a:gd name="T1" fmla="*/ 153583 h 18889"/>
              <a:gd name="T2" fmla="*/ 197782 w 21180"/>
              <a:gd name="T3" fmla="*/ 153583 h 18889"/>
              <a:gd name="T4" fmla="*/ 197782 w 21180"/>
              <a:gd name="T5" fmla="*/ 153583 h 18889"/>
              <a:gd name="T6" fmla="*/ 197782 w 21180"/>
              <a:gd name="T7" fmla="*/ 153583 h 1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5" name="AutoShape 21"/>
          <p:cNvSpPr>
            <a:spLocks/>
          </p:cNvSpPr>
          <p:nvPr/>
        </p:nvSpPr>
        <p:spPr bwMode="auto">
          <a:xfrm>
            <a:off x="5254625" y="3606800"/>
            <a:ext cx="544513" cy="314325"/>
          </a:xfrm>
          <a:custGeom>
            <a:avLst/>
            <a:gdLst>
              <a:gd name="T0" fmla="*/ 222123 w 20815"/>
              <a:gd name="T1" fmla="*/ 153124 h 18748"/>
              <a:gd name="T2" fmla="*/ 222123 w 20815"/>
              <a:gd name="T3" fmla="*/ 153124 h 18748"/>
              <a:gd name="T4" fmla="*/ 222123 w 20815"/>
              <a:gd name="T5" fmla="*/ 153124 h 18748"/>
              <a:gd name="T6" fmla="*/ 222123 w 20815"/>
              <a:gd name="T7" fmla="*/ 153124 h 18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6" name="AutoShape 22"/>
          <p:cNvSpPr>
            <a:spLocks/>
          </p:cNvSpPr>
          <p:nvPr/>
        </p:nvSpPr>
        <p:spPr bwMode="auto">
          <a:xfrm>
            <a:off x="5003800" y="3151188"/>
            <a:ext cx="495300" cy="246062"/>
          </a:xfrm>
          <a:custGeom>
            <a:avLst/>
            <a:gdLst>
              <a:gd name="T0" fmla="*/ 201640 w 20033"/>
              <a:gd name="T1" fmla="*/ 135607 h 15680"/>
              <a:gd name="T2" fmla="*/ 201640 w 20033"/>
              <a:gd name="T3" fmla="*/ 135607 h 15680"/>
              <a:gd name="T4" fmla="*/ 201640 w 20033"/>
              <a:gd name="T5" fmla="*/ 135607 h 15680"/>
              <a:gd name="T6" fmla="*/ 201640 w 20033"/>
              <a:gd name="T7" fmla="*/ 135607 h 15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7" name="AutoShape 23"/>
          <p:cNvSpPr>
            <a:spLocks/>
          </p:cNvSpPr>
          <p:nvPr/>
        </p:nvSpPr>
        <p:spPr bwMode="auto">
          <a:xfrm>
            <a:off x="4867275" y="2381250"/>
            <a:ext cx="341313" cy="403225"/>
          </a:xfrm>
          <a:custGeom>
            <a:avLst/>
            <a:gdLst>
              <a:gd name="T0" fmla="*/ 138892 w 15070"/>
              <a:gd name="T1" fmla="*/ 164174 h 19631"/>
              <a:gd name="T2" fmla="*/ 138892 w 15070"/>
              <a:gd name="T3" fmla="*/ 164174 h 19631"/>
              <a:gd name="T4" fmla="*/ 138892 w 15070"/>
              <a:gd name="T5" fmla="*/ 164174 h 19631"/>
              <a:gd name="T6" fmla="*/ 138892 w 15070"/>
              <a:gd name="T7" fmla="*/ 164174 h 196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solidFill>
            <a:srgbClr val="FDB817"/>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8" name="AutoShape 24"/>
          <p:cNvSpPr>
            <a:spLocks/>
          </p:cNvSpPr>
          <p:nvPr/>
        </p:nvSpPr>
        <p:spPr bwMode="auto">
          <a:xfrm>
            <a:off x="5397500" y="2332038"/>
            <a:ext cx="360363" cy="496887"/>
          </a:xfrm>
          <a:custGeom>
            <a:avLst/>
            <a:gdLst>
              <a:gd name="T0" fmla="*/ 147313 w 15376"/>
              <a:gd name="T1" fmla="*/ 202292 h 20489"/>
              <a:gd name="T2" fmla="*/ 147313 w 15376"/>
              <a:gd name="T3" fmla="*/ 202292 h 20489"/>
              <a:gd name="T4" fmla="*/ 147313 w 15376"/>
              <a:gd name="T5" fmla="*/ 202292 h 20489"/>
              <a:gd name="T6" fmla="*/ 147313 w 15376"/>
              <a:gd name="T7" fmla="*/ 202292 h 20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DB817"/>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29" name="AutoShape 25"/>
          <p:cNvSpPr>
            <a:spLocks/>
          </p:cNvSpPr>
          <p:nvPr/>
        </p:nvSpPr>
        <p:spPr bwMode="auto">
          <a:xfrm>
            <a:off x="7035800" y="2960688"/>
            <a:ext cx="401638" cy="496887"/>
          </a:xfrm>
          <a:custGeom>
            <a:avLst/>
            <a:gdLst>
              <a:gd name="T0" fmla="*/ 163750 w 16671"/>
              <a:gd name="T1" fmla="*/ 202832 h 20543"/>
              <a:gd name="T2" fmla="*/ 163750 w 16671"/>
              <a:gd name="T3" fmla="*/ 202832 h 20543"/>
              <a:gd name="T4" fmla="*/ 163750 w 16671"/>
              <a:gd name="T5" fmla="*/ 202832 h 20543"/>
              <a:gd name="T6" fmla="*/ 163750 w 16671"/>
              <a:gd name="T7" fmla="*/ 202832 h 20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0" name="AutoShape 26"/>
          <p:cNvSpPr>
            <a:spLocks/>
          </p:cNvSpPr>
          <p:nvPr/>
        </p:nvSpPr>
        <p:spPr bwMode="auto">
          <a:xfrm>
            <a:off x="7043738" y="2252663"/>
            <a:ext cx="303212" cy="466725"/>
          </a:xfrm>
          <a:custGeom>
            <a:avLst/>
            <a:gdLst>
              <a:gd name="T0" fmla="*/ 123809 w 19262"/>
              <a:gd name="T1" fmla="*/ 190691 h 21600"/>
              <a:gd name="T2" fmla="*/ 123809 w 19262"/>
              <a:gd name="T3" fmla="*/ 190691 h 21600"/>
              <a:gd name="T4" fmla="*/ 123809 w 19262"/>
              <a:gd name="T5" fmla="*/ 190691 h 21600"/>
              <a:gd name="T6" fmla="*/ 123809 w 19262"/>
              <a:gd name="T7" fmla="*/ 19069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31A8DF"/>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1" name="AutoShape 27"/>
          <p:cNvSpPr>
            <a:spLocks/>
          </p:cNvSpPr>
          <p:nvPr/>
        </p:nvSpPr>
        <p:spPr bwMode="auto">
          <a:xfrm>
            <a:off x="4392613" y="3132138"/>
            <a:ext cx="322262" cy="474662"/>
          </a:xfrm>
          <a:custGeom>
            <a:avLst/>
            <a:gdLst>
              <a:gd name="T0" fmla="*/ 131402 w 12174"/>
              <a:gd name="T1" fmla="*/ 193201 h 21600"/>
              <a:gd name="T2" fmla="*/ 131402 w 12174"/>
              <a:gd name="T3" fmla="*/ 193201 h 21600"/>
              <a:gd name="T4" fmla="*/ 131402 w 12174"/>
              <a:gd name="T5" fmla="*/ 193201 h 21600"/>
              <a:gd name="T6" fmla="*/ 131402 w 12174"/>
              <a:gd name="T7" fmla="*/ 193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2" name="AutoShape 28"/>
          <p:cNvSpPr>
            <a:spLocks/>
          </p:cNvSpPr>
          <p:nvPr/>
        </p:nvSpPr>
        <p:spPr bwMode="auto">
          <a:xfrm>
            <a:off x="3775075" y="3230563"/>
            <a:ext cx="379413" cy="500062"/>
          </a:xfrm>
          <a:custGeom>
            <a:avLst/>
            <a:gdLst>
              <a:gd name="T0" fmla="*/ 154054 w 11872"/>
              <a:gd name="T1" fmla="*/ 203237 h 21600"/>
              <a:gd name="T2" fmla="*/ 154054 w 11872"/>
              <a:gd name="T3" fmla="*/ 203237 h 21600"/>
              <a:gd name="T4" fmla="*/ 154054 w 11872"/>
              <a:gd name="T5" fmla="*/ 203237 h 21600"/>
              <a:gd name="T6" fmla="*/ 154054 w 11872"/>
              <a:gd name="T7" fmla="*/ 2032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EC5724"/>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3" name="AutoShape 29"/>
          <p:cNvSpPr>
            <a:spLocks/>
          </p:cNvSpPr>
          <p:nvPr/>
        </p:nvSpPr>
        <p:spPr bwMode="auto">
          <a:xfrm>
            <a:off x="4448175" y="2541588"/>
            <a:ext cx="312738" cy="430212"/>
          </a:xfrm>
          <a:custGeom>
            <a:avLst/>
            <a:gdLst>
              <a:gd name="T0" fmla="*/ 127722 w 11448"/>
              <a:gd name="T1" fmla="*/ 175636 h 21600"/>
              <a:gd name="T2" fmla="*/ 127722 w 11448"/>
              <a:gd name="T3" fmla="*/ 175636 h 21600"/>
              <a:gd name="T4" fmla="*/ 127722 w 11448"/>
              <a:gd name="T5" fmla="*/ 175636 h 21600"/>
              <a:gd name="T6" fmla="*/ 127722 w 11448"/>
              <a:gd name="T7" fmla="*/ 17563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31A8DF"/>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4" name="AutoShape 13"/>
          <p:cNvSpPr>
            <a:spLocks/>
          </p:cNvSpPr>
          <p:nvPr/>
        </p:nvSpPr>
        <p:spPr bwMode="auto">
          <a:xfrm>
            <a:off x="3662363" y="4129088"/>
            <a:ext cx="579437" cy="280987"/>
          </a:xfrm>
          <a:custGeom>
            <a:avLst/>
            <a:gdLst>
              <a:gd name="T0" fmla="*/ 236391 w 21189"/>
              <a:gd name="T1" fmla="*/ 195048 h 15674"/>
              <a:gd name="T2" fmla="*/ 236391 w 21189"/>
              <a:gd name="T3" fmla="*/ 195048 h 15674"/>
              <a:gd name="T4" fmla="*/ 236391 w 21189"/>
              <a:gd name="T5" fmla="*/ 195048 h 15674"/>
              <a:gd name="T6" fmla="*/ 236391 w 21189"/>
              <a:gd name="T7" fmla="*/ 195048 h 15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5" name="AutoShape 21"/>
          <p:cNvSpPr>
            <a:spLocks/>
          </p:cNvSpPr>
          <p:nvPr/>
        </p:nvSpPr>
        <p:spPr bwMode="auto">
          <a:xfrm>
            <a:off x="5300663" y="3611563"/>
            <a:ext cx="546100" cy="315912"/>
          </a:xfrm>
          <a:custGeom>
            <a:avLst/>
            <a:gdLst>
              <a:gd name="T0" fmla="*/ 222123 w 20815"/>
              <a:gd name="T1" fmla="*/ 153124 h 18748"/>
              <a:gd name="T2" fmla="*/ 222123 w 20815"/>
              <a:gd name="T3" fmla="*/ 153124 h 18748"/>
              <a:gd name="T4" fmla="*/ 222123 w 20815"/>
              <a:gd name="T5" fmla="*/ 153124 h 18748"/>
              <a:gd name="T6" fmla="*/ 222123 w 20815"/>
              <a:gd name="T7" fmla="*/ 153124 h 18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6" name="AutoShape 27"/>
          <p:cNvSpPr>
            <a:spLocks/>
          </p:cNvSpPr>
          <p:nvPr/>
        </p:nvSpPr>
        <p:spPr bwMode="auto">
          <a:xfrm>
            <a:off x="4438650" y="3138488"/>
            <a:ext cx="322263" cy="473075"/>
          </a:xfrm>
          <a:custGeom>
            <a:avLst/>
            <a:gdLst>
              <a:gd name="T0" fmla="*/ 131402 w 12174"/>
              <a:gd name="T1" fmla="*/ 193201 h 21600"/>
              <a:gd name="T2" fmla="*/ 131402 w 12174"/>
              <a:gd name="T3" fmla="*/ 193201 h 21600"/>
              <a:gd name="T4" fmla="*/ 131402 w 12174"/>
              <a:gd name="T5" fmla="*/ 193201 h 21600"/>
              <a:gd name="T6" fmla="*/ 131402 w 12174"/>
              <a:gd name="T7" fmla="*/ 193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7FBC41"/>
          </a:solidFill>
          <a:ln>
            <a:noFill/>
          </a:ln>
          <a:effectLst/>
        </p:spPr>
        <p:txBody>
          <a:bodyPr lIns="0" tIns="0" rIns="0" bIns="0"/>
          <a:lstStyle/>
          <a:p>
            <a:pPr eaLnBrk="1" fontAlgn="auto" hangingPunct="1">
              <a:spcBef>
                <a:spcPts val="0"/>
              </a:spcBef>
              <a:spcAft>
                <a:spcPts val="0"/>
              </a:spcAft>
              <a:defRPr/>
            </a:pPr>
            <a:endParaRPr lang="zh-CN" altLang="en-US"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7" name="TextBox 13"/>
          <p:cNvSpPr txBox="1"/>
          <p:nvPr/>
        </p:nvSpPr>
        <p:spPr>
          <a:xfrm>
            <a:off x="895350" y="2208213"/>
            <a:ext cx="1952625" cy="247650"/>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cs typeface="宋体" pitchFamily="2" charset="-122"/>
                <a:sym typeface="Arial" pitchFamily="34" charset="0"/>
              </a:rPr>
              <a:t>Click to edit the title</a:t>
            </a:r>
            <a:endParaRPr lang="en-US" altLang="zh-CN" sz="1600" b="1">
              <a:solidFill>
                <a:srgbClr val="000000"/>
              </a:solidFill>
              <a:ea typeface="微软雅黑" pitchFamily="34" charset="-122"/>
              <a:cs typeface="宋体" pitchFamily="2" charset="-122"/>
              <a:sym typeface="Arial" pitchFamily="34" charset="0"/>
            </a:endParaRPr>
          </a:p>
        </p:txBody>
      </p:sp>
      <p:sp>
        <p:nvSpPr>
          <p:cNvPr id="38" name="TextBox 13"/>
          <p:cNvSpPr txBox="1"/>
          <p:nvPr/>
        </p:nvSpPr>
        <p:spPr>
          <a:xfrm>
            <a:off x="898525" y="2495550"/>
            <a:ext cx="2333625" cy="368300"/>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rgbClr val="000000"/>
                </a:solidFill>
                <a:latin typeface="+mn-lt"/>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1200"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39" name="TextBox 13"/>
          <p:cNvSpPr txBox="1"/>
          <p:nvPr/>
        </p:nvSpPr>
        <p:spPr>
          <a:xfrm>
            <a:off x="895350" y="3476625"/>
            <a:ext cx="1952625" cy="246063"/>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cs typeface="宋体" pitchFamily="2" charset="-122"/>
                <a:sym typeface="Arial" pitchFamily="34" charset="0"/>
              </a:rPr>
              <a:t>Click to edit the title</a:t>
            </a:r>
            <a:endParaRPr lang="en-US" altLang="zh-CN" sz="1600" b="1">
              <a:solidFill>
                <a:srgbClr val="000000"/>
              </a:solidFill>
              <a:ea typeface="微软雅黑" pitchFamily="34" charset="-122"/>
              <a:cs typeface="宋体" pitchFamily="2" charset="-122"/>
              <a:sym typeface="Arial" pitchFamily="34" charset="0"/>
            </a:endParaRPr>
          </a:p>
        </p:txBody>
      </p:sp>
      <p:sp>
        <p:nvSpPr>
          <p:cNvPr id="40" name="TextBox 13"/>
          <p:cNvSpPr txBox="1"/>
          <p:nvPr/>
        </p:nvSpPr>
        <p:spPr>
          <a:xfrm>
            <a:off x="898525" y="3762375"/>
            <a:ext cx="2333625" cy="369888"/>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rgbClr val="000000"/>
                </a:solidFill>
                <a:latin typeface="+mn-lt"/>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1200"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41" name="TextBox 13"/>
          <p:cNvSpPr txBox="1"/>
          <p:nvPr/>
        </p:nvSpPr>
        <p:spPr>
          <a:xfrm>
            <a:off x="895350" y="4699000"/>
            <a:ext cx="1952625" cy="246063"/>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cs typeface="宋体" pitchFamily="2" charset="-122"/>
                <a:sym typeface="Arial" pitchFamily="34" charset="0"/>
              </a:rPr>
              <a:t>Click to edit the title</a:t>
            </a:r>
            <a:endParaRPr lang="en-US" altLang="zh-CN" sz="1600" b="1">
              <a:solidFill>
                <a:srgbClr val="000000"/>
              </a:solidFill>
              <a:ea typeface="微软雅黑" pitchFamily="34" charset="-122"/>
              <a:cs typeface="宋体" pitchFamily="2" charset="-122"/>
              <a:sym typeface="Arial" pitchFamily="34" charset="0"/>
            </a:endParaRPr>
          </a:p>
        </p:txBody>
      </p:sp>
      <p:sp>
        <p:nvSpPr>
          <p:cNvPr id="42" name="TextBox 13"/>
          <p:cNvSpPr txBox="1"/>
          <p:nvPr/>
        </p:nvSpPr>
        <p:spPr>
          <a:xfrm>
            <a:off x="898525" y="4984750"/>
            <a:ext cx="2333625" cy="369888"/>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rgbClr val="000000"/>
                </a:solidFill>
                <a:latin typeface="+mn-lt"/>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1200"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43" name="TextBox 13"/>
          <p:cNvSpPr txBox="1"/>
          <p:nvPr/>
        </p:nvSpPr>
        <p:spPr>
          <a:xfrm>
            <a:off x="8821738" y="2208213"/>
            <a:ext cx="1954212" cy="247650"/>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cs typeface="宋体" pitchFamily="2" charset="-122"/>
                <a:sym typeface="Arial" pitchFamily="34" charset="0"/>
              </a:rPr>
              <a:t>Click to edit the title</a:t>
            </a:r>
            <a:endParaRPr lang="en-US" altLang="zh-CN" sz="1600" b="1">
              <a:solidFill>
                <a:srgbClr val="000000"/>
              </a:solidFill>
              <a:ea typeface="微软雅黑" pitchFamily="34" charset="-122"/>
              <a:cs typeface="宋体" pitchFamily="2" charset="-122"/>
              <a:sym typeface="Arial" pitchFamily="34" charset="0"/>
            </a:endParaRPr>
          </a:p>
        </p:txBody>
      </p:sp>
      <p:sp>
        <p:nvSpPr>
          <p:cNvPr id="44" name="TextBox 13"/>
          <p:cNvSpPr txBox="1"/>
          <p:nvPr/>
        </p:nvSpPr>
        <p:spPr>
          <a:xfrm>
            <a:off x="8826500" y="2495550"/>
            <a:ext cx="2333625" cy="368300"/>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rgbClr val="000000"/>
                </a:solidFill>
                <a:latin typeface="+mn-lt"/>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1200"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45" name="TextBox 13"/>
          <p:cNvSpPr txBox="1"/>
          <p:nvPr/>
        </p:nvSpPr>
        <p:spPr>
          <a:xfrm>
            <a:off x="8821738" y="3476625"/>
            <a:ext cx="1954212" cy="246063"/>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cs typeface="宋体" pitchFamily="2" charset="-122"/>
                <a:sym typeface="Arial" pitchFamily="34" charset="0"/>
              </a:rPr>
              <a:t>Click to edit the title</a:t>
            </a:r>
            <a:endParaRPr lang="en-US" altLang="zh-CN" sz="1600" b="1">
              <a:solidFill>
                <a:srgbClr val="000000"/>
              </a:solidFill>
              <a:ea typeface="微软雅黑" pitchFamily="34" charset="-122"/>
              <a:cs typeface="宋体" pitchFamily="2" charset="-122"/>
              <a:sym typeface="Arial" pitchFamily="34" charset="0"/>
            </a:endParaRPr>
          </a:p>
        </p:txBody>
      </p:sp>
      <p:sp>
        <p:nvSpPr>
          <p:cNvPr id="46" name="TextBox 13"/>
          <p:cNvSpPr txBox="1"/>
          <p:nvPr/>
        </p:nvSpPr>
        <p:spPr>
          <a:xfrm>
            <a:off x="8826500" y="3762375"/>
            <a:ext cx="2333625" cy="369888"/>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rgbClr val="000000"/>
                </a:solidFill>
                <a:latin typeface="+mn-lt"/>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1200" dirty="0">
              <a:solidFill>
                <a:srgbClr val="000000"/>
              </a:solidFill>
              <a:latin typeface="+mn-lt"/>
              <a:ea typeface="微软雅黑" panose="020B0503020204020204" pitchFamily="34" charset="-122"/>
              <a:cs typeface="+mn-ea"/>
              <a:sym typeface="Arial" panose="020B0604020202020204" pitchFamily="34" charset="0"/>
            </a:endParaRPr>
          </a:p>
        </p:txBody>
      </p:sp>
      <p:sp>
        <p:nvSpPr>
          <p:cNvPr id="47" name="TextBox 13"/>
          <p:cNvSpPr txBox="1"/>
          <p:nvPr/>
        </p:nvSpPr>
        <p:spPr>
          <a:xfrm>
            <a:off x="8821738" y="4699000"/>
            <a:ext cx="1954212" cy="246063"/>
          </a:xfrm>
          <a:prstGeom prst="rect">
            <a:avLst/>
          </a:prstGeom>
          <a:noFill/>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cs typeface="宋体" pitchFamily="2" charset="-122"/>
                <a:sym typeface="Arial" pitchFamily="34" charset="0"/>
              </a:rPr>
              <a:t>Click to edit the title</a:t>
            </a:r>
            <a:endParaRPr lang="en-US" altLang="zh-CN" sz="1600" b="1">
              <a:solidFill>
                <a:srgbClr val="000000"/>
              </a:solidFill>
              <a:ea typeface="微软雅黑" pitchFamily="34" charset="-122"/>
              <a:cs typeface="宋体" pitchFamily="2" charset="-122"/>
              <a:sym typeface="Arial" pitchFamily="34" charset="0"/>
            </a:endParaRPr>
          </a:p>
        </p:txBody>
      </p:sp>
      <p:sp>
        <p:nvSpPr>
          <p:cNvPr id="48" name="TextBox 13"/>
          <p:cNvSpPr txBox="1"/>
          <p:nvPr/>
        </p:nvSpPr>
        <p:spPr>
          <a:xfrm>
            <a:off x="8826500" y="4984750"/>
            <a:ext cx="2333625" cy="369888"/>
          </a:xfrm>
          <a:prstGeom prst="rect">
            <a:avLst/>
          </a:prstGeom>
          <a:noFill/>
        </p:spPr>
        <p:txBody>
          <a:bodyPr lIns="0" tIns="0" rIns="0" bIns="0">
            <a:spAutoFit/>
          </a:bodyPr>
          <a:lstStyle/>
          <a:p>
            <a:pPr defTabSz="1216817" eaLnBrk="1" fontAlgn="auto" hangingPunct="1">
              <a:spcBef>
                <a:spcPct val="20000"/>
              </a:spcBef>
              <a:spcAft>
                <a:spcPts val="0"/>
              </a:spcAft>
              <a:defRPr/>
            </a:pPr>
            <a:r>
              <a:rPr lang="zh-CN" altLang="en-US" sz="1200" dirty="0">
                <a:solidFill>
                  <a:srgbClr val="000000"/>
                </a:solidFill>
                <a:latin typeface="+mn-lt"/>
                <a:ea typeface="微软雅黑" panose="020B0503020204020204" pitchFamily="34" charset="-122"/>
                <a:cs typeface="+mn-ea"/>
                <a:sym typeface="Arial" panose="020B0604020202020204" pitchFamily="34" charset="0"/>
              </a:rPr>
              <a:t>Click here to edit content and freely stretch the text box size to your needs</a:t>
            </a:r>
            <a:endParaRPr lang="en-US" altLang="zh-CN" sz="1200" dirty="0">
              <a:solidFill>
                <a:srgbClr val="000000"/>
              </a:solidFill>
              <a:latin typeface="+mn-lt"/>
              <a:ea typeface="微软雅黑" panose="020B0503020204020204" pitchFamily="34" charset="-122"/>
              <a:cs typeface="+mn-ea"/>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3"/>
          <p:cNvSpPr txBox="1">
            <a:spLocks noChangeArrowheads="1"/>
          </p:cNvSpPr>
          <p:nvPr/>
        </p:nvSpPr>
        <p:spPr bwMode="auto">
          <a:xfrm>
            <a:off x="139699" y="279400"/>
            <a:ext cx="406465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012" name="Freeform 9"/>
          <p:cNvSpPr>
            <a:spLocks/>
          </p:cNvSpPr>
          <p:nvPr/>
        </p:nvSpPr>
        <p:spPr bwMode="auto">
          <a:xfrm>
            <a:off x="1309688" y="3784600"/>
            <a:ext cx="3001962" cy="1617663"/>
          </a:xfrm>
          <a:custGeom>
            <a:avLst/>
            <a:gdLst>
              <a:gd name="T0" fmla="*/ 1623879 w 1542"/>
              <a:gd name="T1" fmla="*/ 1618113 h 831"/>
              <a:gd name="T2" fmla="*/ 1378545 w 1542"/>
              <a:gd name="T3" fmla="*/ 1618113 h 831"/>
              <a:gd name="T4" fmla="*/ 1347391 w 1542"/>
              <a:gd name="T5" fmla="*/ 1411711 h 831"/>
              <a:gd name="T6" fmla="*/ 860617 w 1542"/>
              <a:gd name="T7" fmla="*/ 1281250 h 831"/>
              <a:gd name="T8" fmla="*/ 732109 w 1542"/>
              <a:gd name="T9" fmla="*/ 1444813 h 831"/>
              <a:gd name="T10" fmla="*/ 517928 w 1542"/>
              <a:gd name="T11" fmla="*/ 1322140 h 831"/>
              <a:gd name="T12" fmla="*/ 595812 w 1542"/>
              <a:gd name="T13" fmla="*/ 1127422 h 831"/>
              <a:gd name="T14" fmla="*/ 239493 w 1542"/>
              <a:gd name="T15" fmla="*/ 771086 h 831"/>
              <a:gd name="T16" fmla="*/ 44783 w 1542"/>
              <a:gd name="T17" fmla="*/ 848974 h 831"/>
              <a:gd name="T18" fmla="*/ 0 w 1542"/>
              <a:gd name="T19" fmla="*/ 771086 h 831"/>
              <a:gd name="T20" fmla="*/ 1335709 w 1542"/>
              <a:gd name="T21" fmla="*/ 0 h 831"/>
              <a:gd name="T22" fmla="*/ 1339603 w 1542"/>
              <a:gd name="T23" fmla="*/ 3894 h 831"/>
              <a:gd name="T24" fmla="*/ 1501212 w 1542"/>
              <a:gd name="T25" fmla="*/ 77888 h 831"/>
              <a:gd name="T26" fmla="*/ 1662821 w 1542"/>
              <a:gd name="T27" fmla="*/ 3894 h 831"/>
              <a:gd name="T28" fmla="*/ 1666715 w 1542"/>
              <a:gd name="T29" fmla="*/ 0 h 831"/>
              <a:gd name="T30" fmla="*/ 1672557 w 1542"/>
              <a:gd name="T31" fmla="*/ 3894 h 831"/>
              <a:gd name="T32" fmla="*/ 3002424 w 1542"/>
              <a:gd name="T33" fmla="*/ 771086 h 831"/>
              <a:gd name="T34" fmla="*/ 2957641 w 1542"/>
              <a:gd name="T35" fmla="*/ 848974 h 831"/>
              <a:gd name="T36" fmla="*/ 2762931 w 1542"/>
              <a:gd name="T37" fmla="*/ 771086 h 831"/>
              <a:gd name="T38" fmla="*/ 2406612 w 1542"/>
              <a:gd name="T39" fmla="*/ 1127422 h 831"/>
              <a:gd name="T40" fmla="*/ 2484496 w 1542"/>
              <a:gd name="T41" fmla="*/ 1322140 h 831"/>
              <a:gd name="T42" fmla="*/ 2270315 w 1542"/>
              <a:gd name="T43" fmla="*/ 1444813 h 831"/>
              <a:gd name="T44" fmla="*/ 2141807 w 1542"/>
              <a:gd name="T45" fmla="*/ 1281250 h 831"/>
              <a:gd name="T46" fmla="*/ 1655033 w 1542"/>
              <a:gd name="T47" fmla="*/ 1411711 h 831"/>
              <a:gd name="T48" fmla="*/ 1623879 w 1542"/>
              <a:gd name="T49" fmla="*/ 1618113 h 8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2" h="831">
                <a:moveTo>
                  <a:pt x="834" y="831"/>
                </a:moveTo>
                <a:cubicBezTo>
                  <a:pt x="708" y="831"/>
                  <a:pt x="708" y="831"/>
                  <a:pt x="708" y="831"/>
                </a:cubicBezTo>
                <a:cubicBezTo>
                  <a:pt x="692" y="725"/>
                  <a:pt x="692" y="725"/>
                  <a:pt x="692" y="725"/>
                </a:cubicBezTo>
                <a:cubicBezTo>
                  <a:pt x="605" y="716"/>
                  <a:pt x="521" y="694"/>
                  <a:pt x="442" y="658"/>
                </a:cubicBezTo>
                <a:cubicBezTo>
                  <a:pt x="376" y="742"/>
                  <a:pt x="376" y="742"/>
                  <a:pt x="376" y="742"/>
                </a:cubicBezTo>
                <a:cubicBezTo>
                  <a:pt x="266" y="679"/>
                  <a:pt x="266" y="679"/>
                  <a:pt x="266" y="679"/>
                </a:cubicBezTo>
                <a:cubicBezTo>
                  <a:pt x="306" y="579"/>
                  <a:pt x="306" y="579"/>
                  <a:pt x="306" y="579"/>
                </a:cubicBezTo>
                <a:cubicBezTo>
                  <a:pt x="235" y="528"/>
                  <a:pt x="174" y="467"/>
                  <a:pt x="123" y="396"/>
                </a:cubicBezTo>
                <a:cubicBezTo>
                  <a:pt x="23" y="436"/>
                  <a:pt x="23" y="436"/>
                  <a:pt x="23" y="436"/>
                </a:cubicBezTo>
                <a:cubicBezTo>
                  <a:pt x="0" y="396"/>
                  <a:pt x="0" y="396"/>
                  <a:pt x="0" y="396"/>
                </a:cubicBezTo>
                <a:cubicBezTo>
                  <a:pt x="686" y="0"/>
                  <a:pt x="686" y="0"/>
                  <a:pt x="686" y="0"/>
                </a:cubicBezTo>
                <a:cubicBezTo>
                  <a:pt x="688" y="2"/>
                  <a:pt x="688" y="2"/>
                  <a:pt x="688" y="2"/>
                </a:cubicBezTo>
                <a:cubicBezTo>
                  <a:pt x="709" y="27"/>
                  <a:pt x="739" y="40"/>
                  <a:pt x="771" y="40"/>
                </a:cubicBezTo>
                <a:cubicBezTo>
                  <a:pt x="803" y="40"/>
                  <a:pt x="833" y="27"/>
                  <a:pt x="854" y="2"/>
                </a:cubicBezTo>
                <a:cubicBezTo>
                  <a:pt x="856" y="0"/>
                  <a:pt x="856" y="0"/>
                  <a:pt x="856" y="0"/>
                </a:cubicBezTo>
                <a:cubicBezTo>
                  <a:pt x="859" y="2"/>
                  <a:pt x="859" y="2"/>
                  <a:pt x="859" y="2"/>
                </a:cubicBezTo>
                <a:cubicBezTo>
                  <a:pt x="1542" y="396"/>
                  <a:pt x="1542" y="396"/>
                  <a:pt x="1542" y="396"/>
                </a:cubicBezTo>
                <a:cubicBezTo>
                  <a:pt x="1519" y="436"/>
                  <a:pt x="1519" y="436"/>
                  <a:pt x="1519" y="436"/>
                </a:cubicBezTo>
                <a:cubicBezTo>
                  <a:pt x="1419" y="396"/>
                  <a:pt x="1419" y="396"/>
                  <a:pt x="1419" y="396"/>
                </a:cubicBezTo>
                <a:cubicBezTo>
                  <a:pt x="1368" y="467"/>
                  <a:pt x="1307" y="528"/>
                  <a:pt x="1236" y="579"/>
                </a:cubicBezTo>
                <a:cubicBezTo>
                  <a:pt x="1276" y="679"/>
                  <a:pt x="1276" y="679"/>
                  <a:pt x="1276" y="679"/>
                </a:cubicBezTo>
                <a:cubicBezTo>
                  <a:pt x="1166" y="742"/>
                  <a:pt x="1166" y="742"/>
                  <a:pt x="1166" y="742"/>
                </a:cubicBezTo>
                <a:cubicBezTo>
                  <a:pt x="1100" y="658"/>
                  <a:pt x="1100" y="658"/>
                  <a:pt x="1100" y="658"/>
                </a:cubicBezTo>
                <a:cubicBezTo>
                  <a:pt x="1021" y="694"/>
                  <a:pt x="937" y="716"/>
                  <a:pt x="850" y="725"/>
                </a:cubicBezTo>
                <a:lnTo>
                  <a:pt x="834" y="831"/>
                </a:lnTo>
                <a:close/>
              </a:path>
            </a:pathLst>
          </a:custGeom>
          <a:solidFill>
            <a:srgbClr val="E74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3" name="Freeform 31"/>
          <p:cNvSpPr>
            <a:spLocks noEditPoints="1"/>
          </p:cNvSpPr>
          <p:nvPr/>
        </p:nvSpPr>
        <p:spPr bwMode="auto">
          <a:xfrm>
            <a:off x="2617788" y="4325938"/>
            <a:ext cx="385762" cy="525462"/>
          </a:xfrm>
          <a:custGeom>
            <a:avLst/>
            <a:gdLst>
              <a:gd name="T0" fmla="*/ 78060 w 802"/>
              <a:gd name="T1" fmla="*/ 195131 h 1092"/>
              <a:gd name="T2" fmla="*/ 118536 w 802"/>
              <a:gd name="T3" fmla="*/ 290775 h 1092"/>
              <a:gd name="T4" fmla="*/ 151784 w 802"/>
              <a:gd name="T5" fmla="*/ 367193 h 1092"/>
              <a:gd name="T6" fmla="*/ 226471 w 802"/>
              <a:gd name="T7" fmla="*/ 369596 h 1092"/>
              <a:gd name="T8" fmla="*/ 242854 w 802"/>
              <a:gd name="T9" fmla="*/ 338836 h 1092"/>
              <a:gd name="T10" fmla="*/ 284294 w 802"/>
              <a:gd name="T11" fmla="*/ 261937 h 1092"/>
              <a:gd name="T12" fmla="*/ 193224 w 802"/>
              <a:gd name="T13" fmla="*/ 80263 h 1092"/>
              <a:gd name="T14" fmla="*/ 159976 w 802"/>
              <a:gd name="T15" fmla="*/ 393627 h 1092"/>
              <a:gd name="T16" fmla="*/ 121909 w 802"/>
              <a:gd name="T17" fmla="*/ 349891 h 1092"/>
              <a:gd name="T18" fmla="*/ 81915 w 802"/>
              <a:gd name="T19" fmla="*/ 275395 h 1092"/>
              <a:gd name="T20" fmla="*/ 193224 w 802"/>
              <a:gd name="T21" fmla="*/ 56232 h 1092"/>
              <a:gd name="T22" fmla="*/ 304532 w 802"/>
              <a:gd name="T23" fmla="*/ 275395 h 1092"/>
              <a:gd name="T24" fmla="*/ 264056 w 802"/>
              <a:gd name="T25" fmla="*/ 349891 h 1092"/>
              <a:gd name="T26" fmla="*/ 226471 w 802"/>
              <a:gd name="T27" fmla="*/ 393627 h 1092"/>
              <a:gd name="T28" fmla="*/ 138292 w 802"/>
              <a:gd name="T29" fmla="*/ 470526 h 1092"/>
              <a:gd name="T30" fmla="*/ 231772 w 802"/>
              <a:gd name="T31" fmla="*/ 488309 h 1092"/>
              <a:gd name="T32" fmla="*/ 231772 w 802"/>
              <a:gd name="T33" fmla="*/ 452743 h 1092"/>
              <a:gd name="T34" fmla="*/ 149375 w 802"/>
              <a:gd name="T35" fmla="*/ 481580 h 1092"/>
              <a:gd name="T36" fmla="*/ 239000 w 802"/>
              <a:gd name="T37" fmla="*/ 481580 h 1092"/>
              <a:gd name="T38" fmla="*/ 250082 w 802"/>
              <a:gd name="T39" fmla="*/ 470526 h 1092"/>
              <a:gd name="T40" fmla="*/ 138292 w 802"/>
              <a:gd name="T41" fmla="*/ 414294 h 1092"/>
              <a:gd name="T42" fmla="*/ 250082 w 802"/>
              <a:gd name="T43" fmla="*/ 470526 h 1092"/>
              <a:gd name="T44" fmla="*/ 249119 w 802"/>
              <a:gd name="T45" fmla="*/ 219162 h 1092"/>
              <a:gd name="T46" fmla="*/ 211534 w 802"/>
              <a:gd name="T47" fmla="*/ 257131 h 1092"/>
              <a:gd name="T48" fmla="*/ 174913 w 802"/>
              <a:gd name="T49" fmla="*/ 257131 h 1092"/>
              <a:gd name="T50" fmla="*/ 136847 w 802"/>
              <a:gd name="T51" fmla="*/ 219162 h 1092"/>
              <a:gd name="T52" fmla="*/ 136847 w 802"/>
              <a:gd name="T53" fmla="*/ 182635 h 1092"/>
              <a:gd name="T54" fmla="*/ 174913 w 802"/>
              <a:gd name="T55" fmla="*/ 145147 h 1092"/>
              <a:gd name="T56" fmla="*/ 211534 w 802"/>
              <a:gd name="T57" fmla="*/ 145147 h 1092"/>
              <a:gd name="T58" fmla="*/ 249119 w 802"/>
              <a:gd name="T59" fmla="*/ 182635 h 1092"/>
              <a:gd name="T60" fmla="*/ 371028 w 802"/>
              <a:gd name="T61" fmla="*/ 177348 h 1092"/>
              <a:gd name="T62" fmla="*/ 351272 w 802"/>
              <a:gd name="T63" fmla="*/ 195131 h 1092"/>
              <a:gd name="T64" fmla="*/ 371028 w 802"/>
              <a:gd name="T65" fmla="*/ 206186 h 1092"/>
              <a:gd name="T66" fmla="*/ 371028 w 802"/>
              <a:gd name="T67" fmla="*/ 177348 h 1092"/>
              <a:gd name="T68" fmla="*/ 328625 w 802"/>
              <a:gd name="T69" fmla="*/ 77860 h 1092"/>
              <a:gd name="T70" fmla="*/ 308387 w 802"/>
              <a:gd name="T71" fmla="*/ 57194 h 1092"/>
              <a:gd name="T72" fmla="*/ 313687 w 802"/>
              <a:gd name="T73" fmla="*/ 92759 h 1092"/>
              <a:gd name="T74" fmla="*/ 207197 w 802"/>
              <a:gd name="T75" fmla="*/ 37488 h 1092"/>
              <a:gd name="T76" fmla="*/ 192742 w 802"/>
              <a:gd name="T77" fmla="*/ 0 h 1092"/>
              <a:gd name="T78" fmla="*/ 178286 w 802"/>
              <a:gd name="T79" fmla="*/ 37488 h 1092"/>
              <a:gd name="T80" fmla="*/ 70833 w 802"/>
              <a:gd name="T81" fmla="*/ 94201 h 1092"/>
              <a:gd name="T82" fmla="*/ 77097 w 802"/>
              <a:gd name="T83" fmla="*/ 59597 h 1092"/>
              <a:gd name="T84" fmla="*/ 56859 w 802"/>
              <a:gd name="T85" fmla="*/ 80263 h 1092"/>
              <a:gd name="T86" fmla="*/ 34693 w 802"/>
              <a:gd name="T87" fmla="*/ 195131 h 1092"/>
              <a:gd name="T88" fmla="*/ 14937 w 802"/>
              <a:gd name="T89" fmla="*/ 177348 h 1092"/>
              <a:gd name="T90" fmla="*/ 14937 w 802"/>
              <a:gd name="T91" fmla="*/ 206186 h 1092"/>
              <a:gd name="T92" fmla="*/ 34693 w 802"/>
              <a:gd name="T93" fmla="*/ 195131 h 10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3014" name="组合 7"/>
          <p:cNvGrpSpPr>
            <a:grpSpLocks/>
          </p:cNvGrpSpPr>
          <p:nvPr/>
        </p:nvGrpSpPr>
        <p:grpSpPr bwMode="auto">
          <a:xfrm>
            <a:off x="1057275" y="1866900"/>
            <a:ext cx="1719263" cy="2598738"/>
            <a:chOff x="1135010" y="1601386"/>
            <a:chExt cx="2073637" cy="3134721"/>
          </a:xfrm>
        </p:grpSpPr>
        <p:sp>
          <p:nvSpPr>
            <p:cNvPr id="43025" name="Freeform 5"/>
            <p:cNvSpPr>
              <a:spLocks/>
            </p:cNvSpPr>
            <p:nvPr/>
          </p:nvSpPr>
          <p:spPr bwMode="auto">
            <a:xfrm>
              <a:off x="1135010" y="1601386"/>
              <a:ext cx="2073637" cy="3134721"/>
            </a:xfrm>
            <a:custGeom>
              <a:avLst/>
              <a:gdLst>
                <a:gd name="T0" fmla="*/ 263021 w 883"/>
                <a:gd name="T1" fmla="*/ 3134721 h 1335"/>
                <a:gd name="T2" fmla="*/ 209008 w 883"/>
                <a:gd name="T3" fmla="*/ 3040797 h 1335"/>
                <a:gd name="T4" fmla="*/ 406273 w 883"/>
                <a:gd name="T5" fmla="*/ 2885822 h 1335"/>
                <a:gd name="T6" fmla="*/ 248930 w 883"/>
                <a:gd name="T7" fmla="*/ 2298795 h 1335"/>
                <a:gd name="T8" fmla="*/ 0 w 883"/>
                <a:gd name="T9" fmla="*/ 2261226 h 1335"/>
                <a:gd name="T10" fmla="*/ 0 w 883"/>
                <a:gd name="T11" fmla="*/ 1963016 h 1335"/>
                <a:gd name="T12" fmla="*/ 248930 w 883"/>
                <a:gd name="T13" fmla="*/ 1927795 h 1335"/>
                <a:gd name="T14" fmla="*/ 406273 w 883"/>
                <a:gd name="T15" fmla="*/ 1340768 h 1335"/>
                <a:gd name="T16" fmla="*/ 209008 w 883"/>
                <a:gd name="T17" fmla="*/ 1185793 h 1335"/>
                <a:gd name="T18" fmla="*/ 356957 w 883"/>
                <a:gd name="T19" fmla="*/ 927502 h 1335"/>
                <a:gd name="T20" fmla="*/ 591797 w 883"/>
                <a:gd name="T21" fmla="*/ 1021426 h 1335"/>
                <a:gd name="T22" fmla="*/ 1021554 w 883"/>
                <a:gd name="T23" fmla="*/ 591723 h 1335"/>
                <a:gd name="T24" fmla="*/ 927618 w 883"/>
                <a:gd name="T25" fmla="*/ 356912 h 1335"/>
                <a:gd name="T26" fmla="*/ 1185942 w 883"/>
                <a:gd name="T27" fmla="*/ 208981 h 1335"/>
                <a:gd name="T28" fmla="*/ 1340936 w 883"/>
                <a:gd name="T29" fmla="*/ 406222 h 1335"/>
                <a:gd name="T30" fmla="*/ 1928036 w 883"/>
                <a:gd name="T31" fmla="*/ 248899 h 1335"/>
                <a:gd name="T32" fmla="*/ 1963262 w 883"/>
                <a:gd name="T33" fmla="*/ 0 h 1335"/>
                <a:gd name="T34" fmla="*/ 2073637 w 883"/>
                <a:gd name="T35" fmla="*/ 0 h 1335"/>
                <a:gd name="T36" fmla="*/ 2073637 w 883"/>
                <a:gd name="T37" fmla="*/ 1859700 h 1335"/>
                <a:gd name="T38" fmla="*/ 2064243 w 883"/>
                <a:gd name="T39" fmla="*/ 1859700 h 1335"/>
                <a:gd name="T40" fmla="*/ 1855236 w 883"/>
                <a:gd name="T41" fmla="*/ 2113295 h 1335"/>
                <a:gd name="T42" fmla="*/ 1871675 w 883"/>
                <a:gd name="T43" fmla="*/ 2197827 h 1335"/>
                <a:gd name="T44" fmla="*/ 1874023 w 883"/>
                <a:gd name="T45" fmla="*/ 2204871 h 1335"/>
                <a:gd name="T46" fmla="*/ 1866978 w 883"/>
                <a:gd name="T47" fmla="*/ 2209567 h 1335"/>
                <a:gd name="T48" fmla="*/ 263021 w 883"/>
                <a:gd name="T49" fmla="*/ 3134721 h 1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3" h="1335">
                  <a:moveTo>
                    <a:pt x="112" y="1335"/>
                  </a:moveTo>
                  <a:cubicBezTo>
                    <a:pt x="89" y="1295"/>
                    <a:pt x="89" y="1295"/>
                    <a:pt x="89" y="1295"/>
                  </a:cubicBezTo>
                  <a:cubicBezTo>
                    <a:pt x="173" y="1229"/>
                    <a:pt x="173" y="1229"/>
                    <a:pt x="173" y="1229"/>
                  </a:cubicBezTo>
                  <a:cubicBezTo>
                    <a:pt x="137" y="1149"/>
                    <a:pt x="115" y="1065"/>
                    <a:pt x="106" y="979"/>
                  </a:cubicBezTo>
                  <a:cubicBezTo>
                    <a:pt x="0" y="963"/>
                    <a:pt x="0" y="963"/>
                    <a:pt x="0" y="963"/>
                  </a:cubicBezTo>
                  <a:cubicBezTo>
                    <a:pt x="0" y="836"/>
                    <a:pt x="0" y="836"/>
                    <a:pt x="0" y="836"/>
                  </a:cubicBezTo>
                  <a:cubicBezTo>
                    <a:pt x="106" y="821"/>
                    <a:pt x="106" y="821"/>
                    <a:pt x="106" y="821"/>
                  </a:cubicBezTo>
                  <a:cubicBezTo>
                    <a:pt x="115" y="734"/>
                    <a:pt x="137" y="650"/>
                    <a:pt x="173" y="571"/>
                  </a:cubicBezTo>
                  <a:cubicBezTo>
                    <a:pt x="89" y="505"/>
                    <a:pt x="89" y="505"/>
                    <a:pt x="89" y="505"/>
                  </a:cubicBezTo>
                  <a:cubicBezTo>
                    <a:pt x="152" y="395"/>
                    <a:pt x="152" y="395"/>
                    <a:pt x="152" y="395"/>
                  </a:cubicBezTo>
                  <a:cubicBezTo>
                    <a:pt x="252" y="435"/>
                    <a:pt x="252" y="435"/>
                    <a:pt x="252" y="435"/>
                  </a:cubicBezTo>
                  <a:cubicBezTo>
                    <a:pt x="303" y="364"/>
                    <a:pt x="364" y="303"/>
                    <a:pt x="435" y="252"/>
                  </a:cubicBezTo>
                  <a:cubicBezTo>
                    <a:pt x="395" y="152"/>
                    <a:pt x="395" y="152"/>
                    <a:pt x="395" y="152"/>
                  </a:cubicBezTo>
                  <a:cubicBezTo>
                    <a:pt x="505" y="89"/>
                    <a:pt x="505" y="89"/>
                    <a:pt x="505" y="89"/>
                  </a:cubicBezTo>
                  <a:cubicBezTo>
                    <a:pt x="571" y="173"/>
                    <a:pt x="571" y="173"/>
                    <a:pt x="571" y="173"/>
                  </a:cubicBezTo>
                  <a:cubicBezTo>
                    <a:pt x="650" y="137"/>
                    <a:pt x="734" y="115"/>
                    <a:pt x="821" y="106"/>
                  </a:cubicBezTo>
                  <a:cubicBezTo>
                    <a:pt x="836" y="0"/>
                    <a:pt x="836" y="0"/>
                    <a:pt x="836" y="0"/>
                  </a:cubicBezTo>
                  <a:cubicBezTo>
                    <a:pt x="883" y="0"/>
                    <a:pt x="883" y="0"/>
                    <a:pt x="883" y="0"/>
                  </a:cubicBezTo>
                  <a:cubicBezTo>
                    <a:pt x="883" y="792"/>
                    <a:pt x="883" y="792"/>
                    <a:pt x="883" y="792"/>
                  </a:cubicBezTo>
                  <a:cubicBezTo>
                    <a:pt x="879" y="792"/>
                    <a:pt x="879" y="792"/>
                    <a:pt x="879" y="792"/>
                  </a:cubicBezTo>
                  <a:cubicBezTo>
                    <a:pt x="828" y="802"/>
                    <a:pt x="790" y="847"/>
                    <a:pt x="790" y="900"/>
                  </a:cubicBezTo>
                  <a:cubicBezTo>
                    <a:pt x="790" y="912"/>
                    <a:pt x="793" y="924"/>
                    <a:pt x="797" y="936"/>
                  </a:cubicBezTo>
                  <a:cubicBezTo>
                    <a:pt x="798" y="939"/>
                    <a:pt x="798" y="939"/>
                    <a:pt x="798" y="939"/>
                  </a:cubicBezTo>
                  <a:cubicBezTo>
                    <a:pt x="795" y="941"/>
                    <a:pt x="795" y="941"/>
                    <a:pt x="795" y="941"/>
                  </a:cubicBezTo>
                  <a:lnTo>
                    <a:pt x="112" y="1335"/>
                  </a:lnTo>
                  <a:close/>
                </a:path>
              </a:pathLst>
            </a:custGeom>
            <a:solidFill>
              <a:srgbClr val="1CB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26" name="Freeform 43"/>
            <p:cNvSpPr>
              <a:spLocks noEditPoints="1"/>
            </p:cNvSpPr>
            <p:nvPr/>
          </p:nvSpPr>
          <p:spPr bwMode="auto">
            <a:xfrm>
              <a:off x="2039120" y="2912400"/>
              <a:ext cx="518886" cy="583244"/>
            </a:xfrm>
            <a:custGeom>
              <a:avLst/>
              <a:gdLst>
                <a:gd name="T0" fmla="*/ 265828 w 894"/>
                <a:gd name="T1" fmla="*/ 94596 h 1005"/>
                <a:gd name="T2" fmla="*/ 242031 w 894"/>
                <a:gd name="T3" fmla="*/ 70802 h 1005"/>
                <a:gd name="T4" fmla="*/ 265828 w 894"/>
                <a:gd name="T5" fmla="*/ 47008 h 1005"/>
                <a:gd name="T6" fmla="*/ 289624 w 894"/>
                <a:gd name="T7" fmla="*/ 70802 h 1005"/>
                <a:gd name="T8" fmla="*/ 265828 w 894"/>
                <a:gd name="T9" fmla="*/ 94596 h 1005"/>
                <a:gd name="T10" fmla="*/ 516564 w 894"/>
                <a:gd name="T11" fmla="*/ 439899 h 1005"/>
                <a:gd name="T12" fmla="*/ 466069 w 894"/>
                <a:gd name="T13" fmla="*/ 369678 h 1005"/>
                <a:gd name="T14" fmla="*/ 415573 w 894"/>
                <a:gd name="T15" fmla="*/ 226333 h 1005"/>
                <a:gd name="T16" fmla="*/ 414412 w 894"/>
                <a:gd name="T17" fmla="*/ 222851 h 1005"/>
                <a:gd name="T18" fmla="*/ 315743 w 894"/>
                <a:gd name="T19" fmla="*/ 120711 h 1005"/>
                <a:gd name="T20" fmla="*/ 336637 w 894"/>
                <a:gd name="T21" fmla="*/ 70802 h 1005"/>
                <a:gd name="T22" fmla="*/ 265828 w 894"/>
                <a:gd name="T23" fmla="*/ 0 h 1005"/>
                <a:gd name="T24" fmla="*/ 195018 w 894"/>
                <a:gd name="T25" fmla="*/ 70802 h 1005"/>
                <a:gd name="T26" fmla="*/ 214171 w 894"/>
                <a:gd name="T27" fmla="*/ 118970 h 1005"/>
                <a:gd name="T28" fmla="*/ 107376 w 894"/>
                <a:gd name="T29" fmla="*/ 220530 h 1005"/>
                <a:gd name="T30" fmla="*/ 106795 w 894"/>
                <a:gd name="T31" fmla="*/ 224012 h 1005"/>
                <a:gd name="T32" fmla="*/ 54558 w 894"/>
                <a:gd name="T33" fmla="*/ 366776 h 1005"/>
                <a:gd name="T34" fmla="*/ 2322 w 894"/>
                <a:gd name="T35" fmla="*/ 435837 h 1005"/>
                <a:gd name="T36" fmla="*/ 22636 w 894"/>
                <a:gd name="T37" fmla="*/ 475300 h 1005"/>
                <a:gd name="T38" fmla="*/ 214171 w 894"/>
                <a:gd name="T39" fmla="*/ 511862 h 1005"/>
                <a:gd name="T40" fmla="*/ 210689 w 894"/>
                <a:gd name="T41" fmla="*/ 529272 h 1005"/>
                <a:gd name="T42" fmla="*/ 263506 w 894"/>
                <a:gd name="T43" fmla="*/ 582664 h 1005"/>
                <a:gd name="T44" fmla="*/ 316904 w 894"/>
                <a:gd name="T45" fmla="*/ 530433 h 1005"/>
                <a:gd name="T46" fmla="*/ 314001 w 894"/>
                <a:gd name="T47" fmla="*/ 511862 h 1005"/>
                <a:gd name="T48" fmla="*/ 496830 w 894"/>
                <a:gd name="T49" fmla="*/ 478202 h 1005"/>
                <a:gd name="T50" fmla="*/ 516564 w 894"/>
                <a:gd name="T51" fmla="*/ 439899 h 10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4" h="1005">
                  <a:moveTo>
                    <a:pt x="458" y="163"/>
                  </a:moveTo>
                  <a:cubicBezTo>
                    <a:pt x="436" y="163"/>
                    <a:pt x="417" y="144"/>
                    <a:pt x="417" y="122"/>
                  </a:cubicBezTo>
                  <a:cubicBezTo>
                    <a:pt x="417" y="100"/>
                    <a:pt x="436" y="81"/>
                    <a:pt x="458" y="81"/>
                  </a:cubicBezTo>
                  <a:cubicBezTo>
                    <a:pt x="480" y="81"/>
                    <a:pt x="499" y="100"/>
                    <a:pt x="499" y="122"/>
                  </a:cubicBezTo>
                  <a:cubicBezTo>
                    <a:pt x="499" y="144"/>
                    <a:pt x="480" y="163"/>
                    <a:pt x="458" y="163"/>
                  </a:cubicBezTo>
                  <a:close/>
                  <a:moveTo>
                    <a:pt x="890" y="758"/>
                  </a:moveTo>
                  <a:cubicBezTo>
                    <a:pt x="888" y="746"/>
                    <a:pt x="876" y="686"/>
                    <a:pt x="803" y="637"/>
                  </a:cubicBezTo>
                  <a:cubicBezTo>
                    <a:pt x="797" y="632"/>
                    <a:pt x="765" y="593"/>
                    <a:pt x="716" y="390"/>
                  </a:cubicBezTo>
                  <a:lnTo>
                    <a:pt x="714" y="384"/>
                  </a:lnTo>
                  <a:cubicBezTo>
                    <a:pt x="696" y="306"/>
                    <a:pt x="660" y="233"/>
                    <a:pt x="544" y="208"/>
                  </a:cubicBezTo>
                  <a:cubicBezTo>
                    <a:pt x="566" y="186"/>
                    <a:pt x="580" y="156"/>
                    <a:pt x="580" y="122"/>
                  </a:cubicBezTo>
                  <a:cubicBezTo>
                    <a:pt x="580" y="55"/>
                    <a:pt x="525" y="0"/>
                    <a:pt x="458" y="0"/>
                  </a:cubicBezTo>
                  <a:cubicBezTo>
                    <a:pt x="391" y="0"/>
                    <a:pt x="336" y="55"/>
                    <a:pt x="336" y="122"/>
                  </a:cubicBezTo>
                  <a:cubicBezTo>
                    <a:pt x="336" y="154"/>
                    <a:pt x="349" y="183"/>
                    <a:pt x="369" y="205"/>
                  </a:cubicBezTo>
                  <a:cubicBezTo>
                    <a:pt x="243" y="227"/>
                    <a:pt x="205" y="304"/>
                    <a:pt x="185" y="380"/>
                  </a:cubicBezTo>
                  <a:lnTo>
                    <a:pt x="184" y="386"/>
                  </a:lnTo>
                  <a:cubicBezTo>
                    <a:pt x="132" y="588"/>
                    <a:pt x="99" y="627"/>
                    <a:pt x="94" y="632"/>
                  </a:cubicBezTo>
                  <a:cubicBezTo>
                    <a:pt x="19" y="680"/>
                    <a:pt x="6" y="740"/>
                    <a:pt x="4" y="751"/>
                  </a:cubicBezTo>
                  <a:cubicBezTo>
                    <a:pt x="0" y="779"/>
                    <a:pt x="14" y="806"/>
                    <a:pt x="39" y="819"/>
                  </a:cubicBezTo>
                  <a:cubicBezTo>
                    <a:pt x="44" y="821"/>
                    <a:pt x="149" y="870"/>
                    <a:pt x="369" y="882"/>
                  </a:cubicBezTo>
                  <a:cubicBezTo>
                    <a:pt x="365" y="891"/>
                    <a:pt x="363" y="901"/>
                    <a:pt x="363" y="912"/>
                  </a:cubicBezTo>
                  <a:cubicBezTo>
                    <a:pt x="363" y="963"/>
                    <a:pt x="403" y="1004"/>
                    <a:pt x="454" y="1004"/>
                  </a:cubicBezTo>
                  <a:cubicBezTo>
                    <a:pt x="504" y="1005"/>
                    <a:pt x="546" y="964"/>
                    <a:pt x="546" y="914"/>
                  </a:cubicBezTo>
                  <a:cubicBezTo>
                    <a:pt x="546" y="903"/>
                    <a:pt x="544" y="892"/>
                    <a:pt x="541" y="882"/>
                  </a:cubicBezTo>
                  <a:cubicBezTo>
                    <a:pt x="752" y="873"/>
                    <a:pt x="845" y="829"/>
                    <a:pt x="856" y="824"/>
                  </a:cubicBezTo>
                  <a:cubicBezTo>
                    <a:pt x="880" y="811"/>
                    <a:pt x="894" y="785"/>
                    <a:pt x="890" y="7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组合 10"/>
          <p:cNvGrpSpPr/>
          <p:nvPr/>
        </p:nvGrpSpPr>
        <p:grpSpPr>
          <a:xfrm>
            <a:off x="2898476" y="1866647"/>
            <a:ext cx="1719244" cy="2598985"/>
            <a:chOff x="3354889" y="1601386"/>
            <a:chExt cx="2073637" cy="3134721"/>
          </a:xfrm>
          <a:solidFill>
            <a:srgbClr val="FBA41F"/>
          </a:solidFill>
        </p:grpSpPr>
        <p:sp>
          <p:nvSpPr>
            <p:cNvPr id="12" name="Freeform 7"/>
            <p:cNvSpPr>
              <a:spLocks/>
            </p:cNvSpPr>
            <p:nvPr/>
          </p:nvSpPr>
          <p:spPr bwMode="auto">
            <a:xfrm>
              <a:off x="3354889" y="1601386"/>
              <a:ext cx="2073637" cy="3134721"/>
            </a:xfrm>
            <a:custGeom>
              <a:avLst/>
              <a:gdLst>
                <a:gd name="T0" fmla="*/ 771 w 883"/>
                <a:gd name="T1" fmla="*/ 1335 h 1335"/>
                <a:gd name="T2" fmla="*/ 85 w 883"/>
                <a:gd name="T3" fmla="*/ 939 h 1335"/>
                <a:gd name="T4" fmla="*/ 86 w 883"/>
                <a:gd name="T5" fmla="*/ 936 h 1335"/>
                <a:gd name="T6" fmla="*/ 92 w 883"/>
                <a:gd name="T7" fmla="*/ 900 h 1335"/>
                <a:gd name="T8" fmla="*/ 3 w 883"/>
                <a:gd name="T9" fmla="*/ 792 h 1335"/>
                <a:gd name="T10" fmla="*/ 0 w 883"/>
                <a:gd name="T11" fmla="*/ 792 h 1335"/>
                <a:gd name="T12" fmla="*/ 0 w 883"/>
                <a:gd name="T13" fmla="*/ 0 h 1335"/>
                <a:gd name="T14" fmla="*/ 46 w 883"/>
                <a:gd name="T15" fmla="*/ 0 h 1335"/>
                <a:gd name="T16" fmla="*/ 62 w 883"/>
                <a:gd name="T17" fmla="*/ 106 h 1335"/>
                <a:gd name="T18" fmla="*/ 312 w 883"/>
                <a:gd name="T19" fmla="*/ 173 h 1335"/>
                <a:gd name="T20" fmla="*/ 378 w 883"/>
                <a:gd name="T21" fmla="*/ 89 h 1335"/>
                <a:gd name="T22" fmla="*/ 488 w 883"/>
                <a:gd name="T23" fmla="*/ 152 h 1335"/>
                <a:gd name="T24" fmla="*/ 448 w 883"/>
                <a:gd name="T25" fmla="*/ 252 h 1335"/>
                <a:gd name="T26" fmla="*/ 631 w 883"/>
                <a:gd name="T27" fmla="*/ 435 h 1335"/>
                <a:gd name="T28" fmla="*/ 730 w 883"/>
                <a:gd name="T29" fmla="*/ 395 h 1335"/>
                <a:gd name="T30" fmla="*/ 794 w 883"/>
                <a:gd name="T31" fmla="*/ 505 h 1335"/>
                <a:gd name="T32" fmla="*/ 710 w 883"/>
                <a:gd name="T33" fmla="*/ 571 h 1335"/>
                <a:gd name="T34" fmla="*/ 777 w 883"/>
                <a:gd name="T35" fmla="*/ 821 h 1335"/>
                <a:gd name="T36" fmla="*/ 883 w 883"/>
                <a:gd name="T37" fmla="*/ 836 h 1335"/>
                <a:gd name="T38" fmla="*/ 883 w 883"/>
                <a:gd name="T39" fmla="*/ 963 h 1335"/>
                <a:gd name="T40" fmla="*/ 777 w 883"/>
                <a:gd name="T41" fmla="*/ 979 h 1335"/>
                <a:gd name="T42" fmla="*/ 710 w 883"/>
                <a:gd name="T43" fmla="*/ 1229 h 1335"/>
                <a:gd name="T44" fmla="*/ 794 w 883"/>
                <a:gd name="T45" fmla="*/ 1295 h 1335"/>
                <a:gd name="T46" fmla="*/ 771 w 883"/>
                <a:gd name="T47" fmla="*/ 133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3" h="1335">
                  <a:moveTo>
                    <a:pt x="771" y="1335"/>
                  </a:moveTo>
                  <a:cubicBezTo>
                    <a:pt x="85" y="939"/>
                    <a:pt x="85" y="939"/>
                    <a:pt x="85" y="939"/>
                  </a:cubicBezTo>
                  <a:cubicBezTo>
                    <a:pt x="86" y="936"/>
                    <a:pt x="86" y="936"/>
                    <a:pt x="86" y="936"/>
                  </a:cubicBezTo>
                  <a:cubicBezTo>
                    <a:pt x="90" y="924"/>
                    <a:pt x="92" y="912"/>
                    <a:pt x="92" y="900"/>
                  </a:cubicBezTo>
                  <a:cubicBezTo>
                    <a:pt x="92" y="847"/>
                    <a:pt x="55" y="802"/>
                    <a:pt x="3" y="792"/>
                  </a:cubicBezTo>
                  <a:cubicBezTo>
                    <a:pt x="0" y="792"/>
                    <a:pt x="0" y="792"/>
                    <a:pt x="0" y="792"/>
                  </a:cubicBezTo>
                  <a:cubicBezTo>
                    <a:pt x="0" y="0"/>
                    <a:pt x="0" y="0"/>
                    <a:pt x="0" y="0"/>
                  </a:cubicBezTo>
                  <a:cubicBezTo>
                    <a:pt x="46" y="0"/>
                    <a:pt x="46" y="0"/>
                    <a:pt x="46" y="0"/>
                  </a:cubicBezTo>
                  <a:cubicBezTo>
                    <a:pt x="62" y="106"/>
                    <a:pt x="62" y="106"/>
                    <a:pt x="62" y="106"/>
                  </a:cubicBezTo>
                  <a:cubicBezTo>
                    <a:pt x="148" y="115"/>
                    <a:pt x="232" y="137"/>
                    <a:pt x="312" y="173"/>
                  </a:cubicBezTo>
                  <a:cubicBezTo>
                    <a:pt x="378" y="89"/>
                    <a:pt x="378" y="89"/>
                    <a:pt x="378" y="89"/>
                  </a:cubicBezTo>
                  <a:cubicBezTo>
                    <a:pt x="488" y="152"/>
                    <a:pt x="488" y="152"/>
                    <a:pt x="488" y="152"/>
                  </a:cubicBezTo>
                  <a:cubicBezTo>
                    <a:pt x="448" y="252"/>
                    <a:pt x="448" y="252"/>
                    <a:pt x="448" y="252"/>
                  </a:cubicBezTo>
                  <a:cubicBezTo>
                    <a:pt x="519" y="303"/>
                    <a:pt x="580" y="364"/>
                    <a:pt x="631" y="435"/>
                  </a:cubicBezTo>
                  <a:cubicBezTo>
                    <a:pt x="730" y="395"/>
                    <a:pt x="730" y="395"/>
                    <a:pt x="730" y="395"/>
                  </a:cubicBezTo>
                  <a:cubicBezTo>
                    <a:pt x="794" y="505"/>
                    <a:pt x="794" y="505"/>
                    <a:pt x="794" y="505"/>
                  </a:cubicBezTo>
                  <a:cubicBezTo>
                    <a:pt x="710" y="571"/>
                    <a:pt x="710" y="571"/>
                    <a:pt x="710" y="571"/>
                  </a:cubicBezTo>
                  <a:cubicBezTo>
                    <a:pt x="746" y="650"/>
                    <a:pt x="768" y="734"/>
                    <a:pt x="777" y="821"/>
                  </a:cubicBezTo>
                  <a:cubicBezTo>
                    <a:pt x="883" y="836"/>
                    <a:pt x="883" y="836"/>
                    <a:pt x="883" y="836"/>
                  </a:cubicBezTo>
                  <a:cubicBezTo>
                    <a:pt x="883" y="963"/>
                    <a:pt x="883" y="963"/>
                    <a:pt x="883" y="963"/>
                  </a:cubicBezTo>
                  <a:cubicBezTo>
                    <a:pt x="777" y="979"/>
                    <a:pt x="777" y="979"/>
                    <a:pt x="777" y="979"/>
                  </a:cubicBezTo>
                  <a:cubicBezTo>
                    <a:pt x="768" y="1065"/>
                    <a:pt x="746" y="1149"/>
                    <a:pt x="710" y="1229"/>
                  </a:cubicBezTo>
                  <a:cubicBezTo>
                    <a:pt x="794" y="1295"/>
                    <a:pt x="794" y="1295"/>
                    <a:pt x="794" y="1295"/>
                  </a:cubicBezTo>
                  <a:lnTo>
                    <a:pt x="771" y="1335"/>
                  </a:lnTo>
                  <a:close/>
                </a:path>
              </a:pathLst>
            </a:custGeom>
            <a:solidFill>
              <a:srgbClr val="3CBD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1477" y="2916474"/>
              <a:ext cx="792549" cy="579170"/>
            </a:xfrm>
            <a:prstGeom prst="rect">
              <a:avLst/>
            </a:prstGeom>
            <a:noFill/>
          </p:spPr>
        </p:pic>
      </p:grpSp>
      <p:sp>
        <p:nvSpPr>
          <p:cNvPr id="14" name="矩形 13"/>
          <p:cNvSpPr/>
          <p:nvPr/>
        </p:nvSpPr>
        <p:spPr>
          <a:xfrm>
            <a:off x="5457825" y="2263775"/>
            <a:ext cx="647700" cy="647700"/>
          </a:xfrm>
          <a:prstGeom prst="rect">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017" name="文本框 14"/>
          <p:cNvSpPr txBox="1">
            <a:spLocks noChangeArrowheads="1"/>
          </p:cNvSpPr>
          <p:nvPr/>
        </p:nvSpPr>
        <p:spPr bwMode="auto">
          <a:xfrm>
            <a:off x="5405438" y="2306638"/>
            <a:ext cx="7064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i="1">
                <a:solidFill>
                  <a:schemeClr val="bg1"/>
                </a:solidFill>
                <a:latin typeface="微软雅黑" pitchFamily="34" charset="-122"/>
                <a:ea typeface="微软雅黑" pitchFamily="34" charset="-122"/>
              </a:rPr>
              <a:t>01</a:t>
            </a:r>
            <a:endParaRPr lang="zh-CN" altLang="en-US" sz="3200" b="1" i="1">
              <a:solidFill>
                <a:schemeClr val="bg1"/>
              </a:solidFill>
              <a:latin typeface="微软雅黑" pitchFamily="34" charset="-122"/>
              <a:ea typeface="微软雅黑" pitchFamily="34" charset="-122"/>
            </a:endParaRPr>
          </a:p>
        </p:txBody>
      </p:sp>
      <p:sp>
        <p:nvSpPr>
          <p:cNvPr id="16" name="Content Placeholder 2"/>
          <p:cNvSpPr txBox="1">
            <a:spLocks/>
          </p:cNvSpPr>
          <p:nvPr/>
        </p:nvSpPr>
        <p:spPr>
          <a:xfrm>
            <a:off x="6157913" y="2259013"/>
            <a:ext cx="5422900" cy="652462"/>
          </a:xfrm>
          <a:prstGeom prst="rect">
            <a:avLst/>
          </a:prstGeom>
        </p:spPr>
        <p:txBody>
          <a:bodyPr lIns="121682" tIns="60841" rIns="121682" bIns="608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Please click here to enter your text content, the theme to be sharp, the language to be concise.</a:t>
            </a:r>
          </a:p>
        </p:txBody>
      </p:sp>
      <p:sp>
        <p:nvSpPr>
          <p:cNvPr id="17" name="矩形 16"/>
          <p:cNvSpPr/>
          <p:nvPr/>
        </p:nvSpPr>
        <p:spPr>
          <a:xfrm>
            <a:off x="5405438" y="3313113"/>
            <a:ext cx="647700" cy="647700"/>
          </a:xfrm>
          <a:prstGeom prst="rect">
            <a:avLst/>
          </a:prstGeom>
          <a:solidFill>
            <a:srgbClr val="1CB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020" name="文本框 17"/>
          <p:cNvSpPr txBox="1">
            <a:spLocks noChangeArrowheads="1"/>
          </p:cNvSpPr>
          <p:nvPr/>
        </p:nvSpPr>
        <p:spPr bwMode="auto">
          <a:xfrm>
            <a:off x="5353050" y="3355975"/>
            <a:ext cx="7064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i="1">
                <a:solidFill>
                  <a:schemeClr val="bg1"/>
                </a:solidFill>
                <a:latin typeface="微软雅黑" pitchFamily="34" charset="-122"/>
                <a:ea typeface="微软雅黑" pitchFamily="34" charset="-122"/>
              </a:rPr>
              <a:t>02</a:t>
            </a:r>
            <a:endParaRPr lang="zh-CN" altLang="en-US" sz="3200" b="1" i="1">
              <a:solidFill>
                <a:schemeClr val="bg1"/>
              </a:solidFill>
              <a:latin typeface="微软雅黑" pitchFamily="34" charset="-122"/>
              <a:ea typeface="微软雅黑" pitchFamily="34" charset="-122"/>
            </a:endParaRPr>
          </a:p>
        </p:txBody>
      </p:sp>
      <p:sp>
        <p:nvSpPr>
          <p:cNvPr id="19" name="Content Placeholder 2"/>
          <p:cNvSpPr txBox="1">
            <a:spLocks/>
          </p:cNvSpPr>
          <p:nvPr/>
        </p:nvSpPr>
        <p:spPr>
          <a:xfrm>
            <a:off x="6105525" y="3308350"/>
            <a:ext cx="5422900" cy="652463"/>
          </a:xfrm>
          <a:prstGeom prst="rect">
            <a:avLst/>
          </a:prstGeom>
        </p:spPr>
        <p:txBody>
          <a:bodyPr lIns="121682" tIns="60841" rIns="121682" bIns="608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Please click here to enter your text content, the theme to be sharp, the language to be concise.</a:t>
            </a:r>
          </a:p>
        </p:txBody>
      </p:sp>
      <p:sp>
        <p:nvSpPr>
          <p:cNvPr id="20" name="矩形 19"/>
          <p:cNvSpPr/>
          <p:nvPr/>
        </p:nvSpPr>
        <p:spPr>
          <a:xfrm>
            <a:off x="5457825" y="4356100"/>
            <a:ext cx="647700" cy="649288"/>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023" name="文本框 20"/>
          <p:cNvSpPr txBox="1">
            <a:spLocks noChangeArrowheads="1"/>
          </p:cNvSpPr>
          <p:nvPr/>
        </p:nvSpPr>
        <p:spPr bwMode="auto">
          <a:xfrm>
            <a:off x="5405438" y="4400550"/>
            <a:ext cx="70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i="1">
                <a:solidFill>
                  <a:schemeClr val="bg1"/>
                </a:solidFill>
                <a:latin typeface="微软雅黑" pitchFamily="34" charset="-122"/>
                <a:ea typeface="微软雅黑" pitchFamily="34" charset="-122"/>
              </a:rPr>
              <a:t>03</a:t>
            </a:r>
            <a:endParaRPr lang="zh-CN" altLang="en-US" sz="3200" b="1" i="1">
              <a:solidFill>
                <a:schemeClr val="bg1"/>
              </a:solidFill>
              <a:latin typeface="微软雅黑" pitchFamily="34" charset="-122"/>
              <a:ea typeface="微软雅黑" pitchFamily="34" charset="-122"/>
            </a:endParaRPr>
          </a:p>
        </p:txBody>
      </p:sp>
      <p:sp>
        <p:nvSpPr>
          <p:cNvPr id="22" name="Content Placeholder 2"/>
          <p:cNvSpPr txBox="1">
            <a:spLocks/>
          </p:cNvSpPr>
          <p:nvPr/>
        </p:nvSpPr>
        <p:spPr>
          <a:xfrm>
            <a:off x="6157913" y="4351338"/>
            <a:ext cx="5422900" cy="654050"/>
          </a:xfrm>
          <a:prstGeom prst="rect">
            <a:avLst/>
          </a:prstGeom>
        </p:spPr>
        <p:txBody>
          <a:bodyPr lIns="121682" tIns="60841" rIns="121682" bIns="60841"/>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Please click here to enter your text content, the theme to be sharp, the language to be concise.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1624"/>
        </a:solidFill>
        <a:effectLst/>
      </p:bgPr>
    </p:bg>
    <p:spTree>
      <p:nvGrpSpPr>
        <p:cNvPr id="1" name=""/>
        <p:cNvGrpSpPr/>
        <p:nvPr/>
      </p:nvGrpSpPr>
      <p:grpSpPr>
        <a:xfrm>
          <a:off x="0" y="0"/>
          <a:ext cx="0" cy="0"/>
          <a:chOff x="0" y="0"/>
          <a:chExt cx="0" cy="0"/>
        </a:xfrm>
      </p:grpSpPr>
      <p:pic>
        <p:nvPicPr>
          <p:cNvPr id="24578" name="图片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3363" y="1655763"/>
            <a:ext cx="2633662"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8763" y="1655763"/>
            <a:ext cx="26035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1655763"/>
            <a:ext cx="26035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8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813" y="1655763"/>
            <a:ext cx="2614612"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文本框 81"/>
          <p:cNvSpPr txBox="1">
            <a:spLocks noChangeArrowheads="1"/>
          </p:cNvSpPr>
          <p:nvPr/>
        </p:nvSpPr>
        <p:spPr bwMode="auto">
          <a:xfrm>
            <a:off x="4900613" y="715963"/>
            <a:ext cx="391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600" b="1">
                <a:solidFill>
                  <a:schemeClr val="bg1"/>
                </a:solidFill>
                <a:latin typeface="微软雅黑" pitchFamily="34" charset="-122"/>
                <a:ea typeface="微软雅黑" pitchFamily="34" charset="-122"/>
              </a:rPr>
              <a:t>CONTENTS</a:t>
            </a:r>
            <a:endParaRPr lang="zh-CN" altLang="en-US" sz="3600" b="1">
              <a:solidFill>
                <a:schemeClr val="bg1"/>
              </a:solidFill>
              <a:latin typeface="微软雅黑" pitchFamily="34" charset="-122"/>
              <a:ea typeface="微软雅黑" pitchFamily="34" charset="-122"/>
            </a:endParaRPr>
          </a:p>
        </p:txBody>
      </p:sp>
      <p:sp>
        <p:nvSpPr>
          <p:cNvPr id="24583" name="文本框 83"/>
          <p:cNvSpPr txBox="1">
            <a:spLocks noChangeArrowheads="1"/>
          </p:cNvSpPr>
          <p:nvPr/>
        </p:nvSpPr>
        <p:spPr bwMode="auto">
          <a:xfrm>
            <a:off x="1028700" y="3994041"/>
            <a:ext cx="249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b="1" dirty="0">
                <a:solidFill>
                  <a:srgbClr val="00B0F0"/>
                </a:solidFill>
                <a:latin typeface="微软雅黑" pitchFamily="34" charset="-122"/>
                <a:ea typeface="微软雅黑" pitchFamily="34" charset="-122"/>
              </a:rPr>
              <a:t>01</a:t>
            </a:r>
            <a:r>
              <a:rPr lang="zh-CN" altLang="en-US" b="1" dirty="0">
                <a:solidFill>
                  <a:srgbClr val="00B0F0"/>
                </a:solidFill>
                <a:latin typeface="微软雅黑" pitchFamily="34" charset="-122"/>
                <a:ea typeface="微软雅黑" pitchFamily="34" charset="-122"/>
              </a:rPr>
              <a:t>, work review</a:t>
            </a:r>
            <a:endParaRPr lang="en-US" altLang="zh-CN" b="1" dirty="0">
              <a:solidFill>
                <a:srgbClr val="00B0F0"/>
              </a:solidFill>
              <a:latin typeface="微软雅黑" pitchFamily="34" charset="-122"/>
              <a:ea typeface="微软雅黑" pitchFamily="34" charset="-122"/>
            </a:endParaRPr>
          </a:p>
        </p:txBody>
      </p:sp>
      <p:sp>
        <p:nvSpPr>
          <p:cNvPr id="24584" name="文本框 84"/>
          <p:cNvSpPr txBox="1">
            <a:spLocks noChangeArrowheads="1"/>
          </p:cNvSpPr>
          <p:nvPr/>
        </p:nvSpPr>
        <p:spPr bwMode="auto">
          <a:xfrm>
            <a:off x="3822700" y="3994041"/>
            <a:ext cx="249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b="1">
                <a:solidFill>
                  <a:srgbClr val="00B0F0"/>
                </a:solidFill>
                <a:latin typeface="微软雅黑" pitchFamily="34" charset="-122"/>
                <a:ea typeface="微软雅黑" pitchFamily="34" charset="-122"/>
              </a:rPr>
              <a:t>02</a:t>
            </a:r>
            <a:r>
              <a:rPr lang="zh-CN" altLang="en-US" b="1">
                <a:solidFill>
                  <a:srgbClr val="00B0F0"/>
                </a:solidFill>
                <a:latin typeface="微软雅黑" pitchFamily="34" charset="-122"/>
                <a:ea typeface="微软雅黑" pitchFamily="34" charset="-122"/>
              </a:rPr>
              <a:t>, self-evaluation</a:t>
            </a:r>
            <a:endParaRPr lang="en-US" altLang="zh-CN" b="1">
              <a:solidFill>
                <a:srgbClr val="00B0F0"/>
              </a:solidFill>
              <a:latin typeface="微软雅黑" pitchFamily="34" charset="-122"/>
              <a:ea typeface="微软雅黑" pitchFamily="34" charset="-122"/>
            </a:endParaRPr>
          </a:p>
        </p:txBody>
      </p:sp>
      <p:sp>
        <p:nvSpPr>
          <p:cNvPr id="24585" name="文本框 86"/>
          <p:cNvSpPr txBox="1">
            <a:spLocks noChangeArrowheads="1"/>
          </p:cNvSpPr>
          <p:nvPr/>
        </p:nvSpPr>
        <p:spPr bwMode="auto">
          <a:xfrm>
            <a:off x="6588126" y="3994041"/>
            <a:ext cx="2740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b="1" dirty="0">
                <a:solidFill>
                  <a:srgbClr val="00B0F0"/>
                </a:solidFill>
                <a:latin typeface="微软雅黑" pitchFamily="34" charset="-122"/>
                <a:ea typeface="微软雅黑" pitchFamily="34" charset="-122"/>
              </a:rPr>
              <a:t>03.</a:t>
            </a:r>
            <a:r>
              <a:rPr lang="zh-CN" altLang="en-US" b="1" dirty="0">
                <a:solidFill>
                  <a:srgbClr val="00B0F0"/>
                </a:solidFill>
                <a:latin typeface="微软雅黑" pitchFamily="34" charset="-122"/>
                <a:ea typeface="微软雅黑" pitchFamily="34" charset="-122"/>
              </a:rPr>
              <a:t>Reflection and experience</a:t>
            </a:r>
            <a:endParaRPr lang="en-US" altLang="zh-CN" b="1" dirty="0">
              <a:solidFill>
                <a:srgbClr val="00B0F0"/>
              </a:solidFill>
              <a:latin typeface="微软雅黑" pitchFamily="34" charset="-122"/>
              <a:ea typeface="微软雅黑" pitchFamily="34" charset="-122"/>
            </a:endParaRPr>
          </a:p>
        </p:txBody>
      </p:sp>
      <p:sp>
        <p:nvSpPr>
          <p:cNvPr id="24586" name="文本框 87"/>
          <p:cNvSpPr txBox="1">
            <a:spLocks noChangeArrowheads="1"/>
          </p:cNvSpPr>
          <p:nvPr/>
        </p:nvSpPr>
        <p:spPr bwMode="auto">
          <a:xfrm>
            <a:off x="9164639" y="3994041"/>
            <a:ext cx="3118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b="1" dirty="0">
                <a:solidFill>
                  <a:srgbClr val="00B0F0"/>
                </a:solidFill>
                <a:latin typeface="微软雅黑" pitchFamily="34" charset="-122"/>
                <a:ea typeface="微软雅黑" pitchFamily="34" charset="-122"/>
              </a:rPr>
              <a:t>04</a:t>
            </a:r>
            <a:r>
              <a:rPr lang="zh-CN" altLang="en-US" b="1" dirty="0">
                <a:solidFill>
                  <a:srgbClr val="00B0F0"/>
                </a:solidFill>
                <a:latin typeface="微软雅黑" pitchFamily="34" charset="-122"/>
                <a:ea typeface="微软雅黑" pitchFamily="34" charset="-122"/>
              </a:rPr>
              <a:t>, vision and planning</a:t>
            </a:r>
            <a:endParaRPr lang="en-US" altLang="zh-CN" b="1" dirty="0">
              <a:solidFill>
                <a:srgbClr val="00B0F0"/>
              </a:solidFill>
              <a:latin typeface="微软雅黑" pitchFamily="34" charset="-122"/>
              <a:ea typeface="微软雅黑" pitchFamily="34" charset="-122"/>
            </a:endParaRPr>
          </a:p>
        </p:txBody>
      </p:sp>
      <p:sp>
        <p:nvSpPr>
          <p:cNvPr id="24587" name="文本框 88"/>
          <p:cNvSpPr txBox="1">
            <a:spLocks noChangeArrowheads="1"/>
          </p:cNvSpPr>
          <p:nvPr/>
        </p:nvSpPr>
        <p:spPr bwMode="auto">
          <a:xfrm>
            <a:off x="1090612" y="4624175"/>
            <a:ext cx="223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Expected goals</a:t>
            </a:r>
            <a:endParaRPr lang="en-US" altLang="zh-CN" dirty="0">
              <a:solidFill>
                <a:schemeClr val="bg1"/>
              </a:solidFill>
              <a:latin typeface="微软雅黑" pitchFamily="34" charset="-122"/>
              <a:ea typeface="微软雅黑" pitchFamily="34" charset="-122"/>
            </a:endParaRPr>
          </a:p>
        </p:txBody>
      </p:sp>
      <p:sp>
        <p:nvSpPr>
          <p:cNvPr id="24588" name="文本框 89"/>
          <p:cNvSpPr txBox="1">
            <a:spLocks noChangeArrowheads="1"/>
          </p:cNvSpPr>
          <p:nvPr/>
        </p:nvSpPr>
        <p:spPr bwMode="auto">
          <a:xfrm>
            <a:off x="1090612" y="4971838"/>
            <a:ext cx="249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Actually completed</a:t>
            </a:r>
            <a:endParaRPr lang="en-US" altLang="zh-CN" dirty="0">
              <a:solidFill>
                <a:schemeClr val="bg1"/>
              </a:solidFill>
              <a:latin typeface="微软雅黑" pitchFamily="34" charset="-122"/>
              <a:ea typeface="微软雅黑" pitchFamily="34" charset="-122"/>
            </a:endParaRPr>
          </a:p>
        </p:txBody>
      </p:sp>
      <p:sp>
        <p:nvSpPr>
          <p:cNvPr id="24589" name="文本框 90"/>
          <p:cNvSpPr txBox="1">
            <a:spLocks noChangeArrowheads="1"/>
          </p:cNvSpPr>
          <p:nvPr/>
        </p:nvSpPr>
        <p:spPr bwMode="auto">
          <a:xfrm>
            <a:off x="1090612" y="5317913"/>
            <a:ext cx="2181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Project Showcase</a:t>
            </a:r>
            <a:endParaRPr lang="en-US" altLang="zh-CN" dirty="0">
              <a:solidFill>
                <a:schemeClr val="bg1"/>
              </a:solidFill>
              <a:latin typeface="微软雅黑" pitchFamily="34" charset="-122"/>
              <a:ea typeface="微软雅黑" pitchFamily="34" charset="-122"/>
            </a:endParaRPr>
          </a:p>
        </p:txBody>
      </p:sp>
      <p:sp>
        <p:nvSpPr>
          <p:cNvPr id="24590" name="文本框 91"/>
          <p:cNvSpPr txBox="1">
            <a:spLocks noChangeArrowheads="1"/>
          </p:cNvSpPr>
          <p:nvPr/>
        </p:nvSpPr>
        <p:spPr bwMode="auto">
          <a:xfrm>
            <a:off x="3743062" y="4664075"/>
            <a:ext cx="32421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Comprehensive evaluation</a:t>
            </a:r>
            <a:endParaRPr lang="en-US" altLang="zh-CN" dirty="0">
              <a:solidFill>
                <a:schemeClr val="bg1"/>
              </a:solidFill>
              <a:latin typeface="微软雅黑" pitchFamily="34" charset="-122"/>
              <a:ea typeface="微软雅黑" pitchFamily="34" charset="-122"/>
            </a:endParaRPr>
          </a:p>
        </p:txBody>
      </p:sp>
      <p:sp>
        <p:nvSpPr>
          <p:cNvPr id="24591" name="文本框 92"/>
          <p:cNvSpPr txBox="1">
            <a:spLocks noChangeArrowheads="1"/>
          </p:cNvSpPr>
          <p:nvPr/>
        </p:nvSpPr>
        <p:spPr bwMode="auto">
          <a:xfrm>
            <a:off x="3743062" y="5011738"/>
            <a:ext cx="288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Positive side</a:t>
            </a:r>
            <a:endParaRPr lang="en-US" altLang="zh-CN" dirty="0">
              <a:solidFill>
                <a:schemeClr val="bg1"/>
              </a:solidFill>
              <a:latin typeface="微软雅黑" pitchFamily="34" charset="-122"/>
              <a:ea typeface="微软雅黑" pitchFamily="34" charset="-122"/>
            </a:endParaRPr>
          </a:p>
        </p:txBody>
      </p:sp>
      <p:sp>
        <p:nvSpPr>
          <p:cNvPr id="24592" name="文本框 93"/>
          <p:cNvSpPr txBox="1">
            <a:spLocks noChangeArrowheads="1"/>
          </p:cNvSpPr>
          <p:nvPr/>
        </p:nvSpPr>
        <p:spPr bwMode="auto">
          <a:xfrm>
            <a:off x="3743062" y="5357813"/>
            <a:ext cx="288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Surface to be improved</a:t>
            </a:r>
            <a:endParaRPr lang="en-US" altLang="zh-CN" dirty="0">
              <a:solidFill>
                <a:schemeClr val="bg1"/>
              </a:solidFill>
              <a:latin typeface="微软雅黑" pitchFamily="34" charset="-122"/>
              <a:ea typeface="微软雅黑" pitchFamily="34" charset="-122"/>
            </a:endParaRPr>
          </a:p>
        </p:txBody>
      </p:sp>
      <p:sp>
        <p:nvSpPr>
          <p:cNvPr id="24593" name="文本框 94"/>
          <p:cNvSpPr txBox="1">
            <a:spLocks noChangeArrowheads="1"/>
          </p:cNvSpPr>
          <p:nvPr/>
        </p:nvSpPr>
        <p:spPr bwMode="auto">
          <a:xfrm>
            <a:off x="7210425" y="4664075"/>
            <a:ext cx="191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Market level</a:t>
            </a:r>
            <a:endParaRPr lang="en-US" altLang="zh-CN" dirty="0">
              <a:solidFill>
                <a:schemeClr val="bg1"/>
              </a:solidFill>
              <a:latin typeface="微软雅黑" pitchFamily="34" charset="-122"/>
              <a:ea typeface="微软雅黑" pitchFamily="34" charset="-122"/>
            </a:endParaRPr>
          </a:p>
        </p:txBody>
      </p:sp>
      <p:sp>
        <p:nvSpPr>
          <p:cNvPr id="24594" name="文本框 95"/>
          <p:cNvSpPr txBox="1">
            <a:spLocks noChangeArrowheads="1"/>
          </p:cNvSpPr>
          <p:nvPr/>
        </p:nvSpPr>
        <p:spPr bwMode="auto">
          <a:xfrm>
            <a:off x="7210425" y="5011738"/>
            <a:ext cx="200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Team level</a:t>
            </a:r>
            <a:endParaRPr lang="en-US" altLang="zh-CN" dirty="0">
              <a:solidFill>
                <a:schemeClr val="bg1"/>
              </a:solidFill>
              <a:latin typeface="微软雅黑" pitchFamily="34" charset="-122"/>
              <a:ea typeface="微软雅黑" pitchFamily="34" charset="-122"/>
            </a:endParaRPr>
          </a:p>
        </p:txBody>
      </p:sp>
      <p:sp>
        <p:nvSpPr>
          <p:cNvPr id="24595" name="文本框 96"/>
          <p:cNvSpPr txBox="1">
            <a:spLocks noChangeArrowheads="1"/>
          </p:cNvSpPr>
          <p:nvPr/>
        </p:nvSpPr>
        <p:spPr bwMode="auto">
          <a:xfrm>
            <a:off x="7210425" y="5357813"/>
            <a:ext cx="1912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chemeClr val="bg1"/>
                </a:solidFill>
                <a:latin typeface="微软雅黑" pitchFamily="34" charset="-122"/>
                <a:ea typeface="微软雅黑" pitchFamily="34" charset="-122"/>
              </a:rPr>
              <a:t>Growth</a:t>
            </a:r>
            <a:endParaRPr lang="en-US" altLang="zh-CN">
              <a:solidFill>
                <a:schemeClr val="bg1"/>
              </a:solidFill>
              <a:latin typeface="微软雅黑" pitchFamily="34" charset="-122"/>
              <a:ea typeface="微软雅黑" pitchFamily="34" charset="-122"/>
            </a:endParaRPr>
          </a:p>
        </p:txBody>
      </p:sp>
      <p:sp>
        <p:nvSpPr>
          <p:cNvPr id="24596" name="文本框 100"/>
          <p:cNvSpPr txBox="1">
            <a:spLocks noChangeArrowheads="1"/>
          </p:cNvSpPr>
          <p:nvPr/>
        </p:nvSpPr>
        <p:spPr bwMode="auto">
          <a:xfrm>
            <a:off x="9437427" y="4659689"/>
            <a:ext cx="24819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Market development</a:t>
            </a:r>
            <a:endParaRPr lang="en-US" altLang="zh-CN" dirty="0">
              <a:solidFill>
                <a:schemeClr val="bg1"/>
              </a:solidFill>
              <a:latin typeface="微软雅黑" pitchFamily="34" charset="-122"/>
              <a:ea typeface="微软雅黑" pitchFamily="34" charset="-122"/>
            </a:endParaRPr>
          </a:p>
        </p:txBody>
      </p:sp>
      <p:sp>
        <p:nvSpPr>
          <p:cNvPr id="24597" name="文本框 101"/>
          <p:cNvSpPr txBox="1">
            <a:spLocks noChangeArrowheads="1"/>
          </p:cNvSpPr>
          <p:nvPr/>
        </p:nvSpPr>
        <p:spPr bwMode="auto">
          <a:xfrm>
            <a:off x="9437427" y="5029577"/>
            <a:ext cx="243216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Corporate culture</a:t>
            </a:r>
            <a:endParaRPr lang="en-US" altLang="zh-CN" dirty="0">
              <a:solidFill>
                <a:schemeClr val="bg1"/>
              </a:solidFill>
              <a:latin typeface="微软雅黑" pitchFamily="34" charset="-122"/>
              <a:ea typeface="微软雅黑" pitchFamily="34" charset="-122"/>
            </a:endParaRPr>
          </a:p>
        </p:txBody>
      </p:sp>
      <p:sp>
        <p:nvSpPr>
          <p:cNvPr id="24598" name="文本框 102"/>
          <p:cNvSpPr txBox="1">
            <a:spLocks noChangeArrowheads="1"/>
          </p:cNvSpPr>
          <p:nvPr/>
        </p:nvSpPr>
        <p:spPr bwMode="auto">
          <a:xfrm>
            <a:off x="9437427" y="5405095"/>
            <a:ext cx="22935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Marketing plans</a:t>
            </a:r>
            <a:endParaRPr lang="en-US" altLang="zh-CN" dirty="0">
              <a:solidFill>
                <a:schemeClr val="bg1"/>
              </a:solidFill>
              <a:latin typeface="微软雅黑" pitchFamily="34" charset="-122"/>
              <a:ea typeface="微软雅黑"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3"/>
          <p:cNvSpPr txBox="1">
            <a:spLocks noChangeArrowheads="1"/>
          </p:cNvSpPr>
          <p:nvPr/>
        </p:nvSpPr>
        <p:spPr bwMode="auto">
          <a:xfrm>
            <a:off x="139699" y="279400"/>
            <a:ext cx="392325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403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476375"/>
            <a:ext cx="41211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946525"/>
            <a:ext cx="41211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70025"/>
            <a:ext cx="306546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9838" y="3946525"/>
            <a:ext cx="36512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049838" y="2584450"/>
            <a:ext cx="1660525" cy="3359150"/>
          </a:xfrm>
          <a:prstGeom prst="rect">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4041" name="组合 10"/>
          <p:cNvGrpSpPr>
            <a:grpSpLocks/>
          </p:cNvGrpSpPr>
          <p:nvPr/>
        </p:nvGrpSpPr>
        <p:grpSpPr bwMode="auto">
          <a:xfrm>
            <a:off x="4276725" y="2950502"/>
            <a:ext cx="2433855" cy="1815881"/>
            <a:chOff x="4264432" y="3519290"/>
            <a:chExt cx="2434091" cy="1816496"/>
          </a:xfrm>
        </p:grpSpPr>
        <p:sp>
          <p:nvSpPr>
            <p:cNvPr id="44046" name="文本框 11"/>
            <p:cNvSpPr txBox="1">
              <a:spLocks noChangeArrowheads="1"/>
            </p:cNvSpPr>
            <p:nvPr/>
          </p:nvSpPr>
          <p:spPr bwMode="auto">
            <a:xfrm>
              <a:off x="4264432" y="3535826"/>
              <a:ext cx="3452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9600">
                  <a:solidFill>
                    <a:schemeClr val="bg1"/>
                  </a:solidFill>
                  <a:latin typeface="微软雅黑" pitchFamily="34" charset="-122"/>
                  <a:ea typeface="微软雅黑" pitchFamily="34" charset="-122"/>
                </a:rPr>
                <a:t>"</a:t>
              </a:r>
            </a:p>
          </p:txBody>
        </p:sp>
        <p:sp>
          <p:nvSpPr>
            <p:cNvPr id="44047" name="文本框 12"/>
            <p:cNvSpPr txBox="1">
              <a:spLocks noChangeArrowheads="1"/>
            </p:cNvSpPr>
            <p:nvPr/>
          </p:nvSpPr>
          <p:spPr bwMode="auto">
            <a:xfrm>
              <a:off x="5175529" y="3519290"/>
              <a:ext cx="1522994" cy="18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chemeClr val="bg1"/>
                  </a:solidFill>
                  <a:latin typeface="微软雅黑" pitchFamily="34" charset="-122"/>
                  <a:ea typeface="微软雅黑" pitchFamily="34" charset="-122"/>
                </a:rPr>
                <a:t>Please click here to enter your text content, the theme to be sharp, the language to be concise.</a:t>
              </a:r>
            </a:p>
          </p:txBody>
        </p:sp>
      </p:grpSp>
      <p:pic>
        <p:nvPicPr>
          <p:cNvPr id="44042"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6425" y="1470025"/>
            <a:ext cx="2911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3946525"/>
            <a:ext cx="23749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8226425" y="1470025"/>
            <a:ext cx="2911475" cy="241935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7" name="组合 16"/>
          <p:cNvGrpSpPr/>
          <p:nvPr/>
        </p:nvGrpSpPr>
        <p:grpSpPr>
          <a:xfrm>
            <a:off x="8475567" y="2715461"/>
            <a:ext cx="2662766" cy="849192"/>
            <a:chOff x="8462866" y="3284376"/>
            <a:chExt cx="2662766" cy="849192"/>
          </a:xfrm>
          <a:solidFill>
            <a:srgbClr val="3CBDDC"/>
          </a:solidFill>
        </p:grpSpPr>
        <p:sp>
          <p:nvSpPr>
            <p:cNvPr id="18" name="矩形 17"/>
            <p:cNvSpPr/>
            <p:nvPr/>
          </p:nvSpPr>
          <p:spPr>
            <a:xfrm>
              <a:off x="8462866" y="3284376"/>
              <a:ext cx="2662766" cy="849192"/>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8"/>
            <p:cNvSpPr txBox="1"/>
            <p:nvPr/>
          </p:nvSpPr>
          <p:spPr>
            <a:xfrm>
              <a:off x="8490008" y="3395393"/>
              <a:ext cx="2607630" cy="461665"/>
            </a:xfrm>
            <a:prstGeom prst="rect">
              <a:avLst/>
            </a:prstGeom>
            <a:noFill/>
          </p:spPr>
          <p:txBody>
            <a:bodyPr>
              <a:spAutoFit/>
            </a:bodyPr>
            <a:lstStyle/>
            <a:p>
              <a:pPr eaLnBrk="1" fontAlgn="auto" hangingPunct="1">
                <a:spcBef>
                  <a:spcPts val="0"/>
                </a:spcBef>
                <a:spcAft>
                  <a:spcPts val="0"/>
                </a:spcAft>
                <a:defRPr/>
              </a:pPr>
              <a:r>
                <a:rPr lang="en-US" altLang="zh-CN" sz="1200" dirty="0">
                  <a:solidFill>
                    <a:schemeClr val="bg1"/>
                  </a:solidFill>
                  <a:latin typeface="微软雅黑" panose="020B0503020204020204" pitchFamily="34" charset="-122"/>
                  <a:ea typeface="微软雅黑" panose="020B0503020204020204" pitchFamily="34" charset="-122"/>
                </a:rPr>
                <a:t>Please click here to enter your text content.</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00"/>
            <a:ext cx="12192000" cy="2387600"/>
          </a:xfrm>
          <a:prstGeom prst="rect">
            <a:avLst/>
          </a:prstGeom>
          <a:solidFill>
            <a:srgbClr val="0316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5059"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390650"/>
            <a:ext cx="428148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5"/>
          <p:cNvSpPr/>
          <p:nvPr/>
        </p:nvSpPr>
        <p:spPr>
          <a:xfrm>
            <a:off x="6159500" y="2222500"/>
            <a:ext cx="6032500" cy="2387600"/>
          </a:xfrm>
          <a:prstGeom prst="triangle">
            <a:avLst>
              <a:gd name="adj" fmla="val 7989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061" name="文本框 6"/>
          <p:cNvSpPr txBox="1">
            <a:spLocks noChangeArrowheads="1"/>
          </p:cNvSpPr>
          <p:nvPr/>
        </p:nvSpPr>
        <p:spPr bwMode="auto">
          <a:xfrm>
            <a:off x="4641057" y="2877691"/>
            <a:ext cx="40401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dirty="0">
                <a:solidFill>
                  <a:srgbClr val="00B0F0"/>
                </a:solidFill>
                <a:latin typeface="微软雅黑" pitchFamily="34" charset="-122"/>
                <a:ea typeface="微软雅黑" pitchFamily="34" charset="-122"/>
              </a:rPr>
              <a:t>PART 04</a:t>
            </a:r>
          </a:p>
          <a:p>
            <a:pPr eaLnBrk="1" hangingPunct="1"/>
            <a:r>
              <a:rPr lang="zh-CN" altLang="en-US" sz="3200" b="1" dirty="0">
                <a:solidFill>
                  <a:srgbClr val="00B0F0"/>
                </a:solidFill>
                <a:latin typeface="微软雅黑" pitchFamily="34" charset="-122"/>
                <a:ea typeface="微软雅黑" pitchFamily="34" charset="-122"/>
              </a:rPr>
              <a:t>Outlook Planning</a:t>
            </a:r>
            <a:endParaRPr lang="en-US" altLang="zh-CN" sz="3200" b="1" dirty="0">
              <a:solidFill>
                <a:srgbClr val="00B0F0"/>
              </a:solidFill>
              <a:latin typeface="微软雅黑" pitchFamily="34" charset="-122"/>
              <a:ea typeface="微软雅黑" pitchFamily="34" charset="-122"/>
            </a:endParaRPr>
          </a:p>
        </p:txBody>
      </p:sp>
      <p:cxnSp>
        <p:nvCxnSpPr>
          <p:cNvPr id="12" name="直接连接符 11"/>
          <p:cNvCxnSpPr/>
          <p:nvPr/>
        </p:nvCxnSpPr>
        <p:spPr>
          <a:xfrm>
            <a:off x="8445500" y="2990850"/>
            <a:ext cx="0" cy="920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063" name="文本框 12"/>
          <p:cNvSpPr txBox="1">
            <a:spLocks noChangeArrowheads="1"/>
          </p:cNvSpPr>
          <p:nvPr/>
        </p:nvSpPr>
        <p:spPr bwMode="auto">
          <a:xfrm>
            <a:off x="8853488" y="2965450"/>
            <a:ext cx="309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Market development</a:t>
            </a:r>
            <a:endParaRPr lang="en-US" altLang="zh-CN" dirty="0">
              <a:solidFill>
                <a:schemeClr val="bg1"/>
              </a:solidFill>
              <a:latin typeface="微软雅黑" pitchFamily="34" charset="-122"/>
              <a:ea typeface="微软雅黑" pitchFamily="34" charset="-122"/>
            </a:endParaRPr>
          </a:p>
        </p:txBody>
      </p:sp>
      <p:sp>
        <p:nvSpPr>
          <p:cNvPr id="45064" name="文本框 13"/>
          <p:cNvSpPr txBox="1">
            <a:spLocks noChangeArrowheads="1"/>
          </p:cNvSpPr>
          <p:nvPr/>
        </p:nvSpPr>
        <p:spPr bwMode="auto">
          <a:xfrm>
            <a:off x="8853488" y="3314700"/>
            <a:ext cx="2706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Corporate culture</a:t>
            </a:r>
            <a:endParaRPr lang="en-US" altLang="zh-CN" dirty="0">
              <a:solidFill>
                <a:schemeClr val="bg1"/>
              </a:solidFill>
              <a:latin typeface="微软雅黑" pitchFamily="34" charset="-122"/>
              <a:ea typeface="微软雅黑" pitchFamily="34" charset="-122"/>
            </a:endParaRPr>
          </a:p>
        </p:txBody>
      </p:sp>
      <p:sp>
        <p:nvSpPr>
          <p:cNvPr id="45065" name="文本框 14"/>
          <p:cNvSpPr txBox="1">
            <a:spLocks noChangeArrowheads="1"/>
          </p:cNvSpPr>
          <p:nvPr/>
        </p:nvSpPr>
        <p:spPr bwMode="auto">
          <a:xfrm>
            <a:off x="8853488" y="3659188"/>
            <a:ext cx="241154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Marketing plans</a:t>
            </a:r>
            <a:endParaRPr lang="en-US" altLang="zh-CN" dirty="0">
              <a:solidFill>
                <a:schemeClr val="bg1"/>
              </a:solidFill>
              <a:latin typeface="微软雅黑" pitchFamily="34" charset="-122"/>
              <a:ea typeface="微软雅黑"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3"/>
          <p:cNvSpPr txBox="1">
            <a:spLocks noChangeArrowheads="1"/>
          </p:cNvSpPr>
          <p:nvPr/>
        </p:nvSpPr>
        <p:spPr bwMode="auto">
          <a:xfrm>
            <a:off x="139700" y="279400"/>
            <a:ext cx="414537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2"/>
          <p:cNvSpPr/>
          <p:nvPr/>
        </p:nvSpPr>
        <p:spPr>
          <a:xfrm rot="20247196">
            <a:off x="-317991" y="3742509"/>
            <a:ext cx="13479463" cy="2095500"/>
          </a:xfrm>
          <a:custGeom>
            <a:avLst/>
            <a:gdLst>
              <a:gd name="connsiteX0" fmla="*/ 0 w 11445379"/>
              <a:gd name="connsiteY0" fmla="*/ 0 h 1288473"/>
              <a:gd name="connsiteX1" fmla="*/ 11445379 w 11445379"/>
              <a:gd name="connsiteY1" fmla="*/ 0 h 1288473"/>
              <a:gd name="connsiteX2" fmla="*/ 11445379 w 11445379"/>
              <a:gd name="connsiteY2" fmla="*/ 1288473 h 1288473"/>
              <a:gd name="connsiteX3" fmla="*/ 0 w 11445379"/>
              <a:gd name="connsiteY3" fmla="*/ 1288473 h 1288473"/>
              <a:gd name="connsiteX4" fmla="*/ 0 w 11445379"/>
              <a:gd name="connsiteY4" fmla="*/ 0 h 1288473"/>
              <a:gd name="connsiteX0" fmla="*/ 0 w 13071723"/>
              <a:gd name="connsiteY0" fmla="*/ 809903 h 1288473"/>
              <a:gd name="connsiteX1" fmla="*/ 13071723 w 13071723"/>
              <a:gd name="connsiteY1" fmla="*/ 0 h 1288473"/>
              <a:gd name="connsiteX2" fmla="*/ 13071723 w 13071723"/>
              <a:gd name="connsiteY2" fmla="*/ 1288473 h 1288473"/>
              <a:gd name="connsiteX3" fmla="*/ 1626344 w 13071723"/>
              <a:gd name="connsiteY3" fmla="*/ 1288473 h 1288473"/>
              <a:gd name="connsiteX4" fmla="*/ 0 w 13071723"/>
              <a:gd name="connsiteY4" fmla="*/ 809903 h 1288473"/>
              <a:gd name="connsiteX0" fmla="*/ 0 w 13071723"/>
              <a:gd name="connsiteY0" fmla="*/ 809903 h 1765103"/>
              <a:gd name="connsiteX1" fmla="*/ 13071723 w 13071723"/>
              <a:gd name="connsiteY1" fmla="*/ 0 h 1765103"/>
              <a:gd name="connsiteX2" fmla="*/ 13071723 w 13071723"/>
              <a:gd name="connsiteY2" fmla="*/ 1288473 h 1765103"/>
              <a:gd name="connsiteX3" fmla="*/ 2268525 w 13071723"/>
              <a:gd name="connsiteY3" fmla="*/ 1765103 h 1765103"/>
              <a:gd name="connsiteX4" fmla="*/ 0 w 13071723"/>
              <a:gd name="connsiteY4" fmla="*/ 809903 h 1765103"/>
              <a:gd name="connsiteX0" fmla="*/ 0 w 13322375"/>
              <a:gd name="connsiteY0" fmla="*/ 809903 h 1765103"/>
              <a:gd name="connsiteX1" fmla="*/ 13071723 w 13322375"/>
              <a:gd name="connsiteY1" fmla="*/ 0 h 1765103"/>
              <a:gd name="connsiteX2" fmla="*/ 13322375 w 13322375"/>
              <a:gd name="connsiteY2" fmla="*/ 612477 h 1765103"/>
              <a:gd name="connsiteX3" fmla="*/ 2268525 w 13322375"/>
              <a:gd name="connsiteY3" fmla="*/ 1765103 h 1765103"/>
              <a:gd name="connsiteX4" fmla="*/ 0 w 13322375"/>
              <a:gd name="connsiteY4" fmla="*/ 809903 h 1765103"/>
              <a:gd name="connsiteX0" fmla="*/ 0 w 13479242"/>
              <a:gd name="connsiteY0" fmla="*/ 490702 h 1445902"/>
              <a:gd name="connsiteX1" fmla="*/ 13479242 w 13479242"/>
              <a:gd name="connsiteY1" fmla="*/ 0 h 1445902"/>
              <a:gd name="connsiteX2" fmla="*/ 13322375 w 13479242"/>
              <a:gd name="connsiteY2" fmla="*/ 293276 h 1445902"/>
              <a:gd name="connsiteX3" fmla="*/ 2268525 w 13479242"/>
              <a:gd name="connsiteY3" fmla="*/ 1445902 h 1445902"/>
              <a:gd name="connsiteX4" fmla="*/ 0 w 13479242"/>
              <a:gd name="connsiteY4" fmla="*/ 490702 h 1445902"/>
              <a:gd name="connsiteX0" fmla="*/ 0 w 13479242"/>
              <a:gd name="connsiteY0" fmla="*/ 490702 h 1445902"/>
              <a:gd name="connsiteX1" fmla="*/ 13479242 w 13479242"/>
              <a:gd name="connsiteY1" fmla="*/ 0 h 1445902"/>
              <a:gd name="connsiteX2" fmla="*/ 13385153 w 13479242"/>
              <a:gd name="connsiteY2" fmla="*/ 214331 h 1445902"/>
              <a:gd name="connsiteX3" fmla="*/ 2268525 w 13479242"/>
              <a:gd name="connsiteY3" fmla="*/ 1445902 h 1445902"/>
              <a:gd name="connsiteX4" fmla="*/ 0 w 13479242"/>
              <a:gd name="connsiteY4" fmla="*/ 490702 h 1445902"/>
              <a:gd name="connsiteX0" fmla="*/ 0 w 13479242"/>
              <a:gd name="connsiteY0" fmla="*/ 490702 h 1445902"/>
              <a:gd name="connsiteX1" fmla="*/ 13479242 w 13479242"/>
              <a:gd name="connsiteY1" fmla="*/ 0 h 1445902"/>
              <a:gd name="connsiteX2" fmla="*/ 13385153 w 13479242"/>
              <a:gd name="connsiteY2" fmla="*/ 214331 h 1445902"/>
              <a:gd name="connsiteX3" fmla="*/ 2268525 w 13479242"/>
              <a:gd name="connsiteY3" fmla="*/ 1445902 h 1445902"/>
              <a:gd name="connsiteX4" fmla="*/ 0 w 13479242"/>
              <a:gd name="connsiteY4" fmla="*/ 490702 h 1445902"/>
              <a:gd name="connsiteX0" fmla="*/ 0 w 13479242"/>
              <a:gd name="connsiteY0" fmla="*/ 490702 h 1445902"/>
              <a:gd name="connsiteX1" fmla="*/ 13479242 w 13479242"/>
              <a:gd name="connsiteY1" fmla="*/ 0 h 1445902"/>
              <a:gd name="connsiteX2" fmla="*/ 13385153 w 13479242"/>
              <a:gd name="connsiteY2" fmla="*/ 214331 h 1445902"/>
              <a:gd name="connsiteX3" fmla="*/ 2268525 w 13479242"/>
              <a:gd name="connsiteY3" fmla="*/ 1445902 h 1445902"/>
              <a:gd name="connsiteX4" fmla="*/ 0 w 13479242"/>
              <a:gd name="connsiteY4" fmla="*/ 490702 h 1445902"/>
              <a:gd name="connsiteX0" fmla="*/ 0 w 13479242"/>
              <a:gd name="connsiteY0" fmla="*/ 490702 h 1445902"/>
              <a:gd name="connsiteX1" fmla="*/ 13479242 w 13479242"/>
              <a:gd name="connsiteY1" fmla="*/ 0 h 1445902"/>
              <a:gd name="connsiteX2" fmla="*/ 13385153 w 13479242"/>
              <a:gd name="connsiteY2" fmla="*/ 214331 h 1445902"/>
              <a:gd name="connsiteX3" fmla="*/ 2268525 w 13479242"/>
              <a:gd name="connsiteY3" fmla="*/ 1445902 h 1445902"/>
              <a:gd name="connsiteX4" fmla="*/ 0 w 13479242"/>
              <a:gd name="connsiteY4" fmla="*/ 490702 h 1445902"/>
              <a:gd name="connsiteX0" fmla="*/ 0 w 13479242"/>
              <a:gd name="connsiteY0" fmla="*/ 490702 h 1445902"/>
              <a:gd name="connsiteX1" fmla="*/ 13479242 w 13479242"/>
              <a:gd name="connsiteY1" fmla="*/ 0 h 1445902"/>
              <a:gd name="connsiteX2" fmla="*/ 13385153 w 13479242"/>
              <a:gd name="connsiteY2" fmla="*/ 214331 h 1445902"/>
              <a:gd name="connsiteX3" fmla="*/ 2268525 w 13479242"/>
              <a:gd name="connsiteY3" fmla="*/ 1445902 h 1445902"/>
              <a:gd name="connsiteX4" fmla="*/ 0 w 13479242"/>
              <a:gd name="connsiteY4" fmla="*/ 490702 h 1445902"/>
              <a:gd name="connsiteX0" fmla="*/ 0 w 13479242"/>
              <a:gd name="connsiteY0" fmla="*/ 490702 h 2096179"/>
              <a:gd name="connsiteX1" fmla="*/ 13479242 w 13479242"/>
              <a:gd name="connsiteY1" fmla="*/ 0 h 2096179"/>
              <a:gd name="connsiteX2" fmla="*/ 13385153 w 13479242"/>
              <a:gd name="connsiteY2" fmla="*/ 214331 h 2096179"/>
              <a:gd name="connsiteX3" fmla="*/ 3798686 w 13479242"/>
              <a:gd name="connsiteY3" fmla="*/ 2096179 h 2096179"/>
              <a:gd name="connsiteX4" fmla="*/ 0 w 13479242"/>
              <a:gd name="connsiteY4" fmla="*/ 490702 h 209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242" h="2096179">
                <a:moveTo>
                  <a:pt x="0" y="490702"/>
                </a:moveTo>
                <a:cubicBezTo>
                  <a:pt x="4530268" y="237566"/>
                  <a:pt x="9030830" y="92106"/>
                  <a:pt x="13479242" y="0"/>
                </a:cubicBezTo>
                <a:lnTo>
                  <a:pt x="13385153" y="214331"/>
                </a:lnTo>
                <a:cubicBezTo>
                  <a:pt x="9644594" y="745328"/>
                  <a:pt x="7531021" y="1801786"/>
                  <a:pt x="3798686" y="2096179"/>
                </a:cubicBezTo>
                <a:lnTo>
                  <a:pt x="0" y="490702"/>
                </a:lnTo>
                <a:close/>
              </a:path>
            </a:pathLst>
          </a:custGeom>
          <a:solidFill>
            <a:srgbClr val="DDDE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cxnSp>
        <p:nvCxnSpPr>
          <p:cNvPr id="7" name="直接连接符 6"/>
          <p:cNvCxnSpPr/>
          <p:nvPr/>
        </p:nvCxnSpPr>
        <p:spPr>
          <a:xfrm flipV="1">
            <a:off x="1911350" y="1385888"/>
            <a:ext cx="10280650" cy="547211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2032000" y="4121150"/>
            <a:ext cx="1398588" cy="596900"/>
          </a:xfrm>
          <a:prstGeom prst="round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9" name="圆角矩形 8"/>
          <p:cNvSpPr/>
          <p:nvPr/>
        </p:nvSpPr>
        <p:spPr>
          <a:xfrm>
            <a:off x="5856288" y="2538413"/>
            <a:ext cx="1398587" cy="596900"/>
          </a:xfrm>
          <a:prstGeom prst="roundRect">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10" name="圆角矩形 9"/>
          <p:cNvSpPr/>
          <p:nvPr/>
        </p:nvSpPr>
        <p:spPr>
          <a:xfrm>
            <a:off x="9471025" y="1017588"/>
            <a:ext cx="1400175" cy="595312"/>
          </a:xfrm>
          <a:prstGeom prst="roundRect">
            <a:avLst/>
          </a:prstGeom>
          <a:solidFill>
            <a:srgbClr val="1CB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11" name="圆角矩形 10"/>
          <p:cNvSpPr/>
          <p:nvPr/>
        </p:nvSpPr>
        <p:spPr>
          <a:xfrm>
            <a:off x="6742113" y="5586413"/>
            <a:ext cx="1400175" cy="596900"/>
          </a:xfrm>
          <a:prstGeom prst="roundRect">
            <a:avLst/>
          </a:prstGeom>
          <a:solidFill>
            <a:srgbClr val="FBA4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46090" name="文本框 11"/>
          <p:cNvSpPr txBox="1">
            <a:spLocks noChangeArrowheads="1"/>
          </p:cNvSpPr>
          <p:nvPr/>
        </p:nvSpPr>
        <p:spPr bwMode="auto">
          <a:xfrm>
            <a:off x="2312988" y="4240213"/>
            <a:ext cx="111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TEXT 1</a:t>
            </a:r>
            <a:endParaRPr lang="zh-CN" altLang="en-US">
              <a:solidFill>
                <a:srgbClr val="FFFFFF"/>
              </a:solidFill>
              <a:latin typeface="微软雅黑" pitchFamily="34" charset="-122"/>
              <a:ea typeface="微软雅黑" pitchFamily="34" charset="-122"/>
            </a:endParaRPr>
          </a:p>
        </p:txBody>
      </p:sp>
      <p:sp>
        <p:nvSpPr>
          <p:cNvPr id="46091" name="文本框 12"/>
          <p:cNvSpPr txBox="1">
            <a:spLocks noChangeArrowheads="1"/>
          </p:cNvSpPr>
          <p:nvPr/>
        </p:nvSpPr>
        <p:spPr bwMode="auto">
          <a:xfrm>
            <a:off x="6137275" y="2652713"/>
            <a:ext cx="111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TEXT 2</a:t>
            </a:r>
            <a:endParaRPr lang="zh-CN" altLang="en-US">
              <a:solidFill>
                <a:srgbClr val="FFFFFF"/>
              </a:solidFill>
              <a:latin typeface="微软雅黑" pitchFamily="34" charset="-122"/>
              <a:ea typeface="微软雅黑" pitchFamily="34" charset="-122"/>
            </a:endParaRPr>
          </a:p>
        </p:txBody>
      </p:sp>
      <p:sp>
        <p:nvSpPr>
          <p:cNvPr id="46092" name="文本框 13"/>
          <p:cNvSpPr txBox="1">
            <a:spLocks noChangeArrowheads="1"/>
          </p:cNvSpPr>
          <p:nvPr/>
        </p:nvSpPr>
        <p:spPr bwMode="auto">
          <a:xfrm>
            <a:off x="9677400" y="11303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TEXT 3</a:t>
            </a:r>
            <a:endParaRPr lang="zh-CN" altLang="en-US">
              <a:solidFill>
                <a:srgbClr val="FFFFFF"/>
              </a:solidFill>
              <a:latin typeface="微软雅黑" pitchFamily="34" charset="-122"/>
              <a:ea typeface="微软雅黑" pitchFamily="34" charset="-122"/>
            </a:endParaRPr>
          </a:p>
        </p:txBody>
      </p:sp>
      <p:sp>
        <p:nvSpPr>
          <p:cNvPr id="46093" name="文本框 14"/>
          <p:cNvSpPr txBox="1">
            <a:spLocks noChangeArrowheads="1"/>
          </p:cNvSpPr>
          <p:nvPr/>
        </p:nvSpPr>
        <p:spPr bwMode="auto">
          <a:xfrm>
            <a:off x="7024688" y="5705475"/>
            <a:ext cx="111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TEXT 4</a:t>
            </a:r>
            <a:endParaRPr lang="zh-CN" altLang="en-US">
              <a:solidFill>
                <a:srgbClr val="FFFFFF"/>
              </a:solidFill>
              <a:latin typeface="微软雅黑" pitchFamily="34" charset="-122"/>
              <a:ea typeface="微软雅黑" pitchFamily="34" charset="-122"/>
            </a:endParaRPr>
          </a:p>
        </p:txBody>
      </p:sp>
      <p:grpSp>
        <p:nvGrpSpPr>
          <p:cNvPr id="46094" name="组合 15"/>
          <p:cNvGrpSpPr>
            <a:grpSpLocks/>
          </p:cNvGrpSpPr>
          <p:nvPr/>
        </p:nvGrpSpPr>
        <p:grpSpPr bwMode="auto">
          <a:xfrm>
            <a:off x="73025" y="4751387"/>
            <a:ext cx="3829672" cy="891572"/>
            <a:chOff x="1440876" y="3008889"/>
            <a:chExt cx="3830329" cy="890546"/>
          </a:xfrm>
        </p:grpSpPr>
        <p:sp>
          <p:nvSpPr>
            <p:cNvPr id="17" name="文本框 16"/>
            <p:cNvSpPr txBox="1"/>
            <p:nvPr/>
          </p:nvSpPr>
          <p:spPr>
            <a:xfrm>
              <a:off x="1746143" y="3376817"/>
              <a:ext cx="1752499" cy="522618"/>
            </a:xfrm>
            <a:prstGeom prst="rect">
              <a:avLst/>
            </a:prstGeom>
            <a:noFill/>
          </p:spPr>
          <p:txBody>
            <a:bodyPr>
              <a:spAutoFit/>
            </a:bodyPr>
            <a:lstStyle/>
            <a:p>
              <a:pPr eaLnBrk="1" fontAlgn="auto" hangingPunct="1">
                <a:spcBef>
                  <a:spcPts val="0"/>
                </a:spcBef>
                <a:spcAft>
                  <a:spcPts val="0"/>
                </a:spcAft>
                <a:defRPr/>
              </a:pPr>
              <a:r>
                <a:rPr lang="zh-CN" altLang="en-US" sz="1400" dirty="0">
                  <a:solidFill>
                    <a:prstClr val="black">
                      <a:alpha val="38000"/>
                    </a:prstClr>
                  </a:solidFill>
                  <a:latin typeface="微软雅黑" panose="020B0503020204020204" pitchFamily="34" charset="-122"/>
                  <a:ea typeface="微软雅黑" panose="020B0503020204020204" pitchFamily="34" charset="-122"/>
                </a:rPr>
                <a:t>Please click here to enter your text.</a:t>
              </a:r>
            </a:p>
          </p:txBody>
        </p:sp>
        <p:sp>
          <p:nvSpPr>
            <p:cNvPr id="46105" name="文本框 17"/>
            <p:cNvSpPr txBox="1">
              <a:spLocks noChangeArrowheads="1"/>
            </p:cNvSpPr>
            <p:nvPr/>
          </p:nvSpPr>
          <p:spPr bwMode="auto">
            <a:xfrm>
              <a:off x="1440876" y="3008889"/>
              <a:ext cx="3830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b="1" dirty="0">
                  <a:solidFill>
                    <a:srgbClr val="000000"/>
                  </a:solidFill>
                  <a:latin typeface="微软雅黑" pitchFamily="34" charset="-122"/>
                  <a:ea typeface="微软雅黑" pitchFamily="34" charset="-122"/>
                </a:rPr>
                <a:t>          Click this input subheading</a:t>
              </a:r>
            </a:p>
          </p:txBody>
        </p:sp>
      </p:grpSp>
      <p:grpSp>
        <p:nvGrpSpPr>
          <p:cNvPr id="46095" name="组合 18"/>
          <p:cNvGrpSpPr>
            <a:grpSpLocks/>
          </p:cNvGrpSpPr>
          <p:nvPr/>
        </p:nvGrpSpPr>
        <p:grpSpPr bwMode="auto">
          <a:xfrm>
            <a:off x="7948613" y="4697413"/>
            <a:ext cx="3372979" cy="890587"/>
            <a:chOff x="1440876" y="3008889"/>
            <a:chExt cx="3371050" cy="891148"/>
          </a:xfrm>
        </p:grpSpPr>
        <p:sp>
          <p:nvSpPr>
            <p:cNvPr id="20" name="文本框 19"/>
            <p:cNvSpPr txBox="1"/>
            <p:nvPr/>
          </p:nvSpPr>
          <p:spPr>
            <a:xfrm>
              <a:off x="1746143" y="3376817"/>
              <a:ext cx="1752499" cy="523220"/>
            </a:xfrm>
            <a:prstGeom prst="rect">
              <a:avLst/>
            </a:prstGeom>
            <a:noFill/>
          </p:spPr>
          <p:txBody>
            <a:bodyPr>
              <a:spAutoFit/>
            </a:bodyPr>
            <a:lstStyle/>
            <a:p>
              <a:pPr eaLnBrk="1" fontAlgn="auto" hangingPunct="1">
                <a:spcBef>
                  <a:spcPts val="0"/>
                </a:spcBef>
                <a:spcAft>
                  <a:spcPts val="0"/>
                </a:spcAft>
                <a:defRPr/>
              </a:pPr>
              <a:r>
                <a:rPr lang="zh-CN" altLang="en-US" sz="1400" dirty="0">
                  <a:solidFill>
                    <a:prstClr val="black">
                      <a:alpha val="38000"/>
                    </a:prstClr>
                  </a:solidFill>
                  <a:latin typeface="微软雅黑" panose="020B0503020204020204" pitchFamily="34" charset="-122"/>
                  <a:ea typeface="微软雅黑" panose="020B0503020204020204" pitchFamily="34" charset="-122"/>
                </a:rPr>
                <a:t>Please click here to enter your text.</a:t>
              </a:r>
            </a:p>
          </p:txBody>
        </p:sp>
        <p:sp>
          <p:nvSpPr>
            <p:cNvPr id="46103" name="文本框 20"/>
            <p:cNvSpPr txBox="1">
              <a:spLocks noChangeArrowheads="1"/>
            </p:cNvSpPr>
            <p:nvPr/>
          </p:nvSpPr>
          <p:spPr bwMode="auto">
            <a:xfrm>
              <a:off x="1440876" y="3008889"/>
              <a:ext cx="3371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b="1" dirty="0">
                  <a:solidFill>
                    <a:srgbClr val="000000"/>
                  </a:solidFill>
                  <a:latin typeface="微软雅黑" pitchFamily="34" charset="-122"/>
                  <a:ea typeface="微软雅黑" pitchFamily="34" charset="-122"/>
                </a:rPr>
                <a:t>      Click this input subheading</a:t>
              </a:r>
            </a:p>
          </p:txBody>
        </p:sp>
      </p:grpSp>
      <p:grpSp>
        <p:nvGrpSpPr>
          <p:cNvPr id="46096" name="组合 21"/>
          <p:cNvGrpSpPr>
            <a:grpSpLocks/>
          </p:cNvGrpSpPr>
          <p:nvPr/>
        </p:nvGrpSpPr>
        <p:grpSpPr bwMode="auto">
          <a:xfrm>
            <a:off x="3979863" y="3121025"/>
            <a:ext cx="3420178" cy="892175"/>
            <a:chOff x="1440876" y="3008889"/>
            <a:chExt cx="3420765" cy="891148"/>
          </a:xfrm>
        </p:grpSpPr>
        <p:sp>
          <p:nvSpPr>
            <p:cNvPr id="23" name="文本框 22"/>
            <p:cNvSpPr txBox="1"/>
            <p:nvPr/>
          </p:nvSpPr>
          <p:spPr>
            <a:xfrm>
              <a:off x="1746143" y="3376817"/>
              <a:ext cx="1752499" cy="523220"/>
            </a:xfrm>
            <a:prstGeom prst="rect">
              <a:avLst/>
            </a:prstGeom>
            <a:noFill/>
          </p:spPr>
          <p:txBody>
            <a:bodyPr>
              <a:spAutoFit/>
            </a:bodyPr>
            <a:lstStyle/>
            <a:p>
              <a:pPr eaLnBrk="1" fontAlgn="auto" hangingPunct="1">
                <a:spcBef>
                  <a:spcPts val="0"/>
                </a:spcBef>
                <a:spcAft>
                  <a:spcPts val="0"/>
                </a:spcAft>
                <a:defRPr/>
              </a:pPr>
              <a:r>
                <a:rPr lang="zh-CN" altLang="en-US" sz="1400" dirty="0">
                  <a:solidFill>
                    <a:prstClr val="black">
                      <a:alpha val="38000"/>
                    </a:prstClr>
                  </a:solidFill>
                  <a:latin typeface="微软雅黑" panose="020B0503020204020204" pitchFamily="34" charset="-122"/>
                  <a:ea typeface="微软雅黑" panose="020B0503020204020204" pitchFamily="34" charset="-122"/>
                </a:rPr>
                <a:t>Please click here to enter your text.</a:t>
              </a:r>
            </a:p>
          </p:txBody>
        </p:sp>
        <p:sp>
          <p:nvSpPr>
            <p:cNvPr id="46101" name="文本框 23"/>
            <p:cNvSpPr txBox="1">
              <a:spLocks noChangeArrowheads="1"/>
            </p:cNvSpPr>
            <p:nvPr/>
          </p:nvSpPr>
          <p:spPr bwMode="auto">
            <a:xfrm>
              <a:off x="1440876" y="3008889"/>
              <a:ext cx="342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b="1" dirty="0">
                  <a:solidFill>
                    <a:srgbClr val="000000"/>
                  </a:solidFill>
                  <a:latin typeface="微软雅黑" pitchFamily="34" charset="-122"/>
                  <a:ea typeface="微软雅黑" pitchFamily="34" charset="-122"/>
                </a:rPr>
                <a:t>         Click this input subheading</a:t>
              </a:r>
            </a:p>
          </p:txBody>
        </p:sp>
      </p:grpSp>
      <p:grpSp>
        <p:nvGrpSpPr>
          <p:cNvPr id="46097" name="组合 24"/>
          <p:cNvGrpSpPr>
            <a:grpSpLocks/>
          </p:cNvGrpSpPr>
          <p:nvPr/>
        </p:nvGrpSpPr>
        <p:grpSpPr bwMode="auto">
          <a:xfrm>
            <a:off x="7543799" y="1612900"/>
            <a:ext cx="3890913" cy="890588"/>
            <a:chOff x="1440875" y="3008889"/>
            <a:chExt cx="3891580" cy="891148"/>
          </a:xfrm>
        </p:grpSpPr>
        <p:sp>
          <p:nvSpPr>
            <p:cNvPr id="26" name="文本框 25"/>
            <p:cNvSpPr txBox="1"/>
            <p:nvPr/>
          </p:nvSpPr>
          <p:spPr>
            <a:xfrm>
              <a:off x="1746143" y="3376817"/>
              <a:ext cx="1752499" cy="523220"/>
            </a:xfrm>
            <a:prstGeom prst="rect">
              <a:avLst/>
            </a:prstGeom>
            <a:noFill/>
          </p:spPr>
          <p:txBody>
            <a:bodyPr>
              <a:spAutoFit/>
            </a:bodyPr>
            <a:lstStyle/>
            <a:p>
              <a:pPr eaLnBrk="1" fontAlgn="auto" hangingPunct="1">
                <a:spcBef>
                  <a:spcPts val="0"/>
                </a:spcBef>
                <a:spcAft>
                  <a:spcPts val="0"/>
                </a:spcAft>
                <a:defRPr/>
              </a:pPr>
              <a:r>
                <a:rPr lang="zh-CN" altLang="en-US" sz="1400" dirty="0">
                  <a:solidFill>
                    <a:prstClr val="black">
                      <a:alpha val="38000"/>
                    </a:prstClr>
                  </a:solidFill>
                  <a:latin typeface="微软雅黑" panose="020B0503020204020204" pitchFamily="34" charset="-122"/>
                  <a:ea typeface="微软雅黑" panose="020B0503020204020204" pitchFamily="34" charset="-122"/>
                </a:rPr>
                <a:t>Please click here to enter your text.</a:t>
              </a:r>
            </a:p>
          </p:txBody>
        </p:sp>
        <p:sp>
          <p:nvSpPr>
            <p:cNvPr id="46099" name="文本框 26"/>
            <p:cNvSpPr txBox="1">
              <a:spLocks noChangeArrowheads="1"/>
            </p:cNvSpPr>
            <p:nvPr/>
          </p:nvSpPr>
          <p:spPr bwMode="auto">
            <a:xfrm>
              <a:off x="1440875" y="3008889"/>
              <a:ext cx="3891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b="1" dirty="0">
                  <a:solidFill>
                    <a:srgbClr val="000000"/>
                  </a:solidFill>
                  <a:latin typeface="微软雅黑" pitchFamily="34" charset="-122"/>
                  <a:ea typeface="微软雅黑" pitchFamily="34" charset="-122"/>
                </a:rPr>
                <a:t>         Click this input subheading</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3"/>
          <p:cNvSpPr txBox="1">
            <a:spLocks noChangeArrowheads="1"/>
          </p:cNvSpPr>
          <p:nvPr/>
        </p:nvSpPr>
        <p:spPr bwMode="auto">
          <a:xfrm>
            <a:off x="139699" y="279400"/>
            <a:ext cx="503561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Rectangle 39"/>
          <p:cNvSpPr/>
          <p:nvPr/>
        </p:nvSpPr>
        <p:spPr>
          <a:xfrm>
            <a:off x="785813" y="1849438"/>
            <a:ext cx="11382375" cy="1581150"/>
          </a:xfrm>
          <a:prstGeom prst="rect">
            <a:avLst/>
          </a:prstGeom>
          <a:solidFill>
            <a:srgbClr val="3CBDDC"/>
          </a:solidFill>
          <a:ln w="9525" cap="flat" cmpd="sng" algn="ctr">
            <a:noFill/>
            <a:prstDash val="solid"/>
          </a:ln>
          <a:effectLst/>
        </p:spPr>
        <p:txBody>
          <a:bodyPr anchor="ctr"/>
          <a:lstStyle/>
          <a:p>
            <a:pPr algn="ctr" defTabSz="608808" eaLnBrk="1" fontAlgn="auto" hangingPunct="1">
              <a:spcBef>
                <a:spcPts val="0"/>
              </a:spcBef>
              <a:spcAft>
                <a:spcPts val="0"/>
              </a:spcAft>
              <a:defRPr/>
            </a:pPr>
            <a:endParaRPr lang="en-US" sz="3190" kern="0">
              <a:solidFill>
                <a:srgbClr val="FFFFFF"/>
              </a:solidFill>
              <a:latin typeface="+mn-lt"/>
              <a:ea typeface="+mn-ea"/>
              <a:cs typeface="+mn-ea"/>
              <a:sym typeface="Arial" panose="020B0604020202020204" pitchFamily="34" charset="0"/>
            </a:endParaRPr>
          </a:p>
        </p:txBody>
      </p:sp>
      <p:pic>
        <p:nvPicPr>
          <p:cNvPr id="471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3413" y="928688"/>
            <a:ext cx="8994775"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13"/>
          <p:cNvSpPr txBox="1">
            <a:spLocks noChangeArrowheads="1"/>
          </p:cNvSpPr>
          <p:nvPr/>
        </p:nvSpPr>
        <p:spPr bwMode="auto">
          <a:xfrm>
            <a:off x="1946275" y="2325688"/>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FFFFFF"/>
                </a:solidFill>
                <a:ea typeface="微软雅黑" pitchFamily="34" charset="-122"/>
                <a:sym typeface="Arial" pitchFamily="34" charset="0"/>
              </a:rPr>
              <a:t>Click to edit the title</a:t>
            </a:r>
            <a:endParaRPr lang="en-US" altLang="zh-CN" sz="1600" b="1">
              <a:solidFill>
                <a:srgbClr val="FFFFFF"/>
              </a:solidFill>
              <a:sym typeface="Arial" pitchFamily="34" charset="0"/>
            </a:endParaRPr>
          </a:p>
        </p:txBody>
      </p:sp>
      <p:sp>
        <p:nvSpPr>
          <p:cNvPr id="47111" name="TextBox 13"/>
          <p:cNvSpPr txBox="1">
            <a:spLocks noChangeArrowheads="1"/>
          </p:cNvSpPr>
          <p:nvPr/>
        </p:nvSpPr>
        <p:spPr bwMode="auto">
          <a:xfrm>
            <a:off x="1951038" y="26114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200">
                <a:solidFill>
                  <a:srgbClr val="FFFFFF"/>
                </a:solidFill>
                <a:ea typeface="微软雅黑" pitchFamily="34" charset="-122"/>
                <a:sym typeface="Arial" pitchFamily="34" charset="0"/>
              </a:rPr>
              <a:t>Click here to edit content and freely stretch the text box size to your needs</a:t>
            </a:r>
            <a:endParaRPr lang="en-US" altLang="zh-CN" sz="1200">
              <a:solidFill>
                <a:srgbClr val="FFFFFF"/>
              </a:solidFill>
              <a:ea typeface="微软雅黑" pitchFamily="34" charset="-122"/>
              <a:sym typeface="Arial" pitchFamily="34" charset="0"/>
            </a:endParaRPr>
          </a:p>
        </p:txBody>
      </p:sp>
      <p:sp>
        <p:nvSpPr>
          <p:cNvPr id="47112" name="矩形 9"/>
          <p:cNvSpPr>
            <a:spLocks noChangeArrowheads="1"/>
          </p:cNvSpPr>
          <p:nvPr/>
        </p:nvSpPr>
        <p:spPr bwMode="auto">
          <a:xfrm>
            <a:off x="1138238" y="4267200"/>
            <a:ext cx="3814762"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000000"/>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47113" name="TextBox 13"/>
          <p:cNvSpPr txBox="1">
            <a:spLocks noChangeArrowheads="1"/>
          </p:cNvSpPr>
          <p:nvPr/>
        </p:nvSpPr>
        <p:spPr bwMode="auto">
          <a:xfrm>
            <a:off x="1138238" y="3895725"/>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000000"/>
                </a:solidFill>
                <a:ea typeface="微软雅黑" pitchFamily="34" charset="-122"/>
                <a:sym typeface="Arial" pitchFamily="34" charset="0"/>
              </a:rPr>
              <a:t>Click to edit the title</a:t>
            </a:r>
            <a:endParaRPr lang="en-US" altLang="zh-CN" sz="1600" b="1">
              <a:solidFill>
                <a:srgbClr val="000000"/>
              </a:solidFill>
              <a:sym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3"/>
          <p:cNvSpPr txBox="1">
            <a:spLocks noChangeArrowheads="1"/>
          </p:cNvSpPr>
          <p:nvPr/>
        </p:nvSpPr>
        <p:spPr bwMode="auto">
          <a:xfrm>
            <a:off x="139699" y="279400"/>
            <a:ext cx="439459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8132" name="组合 5"/>
          <p:cNvGrpSpPr>
            <a:grpSpLocks/>
          </p:cNvGrpSpPr>
          <p:nvPr/>
        </p:nvGrpSpPr>
        <p:grpSpPr bwMode="auto">
          <a:xfrm>
            <a:off x="1022350" y="1268413"/>
            <a:ext cx="3359150" cy="1835150"/>
            <a:chOff x="1022107" y="1268327"/>
            <a:chExt cx="3360058" cy="1835564"/>
          </a:xfrm>
        </p:grpSpPr>
        <p:grpSp>
          <p:nvGrpSpPr>
            <p:cNvPr id="48178" name="组合 6"/>
            <p:cNvGrpSpPr>
              <a:grpSpLocks/>
            </p:cNvGrpSpPr>
            <p:nvPr/>
          </p:nvGrpSpPr>
          <p:grpSpPr bwMode="auto">
            <a:xfrm>
              <a:off x="1022107" y="2272828"/>
              <a:ext cx="3360058" cy="831063"/>
              <a:chOff x="1172899" y="2551837"/>
              <a:chExt cx="3360058" cy="831063"/>
            </a:xfrm>
          </p:grpSpPr>
          <p:sp>
            <p:nvSpPr>
              <p:cNvPr id="48182" name="文本框 10"/>
              <p:cNvSpPr txBox="1">
                <a:spLocks noChangeArrowheads="1"/>
              </p:cNvSpPr>
              <p:nvPr/>
            </p:nvSpPr>
            <p:spPr bwMode="auto">
              <a:xfrm>
                <a:off x="1172899" y="2859680"/>
                <a:ext cx="336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48183" name="文本框 11"/>
              <p:cNvSpPr txBox="1">
                <a:spLocks noChangeArrowheads="1"/>
              </p:cNvSpPr>
              <p:nvPr/>
            </p:nvSpPr>
            <p:spPr bwMode="auto">
              <a:xfrm>
                <a:off x="1441272" y="2551837"/>
                <a:ext cx="282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a:solidFill>
                      <a:srgbClr val="000000"/>
                    </a:solidFill>
                    <a:latin typeface="微软雅黑" pitchFamily="34" charset="-122"/>
                    <a:ea typeface="微软雅黑" pitchFamily="34" charset="-122"/>
                  </a:rPr>
                  <a:t>Click here to add a title</a:t>
                </a:r>
              </a:p>
            </p:txBody>
          </p:sp>
        </p:grpSp>
        <p:grpSp>
          <p:nvGrpSpPr>
            <p:cNvPr id="48179" name="组合 7"/>
            <p:cNvGrpSpPr>
              <a:grpSpLocks/>
            </p:cNvGrpSpPr>
            <p:nvPr/>
          </p:nvGrpSpPr>
          <p:grpSpPr bwMode="auto">
            <a:xfrm>
              <a:off x="2294129" y="1268327"/>
              <a:ext cx="856342" cy="856342"/>
              <a:chOff x="2294129" y="1268327"/>
              <a:chExt cx="856342" cy="856342"/>
            </a:xfrm>
          </p:grpSpPr>
          <p:sp>
            <p:nvSpPr>
              <p:cNvPr id="9" name="椭圆 8"/>
              <p:cNvSpPr/>
              <p:nvPr/>
            </p:nvSpPr>
            <p:spPr>
              <a:xfrm>
                <a:off x="2294039" y="1268327"/>
                <a:ext cx="855893" cy="855855"/>
              </a:xfrm>
              <a:prstGeom prst="ellipse">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181" name="Freeform 171"/>
              <p:cNvSpPr>
                <a:spLocks/>
              </p:cNvSpPr>
              <p:nvPr/>
            </p:nvSpPr>
            <p:spPr bwMode="auto">
              <a:xfrm>
                <a:off x="2487098" y="1457012"/>
                <a:ext cx="441076" cy="423432"/>
              </a:xfrm>
              <a:custGeom>
                <a:avLst/>
                <a:gdLst>
                  <a:gd name="T0" fmla="*/ 326511 w 308"/>
                  <a:gd name="T1" fmla="*/ 311852 h 296"/>
                  <a:gd name="T2" fmla="*/ 320783 w 308"/>
                  <a:gd name="T3" fmla="*/ 307560 h 296"/>
                  <a:gd name="T4" fmla="*/ 326511 w 308"/>
                  <a:gd name="T5" fmla="*/ 303269 h 296"/>
                  <a:gd name="T6" fmla="*/ 329375 w 308"/>
                  <a:gd name="T7" fmla="*/ 303269 h 296"/>
                  <a:gd name="T8" fmla="*/ 398114 w 308"/>
                  <a:gd name="T9" fmla="*/ 298977 h 296"/>
                  <a:gd name="T10" fmla="*/ 412435 w 308"/>
                  <a:gd name="T11" fmla="*/ 251770 h 296"/>
                  <a:gd name="T12" fmla="*/ 406706 w 308"/>
                  <a:gd name="T13" fmla="*/ 251770 h 296"/>
                  <a:gd name="T14" fmla="*/ 405274 w 308"/>
                  <a:gd name="T15" fmla="*/ 251770 h 296"/>
                  <a:gd name="T16" fmla="*/ 405274 w 308"/>
                  <a:gd name="T17" fmla="*/ 251770 h 296"/>
                  <a:gd name="T18" fmla="*/ 327943 w 308"/>
                  <a:gd name="T19" fmla="*/ 248909 h 296"/>
                  <a:gd name="T20" fmla="*/ 323647 w 308"/>
                  <a:gd name="T21" fmla="*/ 248909 h 296"/>
                  <a:gd name="T22" fmla="*/ 317918 w 308"/>
                  <a:gd name="T23" fmla="*/ 244618 h 296"/>
                  <a:gd name="T24" fmla="*/ 323647 w 308"/>
                  <a:gd name="T25" fmla="*/ 240326 h 296"/>
                  <a:gd name="T26" fmla="*/ 326511 w 308"/>
                  <a:gd name="T27" fmla="*/ 240326 h 296"/>
                  <a:gd name="T28" fmla="*/ 406706 w 308"/>
                  <a:gd name="T29" fmla="*/ 234604 h 296"/>
                  <a:gd name="T30" fmla="*/ 418163 w 308"/>
                  <a:gd name="T31" fmla="*/ 234604 h 296"/>
                  <a:gd name="T32" fmla="*/ 418163 w 308"/>
                  <a:gd name="T33" fmla="*/ 234604 h 296"/>
                  <a:gd name="T34" fmla="*/ 423891 w 308"/>
                  <a:gd name="T35" fmla="*/ 190258 h 296"/>
                  <a:gd name="T36" fmla="*/ 306462 w 308"/>
                  <a:gd name="T37" fmla="*/ 177384 h 296"/>
                  <a:gd name="T38" fmla="*/ 305030 w 308"/>
                  <a:gd name="T39" fmla="*/ 177384 h 296"/>
                  <a:gd name="T40" fmla="*/ 303598 w 308"/>
                  <a:gd name="T41" fmla="*/ 177384 h 296"/>
                  <a:gd name="T42" fmla="*/ 310758 w 308"/>
                  <a:gd name="T43" fmla="*/ 177384 h 296"/>
                  <a:gd name="T44" fmla="*/ 295005 w 308"/>
                  <a:gd name="T45" fmla="*/ 177384 h 296"/>
                  <a:gd name="T46" fmla="*/ 236291 w 308"/>
                  <a:gd name="T47" fmla="*/ 175953 h 296"/>
                  <a:gd name="T48" fmla="*/ 236291 w 308"/>
                  <a:gd name="T49" fmla="*/ 175953 h 296"/>
                  <a:gd name="T50" fmla="*/ 229130 w 308"/>
                  <a:gd name="T51" fmla="*/ 173092 h 296"/>
                  <a:gd name="T52" fmla="*/ 236291 w 308"/>
                  <a:gd name="T53" fmla="*/ 171662 h 296"/>
                  <a:gd name="T54" fmla="*/ 236291 w 308"/>
                  <a:gd name="T55" fmla="*/ 171662 h 296"/>
                  <a:gd name="T56" fmla="*/ 256340 w 308"/>
                  <a:gd name="T57" fmla="*/ 170231 h 296"/>
                  <a:gd name="T58" fmla="*/ 274956 w 308"/>
                  <a:gd name="T59" fmla="*/ 82970 h 296"/>
                  <a:gd name="T60" fmla="*/ 254908 w 308"/>
                  <a:gd name="T61" fmla="*/ 0 h 296"/>
                  <a:gd name="T62" fmla="*/ 144639 w 308"/>
                  <a:gd name="T63" fmla="*/ 180245 h 296"/>
                  <a:gd name="T64" fmla="*/ 83060 w 308"/>
                  <a:gd name="T65" fmla="*/ 208855 h 296"/>
                  <a:gd name="T66" fmla="*/ 75899 w 308"/>
                  <a:gd name="T67" fmla="*/ 393391 h 296"/>
                  <a:gd name="T68" fmla="*/ 141774 w 308"/>
                  <a:gd name="T69" fmla="*/ 393391 h 296"/>
                  <a:gd name="T70" fmla="*/ 332239 w 308"/>
                  <a:gd name="T71" fmla="*/ 409127 h 296"/>
                  <a:gd name="T72" fmla="*/ 365177 w 308"/>
                  <a:gd name="T73" fmla="*/ 366211 h 296"/>
                  <a:gd name="T74" fmla="*/ 325079 w 308"/>
                  <a:gd name="T75" fmla="*/ 364781 h 296"/>
                  <a:gd name="T76" fmla="*/ 322215 w 308"/>
                  <a:gd name="T77" fmla="*/ 364781 h 296"/>
                  <a:gd name="T78" fmla="*/ 316486 w 308"/>
                  <a:gd name="T79" fmla="*/ 360489 h 296"/>
                  <a:gd name="T80" fmla="*/ 322215 w 308"/>
                  <a:gd name="T81" fmla="*/ 356198 h 296"/>
                  <a:gd name="T82" fmla="*/ 325079 w 308"/>
                  <a:gd name="T83" fmla="*/ 356198 h 296"/>
                  <a:gd name="T84" fmla="*/ 375201 w 308"/>
                  <a:gd name="T85" fmla="*/ 353337 h 296"/>
                  <a:gd name="T86" fmla="*/ 385225 w 308"/>
                  <a:gd name="T87" fmla="*/ 314713 h 296"/>
                  <a:gd name="T88" fmla="*/ 329375 w 308"/>
                  <a:gd name="T89" fmla="*/ 311852 h 296"/>
                  <a:gd name="T90" fmla="*/ 326511 w 308"/>
                  <a:gd name="T91" fmla="*/ 311852 h 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48133" name="组合 12"/>
          <p:cNvGrpSpPr>
            <a:grpSpLocks/>
          </p:cNvGrpSpPr>
          <p:nvPr/>
        </p:nvGrpSpPr>
        <p:grpSpPr bwMode="auto">
          <a:xfrm>
            <a:off x="4465638" y="1268413"/>
            <a:ext cx="3360737" cy="1835150"/>
            <a:chOff x="4466409" y="1268327"/>
            <a:chExt cx="3360058" cy="1835564"/>
          </a:xfrm>
        </p:grpSpPr>
        <p:grpSp>
          <p:nvGrpSpPr>
            <p:cNvPr id="48172" name="组合 13"/>
            <p:cNvGrpSpPr>
              <a:grpSpLocks/>
            </p:cNvGrpSpPr>
            <p:nvPr/>
          </p:nvGrpSpPr>
          <p:grpSpPr bwMode="auto">
            <a:xfrm>
              <a:off x="5704987" y="1268327"/>
              <a:ext cx="856342" cy="856342"/>
              <a:chOff x="5704987" y="1268327"/>
              <a:chExt cx="856342" cy="856342"/>
            </a:xfrm>
          </p:grpSpPr>
          <p:sp>
            <p:nvSpPr>
              <p:cNvPr id="18" name="椭圆 17"/>
              <p:cNvSpPr/>
              <p:nvPr/>
            </p:nvSpPr>
            <p:spPr>
              <a:xfrm>
                <a:off x="5704409" y="1268327"/>
                <a:ext cx="857077" cy="855855"/>
              </a:xfrm>
              <a:prstGeom prst="ellipse">
                <a:avLst/>
              </a:prstGeom>
              <a:solidFill>
                <a:srgbClr val="FBA4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177" name="Freeform 112"/>
              <p:cNvSpPr>
                <a:spLocks noEditPoints="1"/>
              </p:cNvSpPr>
              <p:nvPr/>
            </p:nvSpPr>
            <p:spPr bwMode="auto">
              <a:xfrm>
                <a:off x="5919809" y="1472542"/>
                <a:ext cx="410830" cy="413348"/>
              </a:xfrm>
              <a:custGeom>
                <a:avLst/>
                <a:gdLst>
                  <a:gd name="T0" fmla="*/ 255342 w 288"/>
                  <a:gd name="T1" fmla="*/ 172228 h 288"/>
                  <a:gd name="T2" fmla="*/ 261048 w 288"/>
                  <a:gd name="T3" fmla="*/ 132042 h 288"/>
                  <a:gd name="T4" fmla="*/ 131237 w 288"/>
                  <a:gd name="T5" fmla="*/ 0 h 288"/>
                  <a:gd name="T6" fmla="*/ 0 w 288"/>
                  <a:gd name="T7" fmla="*/ 132042 h 288"/>
                  <a:gd name="T8" fmla="*/ 131237 w 288"/>
                  <a:gd name="T9" fmla="*/ 262648 h 288"/>
                  <a:gd name="T10" fmla="*/ 172606 w 288"/>
                  <a:gd name="T11" fmla="*/ 255472 h 288"/>
                  <a:gd name="T12" fmla="*/ 202562 w 288"/>
                  <a:gd name="T13" fmla="*/ 285612 h 288"/>
                  <a:gd name="T14" fmla="*/ 265328 w 288"/>
                  <a:gd name="T15" fmla="*/ 285612 h 288"/>
                  <a:gd name="T16" fmla="*/ 265328 w 288"/>
                  <a:gd name="T17" fmla="*/ 350198 h 288"/>
                  <a:gd name="T18" fmla="*/ 265328 w 288"/>
                  <a:gd name="T19" fmla="*/ 350198 h 288"/>
                  <a:gd name="T20" fmla="*/ 328093 w 288"/>
                  <a:gd name="T21" fmla="*/ 350198 h 288"/>
                  <a:gd name="T22" fmla="*/ 328093 w 288"/>
                  <a:gd name="T23" fmla="*/ 413348 h 288"/>
                  <a:gd name="T24" fmla="*/ 328093 w 288"/>
                  <a:gd name="T25" fmla="*/ 413348 h 288"/>
                  <a:gd name="T26" fmla="*/ 410830 w 288"/>
                  <a:gd name="T27" fmla="*/ 413348 h 288"/>
                  <a:gd name="T28" fmla="*/ 410830 w 288"/>
                  <a:gd name="T29" fmla="*/ 413348 h 288"/>
                  <a:gd name="T30" fmla="*/ 410830 w 288"/>
                  <a:gd name="T31" fmla="*/ 413348 h 288"/>
                  <a:gd name="T32" fmla="*/ 410830 w 288"/>
                  <a:gd name="T33" fmla="*/ 330104 h 288"/>
                  <a:gd name="T34" fmla="*/ 255342 w 288"/>
                  <a:gd name="T35" fmla="*/ 172228 h 288"/>
                  <a:gd name="T36" fmla="*/ 104134 w 288"/>
                  <a:gd name="T37" fmla="*/ 147829 h 288"/>
                  <a:gd name="T38" fmla="*/ 59913 w 288"/>
                  <a:gd name="T39" fmla="*/ 103337 h 288"/>
                  <a:gd name="T40" fmla="*/ 104134 w 288"/>
                  <a:gd name="T41" fmla="*/ 58845 h 288"/>
                  <a:gd name="T42" fmla="*/ 148355 w 288"/>
                  <a:gd name="T43" fmla="*/ 103337 h 288"/>
                  <a:gd name="T44" fmla="*/ 104134 w 288"/>
                  <a:gd name="T45" fmla="*/ 147829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8173" name="组合 14"/>
            <p:cNvGrpSpPr>
              <a:grpSpLocks/>
            </p:cNvGrpSpPr>
            <p:nvPr/>
          </p:nvGrpSpPr>
          <p:grpSpPr bwMode="auto">
            <a:xfrm>
              <a:off x="4466409" y="2272828"/>
              <a:ext cx="3360058" cy="831063"/>
              <a:chOff x="1172899" y="2551837"/>
              <a:chExt cx="3360058" cy="831063"/>
            </a:xfrm>
          </p:grpSpPr>
          <p:sp>
            <p:nvSpPr>
              <p:cNvPr id="48174" name="文本框 15"/>
              <p:cNvSpPr txBox="1">
                <a:spLocks noChangeArrowheads="1"/>
              </p:cNvSpPr>
              <p:nvPr/>
            </p:nvSpPr>
            <p:spPr bwMode="auto">
              <a:xfrm>
                <a:off x="1172899" y="2859680"/>
                <a:ext cx="336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48175" name="文本框 16"/>
              <p:cNvSpPr txBox="1">
                <a:spLocks noChangeArrowheads="1"/>
              </p:cNvSpPr>
              <p:nvPr/>
            </p:nvSpPr>
            <p:spPr bwMode="auto">
              <a:xfrm>
                <a:off x="1441272" y="2551837"/>
                <a:ext cx="282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a:solidFill>
                      <a:srgbClr val="000000"/>
                    </a:solidFill>
                    <a:latin typeface="微软雅黑" pitchFamily="34" charset="-122"/>
                    <a:ea typeface="微软雅黑" pitchFamily="34" charset="-122"/>
                  </a:rPr>
                  <a:t>Click here to add a title</a:t>
                </a:r>
              </a:p>
            </p:txBody>
          </p:sp>
        </p:grpSp>
      </p:grpSp>
      <p:grpSp>
        <p:nvGrpSpPr>
          <p:cNvPr id="48134" name="组合 19"/>
          <p:cNvGrpSpPr>
            <a:grpSpLocks/>
          </p:cNvGrpSpPr>
          <p:nvPr/>
        </p:nvGrpSpPr>
        <p:grpSpPr bwMode="auto">
          <a:xfrm>
            <a:off x="7910513" y="1268413"/>
            <a:ext cx="3360737" cy="1835150"/>
            <a:chOff x="7910711" y="1268327"/>
            <a:chExt cx="3360058" cy="1835564"/>
          </a:xfrm>
        </p:grpSpPr>
        <p:grpSp>
          <p:nvGrpSpPr>
            <p:cNvPr id="48166" name="组合 20"/>
            <p:cNvGrpSpPr>
              <a:grpSpLocks/>
            </p:cNvGrpSpPr>
            <p:nvPr/>
          </p:nvGrpSpPr>
          <p:grpSpPr bwMode="auto">
            <a:xfrm>
              <a:off x="9115844" y="1268327"/>
              <a:ext cx="856342" cy="856342"/>
              <a:chOff x="9115844" y="1268327"/>
              <a:chExt cx="856342" cy="856342"/>
            </a:xfrm>
          </p:grpSpPr>
          <p:sp>
            <p:nvSpPr>
              <p:cNvPr id="25" name="椭圆 24"/>
              <p:cNvSpPr/>
              <p:nvPr/>
            </p:nvSpPr>
            <p:spPr>
              <a:xfrm>
                <a:off x="9115379" y="1268327"/>
                <a:ext cx="857077" cy="855855"/>
              </a:xfrm>
              <a:prstGeom prst="ellipse">
                <a:avLst/>
              </a:prstGeom>
              <a:solidFill>
                <a:srgbClr val="1CB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171" name="Freeform 354"/>
              <p:cNvSpPr>
                <a:spLocks noEditPoints="1"/>
              </p:cNvSpPr>
              <p:nvPr/>
            </p:nvSpPr>
            <p:spPr bwMode="auto">
              <a:xfrm>
                <a:off x="9348681" y="1458879"/>
                <a:ext cx="390668" cy="413348"/>
              </a:xfrm>
              <a:custGeom>
                <a:avLst/>
                <a:gdLst>
                  <a:gd name="T0" fmla="*/ 336488 w 274"/>
                  <a:gd name="T1" fmla="*/ 172228 h 288"/>
                  <a:gd name="T2" fmla="*/ 390668 w 274"/>
                  <a:gd name="T3" fmla="*/ 133477 h 288"/>
                  <a:gd name="T4" fmla="*/ 356449 w 274"/>
                  <a:gd name="T5" fmla="*/ 73197 h 288"/>
                  <a:gd name="T6" fmla="*/ 293714 w 274"/>
                  <a:gd name="T7" fmla="*/ 100467 h 288"/>
                  <a:gd name="T8" fmla="*/ 236682 w 274"/>
                  <a:gd name="T9" fmla="*/ 67456 h 288"/>
                  <a:gd name="T10" fmla="*/ 229553 w 274"/>
                  <a:gd name="T11" fmla="*/ 0 h 288"/>
                  <a:gd name="T12" fmla="*/ 161115 w 274"/>
                  <a:gd name="T13" fmla="*/ 0 h 288"/>
                  <a:gd name="T14" fmla="*/ 153986 w 274"/>
                  <a:gd name="T15" fmla="*/ 67456 h 288"/>
                  <a:gd name="T16" fmla="*/ 95528 w 274"/>
                  <a:gd name="T17" fmla="*/ 100467 h 288"/>
                  <a:gd name="T18" fmla="*/ 34219 w 274"/>
                  <a:gd name="T19" fmla="*/ 73197 h 288"/>
                  <a:gd name="T20" fmla="*/ 0 w 274"/>
                  <a:gd name="T21" fmla="*/ 133477 h 288"/>
                  <a:gd name="T22" fmla="*/ 54180 w 274"/>
                  <a:gd name="T23" fmla="*/ 172228 h 288"/>
                  <a:gd name="T24" fmla="*/ 54180 w 274"/>
                  <a:gd name="T25" fmla="*/ 241120 h 288"/>
                  <a:gd name="T26" fmla="*/ 0 w 274"/>
                  <a:gd name="T27" fmla="*/ 279871 h 288"/>
                  <a:gd name="T28" fmla="*/ 34219 w 274"/>
                  <a:gd name="T29" fmla="*/ 340151 h 288"/>
                  <a:gd name="T30" fmla="*/ 96954 w 274"/>
                  <a:gd name="T31" fmla="*/ 312881 h 288"/>
                  <a:gd name="T32" fmla="*/ 153986 w 274"/>
                  <a:gd name="T33" fmla="*/ 345892 h 288"/>
                  <a:gd name="T34" fmla="*/ 161115 w 274"/>
                  <a:gd name="T35" fmla="*/ 413348 h 288"/>
                  <a:gd name="T36" fmla="*/ 229553 w 274"/>
                  <a:gd name="T37" fmla="*/ 413348 h 288"/>
                  <a:gd name="T38" fmla="*/ 236682 w 274"/>
                  <a:gd name="T39" fmla="*/ 345892 h 288"/>
                  <a:gd name="T40" fmla="*/ 293714 w 274"/>
                  <a:gd name="T41" fmla="*/ 312881 h 288"/>
                  <a:gd name="T42" fmla="*/ 356449 w 274"/>
                  <a:gd name="T43" fmla="*/ 340151 h 288"/>
                  <a:gd name="T44" fmla="*/ 390668 w 274"/>
                  <a:gd name="T45" fmla="*/ 279871 h 288"/>
                  <a:gd name="T46" fmla="*/ 336488 w 274"/>
                  <a:gd name="T47" fmla="*/ 241120 h 288"/>
                  <a:gd name="T48" fmla="*/ 336488 w 274"/>
                  <a:gd name="T49" fmla="*/ 172228 h 288"/>
                  <a:gd name="T50" fmla="*/ 225276 w 274"/>
                  <a:gd name="T51" fmla="*/ 258343 h 288"/>
                  <a:gd name="T52" fmla="*/ 165392 w 274"/>
                  <a:gd name="T53" fmla="*/ 258343 h 288"/>
                  <a:gd name="T54" fmla="*/ 136876 w 274"/>
                  <a:gd name="T55" fmla="*/ 206674 h 288"/>
                  <a:gd name="T56" fmla="*/ 165392 w 274"/>
                  <a:gd name="T57" fmla="*/ 155006 h 288"/>
                  <a:gd name="T58" fmla="*/ 225276 w 274"/>
                  <a:gd name="T59" fmla="*/ 155006 h 288"/>
                  <a:gd name="T60" fmla="*/ 255217 w 274"/>
                  <a:gd name="T61" fmla="*/ 206674 h 288"/>
                  <a:gd name="T62" fmla="*/ 225276 w 274"/>
                  <a:gd name="T63" fmla="*/ 258343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8167" name="组合 21"/>
            <p:cNvGrpSpPr>
              <a:grpSpLocks/>
            </p:cNvGrpSpPr>
            <p:nvPr/>
          </p:nvGrpSpPr>
          <p:grpSpPr bwMode="auto">
            <a:xfrm>
              <a:off x="7910711" y="2272828"/>
              <a:ext cx="3360058" cy="831063"/>
              <a:chOff x="1172899" y="2551837"/>
              <a:chExt cx="3360058" cy="831063"/>
            </a:xfrm>
          </p:grpSpPr>
          <p:sp>
            <p:nvSpPr>
              <p:cNvPr id="48168" name="文本框 22"/>
              <p:cNvSpPr txBox="1">
                <a:spLocks noChangeArrowheads="1"/>
              </p:cNvSpPr>
              <p:nvPr/>
            </p:nvSpPr>
            <p:spPr bwMode="auto">
              <a:xfrm>
                <a:off x="1172899" y="2859680"/>
                <a:ext cx="336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48169" name="文本框 23"/>
              <p:cNvSpPr txBox="1">
                <a:spLocks noChangeArrowheads="1"/>
              </p:cNvSpPr>
              <p:nvPr/>
            </p:nvSpPr>
            <p:spPr bwMode="auto">
              <a:xfrm>
                <a:off x="1441272" y="2551837"/>
                <a:ext cx="282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a:solidFill>
                      <a:srgbClr val="000000"/>
                    </a:solidFill>
                    <a:latin typeface="微软雅黑" pitchFamily="34" charset="-122"/>
                    <a:ea typeface="微软雅黑" pitchFamily="34" charset="-122"/>
                  </a:rPr>
                  <a:t>Click here to add a title</a:t>
                </a:r>
              </a:p>
            </p:txBody>
          </p:sp>
        </p:grpSp>
      </p:grpSp>
      <p:grpSp>
        <p:nvGrpSpPr>
          <p:cNvPr id="48135" name="组合 26"/>
          <p:cNvGrpSpPr>
            <a:grpSpLocks/>
          </p:cNvGrpSpPr>
          <p:nvPr/>
        </p:nvGrpSpPr>
        <p:grpSpPr bwMode="auto">
          <a:xfrm>
            <a:off x="1004888" y="3754438"/>
            <a:ext cx="3359150" cy="1824037"/>
            <a:chOff x="1004531" y="3754186"/>
            <a:chExt cx="3360058" cy="1823784"/>
          </a:xfrm>
        </p:grpSpPr>
        <p:grpSp>
          <p:nvGrpSpPr>
            <p:cNvPr id="48157" name="组合 27"/>
            <p:cNvGrpSpPr>
              <a:grpSpLocks/>
            </p:cNvGrpSpPr>
            <p:nvPr/>
          </p:nvGrpSpPr>
          <p:grpSpPr bwMode="auto">
            <a:xfrm>
              <a:off x="2294129" y="3754186"/>
              <a:ext cx="856342" cy="856342"/>
              <a:chOff x="2294129" y="3754186"/>
              <a:chExt cx="856342" cy="856342"/>
            </a:xfrm>
          </p:grpSpPr>
          <p:sp>
            <p:nvSpPr>
              <p:cNvPr id="32" name="椭圆 31"/>
              <p:cNvSpPr/>
              <p:nvPr/>
            </p:nvSpPr>
            <p:spPr>
              <a:xfrm>
                <a:off x="2293929" y="3754186"/>
                <a:ext cx="855893" cy="857131"/>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8162" name="组合 32"/>
              <p:cNvGrpSpPr>
                <a:grpSpLocks/>
              </p:cNvGrpSpPr>
              <p:nvPr/>
            </p:nvGrpSpPr>
            <p:grpSpPr bwMode="auto">
              <a:xfrm>
                <a:off x="2538308" y="3983244"/>
                <a:ext cx="367984" cy="410828"/>
                <a:chOff x="12658834" y="6958899"/>
                <a:chExt cx="231775" cy="258763"/>
              </a:xfrm>
            </p:grpSpPr>
            <p:sp>
              <p:nvSpPr>
                <p:cNvPr id="48163" name="Rectangle 74"/>
                <p:cNvSpPr>
                  <a:spLocks noChangeArrowheads="1"/>
                </p:cNvSpPr>
                <p:nvPr/>
              </p:nvSpPr>
              <p:spPr bwMode="auto">
                <a:xfrm>
                  <a:off x="12762021" y="7130349"/>
                  <a:ext cx="23813" cy="8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48164" name="Freeform 75"/>
                <p:cNvSpPr>
                  <a:spLocks/>
                </p:cNvSpPr>
                <p:nvPr/>
              </p:nvSpPr>
              <p:spPr bwMode="auto">
                <a:xfrm>
                  <a:off x="12658834" y="6958899"/>
                  <a:ext cx="207963" cy="73025"/>
                </a:xfrm>
                <a:custGeom>
                  <a:avLst/>
                  <a:gdLst>
                    <a:gd name="T0" fmla="*/ 103531 w 231"/>
                    <a:gd name="T1" fmla="*/ 25243 h 81"/>
                    <a:gd name="T2" fmla="*/ 27008 w 231"/>
                    <a:gd name="T3" fmla="*/ 25243 h 81"/>
                    <a:gd name="T4" fmla="*/ 22507 w 231"/>
                    <a:gd name="T5" fmla="*/ 27046 h 81"/>
                    <a:gd name="T6" fmla="*/ 1801 w 231"/>
                    <a:gd name="T7" fmla="*/ 45077 h 81"/>
                    <a:gd name="T8" fmla="*/ 0 w 231"/>
                    <a:gd name="T9" fmla="*/ 48683 h 81"/>
                    <a:gd name="T10" fmla="*/ 0 w 231"/>
                    <a:gd name="T11" fmla="*/ 49585 h 81"/>
                    <a:gd name="T12" fmla="*/ 1801 w 231"/>
                    <a:gd name="T13" fmla="*/ 54093 h 81"/>
                    <a:gd name="T14" fmla="*/ 22507 w 231"/>
                    <a:gd name="T15" fmla="*/ 71222 h 81"/>
                    <a:gd name="T16" fmla="*/ 27008 w 231"/>
                    <a:gd name="T17" fmla="*/ 73025 h 81"/>
                    <a:gd name="T18" fmla="*/ 206162 w 231"/>
                    <a:gd name="T19" fmla="*/ 73025 h 81"/>
                    <a:gd name="T20" fmla="*/ 207963 w 231"/>
                    <a:gd name="T21" fmla="*/ 70320 h 81"/>
                    <a:gd name="T22" fmla="*/ 207963 w 231"/>
                    <a:gd name="T23" fmla="*/ 27948 h 81"/>
                    <a:gd name="T24" fmla="*/ 206162 w 231"/>
                    <a:gd name="T25" fmla="*/ 25243 h 81"/>
                    <a:gd name="T26" fmla="*/ 127839 w 231"/>
                    <a:gd name="T27" fmla="*/ 25243 h 81"/>
                    <a:gd name="T28" fmla="*/ 127839 w 231"/>
                    <a:gd name="T29" fmla="*/ 11720 h 81"/>
                    <a:gd name="T30" fmla="*/ 127839 w 231"/>
                    <a:gd name="T31" fmla="*/ 0 h 81"/>
                    <a:gd name="T32" fmla="*/ 103531 w 231"/>
                    <a:gd name="T33" fmla="*/ 0 h 81"/>
                    <a:gd name="T34" fmla="*/ 103531 w 231"/>
                    <a:gd name="T35" fmla="*/ 11720 h 81"/>
                    <a:gd name="T36" fmla="*/ 103531 w 231"/>
                    <a:gd name="T37" fmla="*/ 25243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165" name="Freeform 76"/>
                <p:cNvSpPr>
                  <a:spLocks/>
                </p:cNvSpPr>
                <p:nvPr/>
              </p:nvSpPr>
              <p:spPr bwMode="auto">
                <a:xfrm>
                  <a:off x="12682646" y="7046211"/>
                  <a:ext cx="207963" cy="71438"/>
                </a:xfrm>
                <a:custGeom>
                  <a:avLst/>
                  <a:gdLst>
                    <a:gd name="T0" fmla="*/ 80124 w 231"/>
                    <a:gd name="T1" fmla="*/ 24110 h 80"/>
                    <a:gd name="T2" fmla="*/ 2701 w 231"/>
                    <a:gd name="T3" fmla="*/ 24110 h 80"/>
                    <a:gd name="T4" fmla="*/ 0 w 231"/>
                    <a:gd name="T5" fmla="*/ 26789 h 80"/>
                    <a:gd name="T6" fmla="*/ 0 w 231"/>
                    <a:gd name="T7" fmla="*/ 68759 h 80"/>
                    <a:gd name="T8" fmla="*/ 2701 w 231"/>
                    <a:gd name="T9" fmla="*/ 71438 h 80"/>
                    <a:gd name="T10" fmla="*/ 181855 w 231"/>
                    <a:gd name="T11" fmla="*/ 71438 h 80"/>
                    <a:gd name="T12" fmla="*/ 185456 w 231"/>
                    <a:gd name="T13" fmla="*/ 69652 h 80"/>
                    <a:gd name="T14" fmla="*/ 206162 w 231"/>
                    <a:gd name="T15" fmla="*/ 52686 h 80"/>
                    <a:gd name="T16" fmla="*/ 207963 w 231"/>
                    <a:gd name="T17" fmla="*/ 48221 h 80"/>
                    <a:gd name="T18" fmla="*/ 207963 w 231"/>
                    <a:gd name="T19" fmla="*/ 47328 h 80"/>
                    <a:gd name="T20" fmla="*/ 206162 w 231"/>
                    <a:gd name="T21" fmla="*/ 43756 h 80"/>
                    <a:gd name="T22" fmla="*/ 185456 w 231"/>
                    <a:gd name="T23" fmla="*/ 25896 h 80"/>
                    <a:gd name="T24" fmla="*/ 181855 w 231"/>
                    <a:gd name="T25" fmla="*/ 24110 h 80"/>
                    <a:gd name="T26" fmla="*/ 104432 w 231"/>
                    <a:gd name="T27" fmla="*/ 24110 h 80"/>
                    <a:gd name="T28" fmla="*/ 104432 w 231"/>
                    <a:gd name="T29" fmla="*/ 10716 h 80"/>
                    <a:gd name="T30" fmla="*/ 104432 w 231"/>
                    <a:gd name="T31" fmla="*/ 893 h 80"/>
                    <a:gd name="T32" fmla="*/ 104432 w 231"/>
                    <a:gd name="T33" fmla="*/ 0 h 80"/>
                    <a:gd name="T34" fmla="*/ 80124 w 231"/>
                    <a:gd name="T35" fmla="*/ 0 h 80"/>
                    <a:gd name="T36" fmla="*/ 80124 w 231"/>
                    <a:gd name="T37" fmla="*/ 893 h 80"/>
                    <a:gd name="T38" fmla="*/ 80124 w 231"/>
                    <a:gd name="T39" fmla="*/ 10716 h 80"/>
                    <a:gd name="T40" fmla="*/ 80124 w 231"/>
                    <a:gd name="T41" fmla="*/ 2411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48158" name="组合 28"/>
            <p:cNvGrpSpPr>
              <a:grpSpLocks/>
            </p:cNvGrpSpPr>
            <p:nvPr/>
          </p:nvGrpSpPr>
          <p:grpSpPr bwMode="auto">
            <a:xfrm>
              <a:off x="1004531" y="4746907"/>
              <a:ext cx="3360058" cy="831063"/>
              <a:chOff x="1172899" y="2551837"/>
              <a:chExt cx="3360058" cy="831063"/>
            </a:xfrm>
          </p:grpSpPr>
          <p:sp>
            <p:nvSpPr>
              <p:cNvPr id="48159" name="文本框 29"/>
              <p:cNvSpPr txBox="1">
                <a:spLocks noChangeArrowheads="1"/>
              </p:cNvSpPr>
              <p:nvPr/>
            </p:nvSpPr>
            <p:spPr bwMode="auto">
              <a:xfrm>
                <a:off x="1172899" y="2859680"/>
                <a:ext cx="336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48160" name="文本框 30"/>
              <p:cNvSpPr txBox="1">
                <a:spLocks noChangeArrowheads="1"/>
              </p:cNvSpPr>
              <p:nvPr/>
            </p:nvSpPr>
            <p:spPr bwMode="auto">
              <a:xfrm>
                <a:off x="1441272" y="2551837"/>
                <a:ext cx="282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a:solidFill>
                      <a:srgbClr val="000000"/>
                    </a:solidFill>
                    <a:latin typeface="微软雅黑" pitchFamily="34" charset="-122"/>
                    <a:ea typeface="微软雅黑" pitchFamily="34" charset="-122"/>
                  </a:rPr>
                  <a:t>Click here to add a title</a:t>
                </a:r>
              </a:p>
            </p:txBody>
          </p:sp>
        </p:grpSp>
      </p:grpSp>
      <p:grpSp>
        <p:nvGrpSpPr>
          <p:cNvPr id="48136" name="组合 36"/>
          <p:cNvGrpSpPr>
            <a:grpSpLocks/>
          </p:cNvGrpSpPr>
          <p:nvPr/>
        </p:nvGrpSpPr>
        <p:grpSpPr bwMode="auto">
          <a:xfrm>
            <a:off x="4448175" y="3754438"/>
            <a:ext cx="3360738" cy="1824037"/>
            <a:chOff x="4448833" y="3754186"/>
            <a:chExt cx="3360058" cy="1823784"/>
          </a:xfrm>
        </p:grpSpPr>
        <p:grpSp>
          <p:nvGrpSpPr>
            <p:cNvPr id="48146" name="组合 37"/>
            <p:cNvGrpSpPr>
              <a:grpSpLocks/>
            </p:cNvGrpSpPr>
            <p:nvPr/>
          </p:nvGrpSpPr>
          <p:grpSpPr bwMode="auto">
            <a:xfrm>
              <a:off x="5704987" y="3754186"/>
              <a:ext cx="856342" cy="856342"/>
              <a:chOff x="5704987" y="3754186"/>
              <a:chExt cx="856342" cy="856342"/>
            </a:xfrm>
          </p:grpSpPr>
          <p:sp>
            <p:nvSpPr>
              <p:cNvPr id="42" name="椭圆 41"/>
              <p:cNvSpPr/>
              <p:nvPr/>
            </p:nvSpPr>
            <p:spPr>
              <a:xfrm>
                <a:off x="5704292" y="3754186"/>
                <a:ext cx="857077" cy="857131"/>
              </a:xfrm>
              <a:prstGeom prst="ellipse">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8151" name="组合 42"/>
              <p:cNvGrpSpPr>
                <a:grpSpLocks/>
              </p:cNvGrpSpPr>
              <p:nvPr/>
            </p:nvGrpSpPr>
            <p:grpSpPr bwMode="auto">
              <a:xfrm>
                <a:off x="5971477" y="3976942"/>
                <a:ext cx="307494" cy="410830"/>
                <a:chOff x="12676296" y="6441374"/>
                <a:chExt cx="193675" cy="258763"/>
              </a:xfrm>
            </p:grpSpPr>
            <p:sp>
              <p:nvSpPr>
                <p:cNvPr id="48152" name="Freeform 347"/>
                <p:cNvSpPr>
                  <a:spLocks noEditPoints="1"/>
                </p:cNvSpPr>
                <p:nvPr/>
              </p:nvSpPr>
              <p:spPr bwMode="auto">
                <a:xfrm>
                  <a:off x="12676296" y="6441374"/>
                  <a:ext cx="193675" cy="258763"/>
                </a:xfrm>
                <a:custGeom>
                  <a:avLst/>
                  <a:gdLst>
                    <a:gd name="T0" fmla="*/ 172859 w 214"/>
                    <a:gd name="T1" fmla="*/ 17907 h 289"/>
                    <a:gd name="T2" fmla="*/ 161094 w 214"/>
                    <a:gd name="T3" fmla="*/ 17907 h 289"/>
                    <a:gd name="T4" fmla="*/ 161094 w 214"/>
                    <a:gd name="T5" fmla="*/ 9849 h 289"/>
                    <a:gd name="T6" fmla="*/ 151139 w 214"/>
                    <a:gd name="T7" fmla="*/ 0 h 289"/>
                    <a:gd name="T8" fmla="*/ 140279 w 214"/>
                    <a:gd name="T9" fmla="*/ 9849 h 289"/>
                    <a:gd name="T10" fmla="*/ 140279 w 214"/>
                    <a:gd name="T11" fmla="*/ 17907 h 289"/>
                    <a:gd name="T12" fmla="*/ 106793 w 214"/>
                    <a:gd name="T13" fmla="*/ 17907 h 289"/>
                    <a:gd name="T14" fmla="*/ 106793 w 214"/>
                    <a:gd name="T15" fmla="*/ 9849 h 289"/>
                    <a:gd name="T16" fmla="*/ 96838 w 214"/>
                    <a:gd name="T17" fmla="*/ 0 h 289"/>
                    <a:gd name="T18" fmla="*/ 86882 w 214"/>
                    <a:gd name="T19" fmla="*/ 9849 h 289"/>
                    <a:gd name="T20" fmla="*/ 86882 w 214"/>
                    <a:gd name="T21" fmla="*/ 17907 h 289"/>
                    <a:gd name="T22" fmla="*/ 53396 w 214"/>
                    <a:gd name="T23" fmla="*/ 17907 h 289"/>
                    <a:gd name="T24" fmla="*/ 53396 w 214"/>
                    <a:gd name="T25" fmla="*/ 9849 h 289"/>
                    <a:gd name="T26" fmla="*/ 43441 w 214"/>
                    <a:gd name="T27" fmla="*/ 0 h 289"/>
                    <a:gd name="T28" fmla="*/ 32581 w 214"/>
                    <a:gd name="T29" fmla="*/ 9849 h 289"/>
                    <a:gd name="T30" fmla="*/ 32581 w 214"/>
                    <a:gd name="T31" fmla="*/ 17907 h 289"/>
                    <a:gd name="T32" fmla="*/ 21721 w 214"/>
                    <a:gd name="T33" fmla="*/ 17907 h 289"/>
                    <a:gd name="T34" fmla="*/ 0 w 214"/>
                    <a:gd name="T35" fmla="*/ 38501 h 289"/>
                    <a:gd name="T36" fmla="*/ 0 w 214"/>
                    <a:gd name="T37" fmla="*/ 238169 h 289"/>
                    <a:gd name="T38" fmla="*/ 21721 w 214"/>
                    <a:gd name="T39" fmla="*/ 258763 h 289"/>
                    <a:gd name="T40" fmla="*/ 172859 w 214"/>
                    <a:gd name="T41" fmla="*/ 258763 h 289"/>
                    <a:gd name="T42" fmla="*/ 193675 w 214"/>
                    <a:gd name="T43" fmla="*/ 238169 h 289"/>
                    <a:gd name="T44" fmla="*/ 193675 w 214"/>
                    <a:gd name="T45" fmla="*/ 38501 h 289"/>
                    <a:gd name="T46" fmla="*/ 172859 w 214"/>
                    <a:gd name="T47" fmla="*/ 17907 h 289"/>
                    <a:gd name="T48" fmla="*/ 172859 w 214"/>
                    <a:gd name="T49" fmla="*/ 236379 h 289"/>
                    <a:gd name="T50" fmla="*/ 20816 w 214"/>
                    <a:gd name="T51" fmla="*/ 236379 h 289"/>
                    <a:gd name="T52" fmla="*/ 20816 w 214"/>
                    <a:gd name="T53" fmla="*/ 40292 h 289"/>
                    <a:gd name="T54" fmla="*/ 32581 w 214"/>
                    <a:gd name="T55" fmla="*/ 40292 h 289"/>
                    <a:gd name="T56" fmla="*/ 32581 w 214"/>
                    <a:gd name="T57" fmla="*/ 46559 h 289"/>
                    <a:gd name="T58" fmla="*/ 43441 w 214"/>
                    <a:gd name="T59" fmla="*/ 56409 h 289"/>
                    <a:gd name="T60" fmla="*/ 53396 w 214"/>
                    <a:gd name="T61" fmla="*/ 46559 h 289"/>
                    <a:gd name="T62" fmla="*/ 53396 w 214"/>
                    <a:gd name="T63" fmla="*/ 40292 h 289"/>
                    <a:gd name="T64" fmla="*/ 86882 w 214"/>
                    <a:gd name="T65" fmla="*/ 40292 h 289"/>
                    <a:gd name="T66" fmla="*/ 86882 w 214"/>
                    <a:gd name="T67" fmla="*/ 46559 h 289"/>
                    <a:gd name="T68" fmla="*/ 96838 w 214"/>
                    <a:gd name="T69" fmla="*/ 56409 h 289"/>
                    <a:gd name="T70" fmla="*/ 106793 w 214"/>
                    <a:gd name="T71" fmla="*/ 46559 h 289"/>
                    <a:gd name="T72" fmla="*/ 106793 w 214"/>
                    <a:gd name="T73" fmla="*/ 40292 h 289"/>
                    <a:gd name="T74" fmla="*/ 140279 w 214"/>
                    <a:gd name="T75" fmla="*/ 40292 h 289"/>
                    <a:gd name="T76" fmla="*/ 140279 w 214"/>
                    <a:gd name="T77" fmla="*/ 46559 h 289"/>
                    <a:gd name="T78" fmla="*/ 151139 w 214"/>
                    <a:gd name="T79" fmla="*/ 56409 h 289"/>
                    <a:gd name="T80" fmla="*/ 161094 w 214"/>
                    <a:gd name="T81" fmla="*/ 46559 h 289"/>
                    <a:gd name="T82" fmla="*/ 161094 w 214"/>
                    <a:gd name="T83" fmla="*/ 40292 h 289"/>
                    <a:gd name="T84" fmla="*/ 172859 w 214"/>
                    <a:gd name="T85" fmla="*/ 40292 h 289"/>
                    <a:gd name="T86" fmla="*/ 172859 w 214"/>
                    <a:gd name="T87" fmla="*/ 236379 h 2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4" h="289">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153" name="Rectangle 348"/>
                <p:cNvSpPr>
                  <a:spLocks noChangeArrowheads="1"/>
                </p:cNvSpPr>
                <p:nvPr/>
              </p:nvSpPr>
              <p:spPr bwMode="auto">
                <a:xfrm>
                  <a:off x="12719159" y="6523924"/>
                  <a:ext cx="10795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48154" name="Rectangle 349"/>
                <p:cNvSpPr>
                  <a:spLocks noChangeArrowheads="1"/>
                </p:cNvSpPr>
                <p:nvPr/>
              </p:nvSpPr>
              <p:spPr bwMode="auto">
                <a:xfrm>
                  <a:off x="12719159" y="6560436"/>
                  <a:ext cx="10795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48155" name="Rectangle 350"/>
                <p:cNvSpPr>
                  <a:spLocks noChangeArrowheads="1"/>
                </p:cNvSpPr>
                <p:nvPr/>
              </p:nvSpPr>
              <p:spPr bwMode="auto">
                <a:xfrm>
                  <a:off x="12719159" y="6596949"/>
                  <a:ext cx="10795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48156" name="Rectangle 351"/>
                <p:cNvSpPr>
                  <a:spLocks noChangeArrowheads="1"/>
                </p:cNvSpPr>
                <p:nvPr/>
              </p:nvSpPr>
              <p:spPr bwMode="auto">
                <a:xfrm>
                  <a:off x="12719159" y="6633461"/>
                  <a:ext cx="10795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grpSp>
        </p:grpSp>
        <p:grpSp>
          <p:nvGrpSpPr>
            <p:cNvPr id="48147" name="组合 38"/>
            <p:cNvGrpSpPr>
              <a:grpSpLocks/>
            </p:cNvGrpSpPr>
            <p:nvPr/>
          </p:nvGrpSpPr>
          <p:grpSpPr bwMode="auto">
            <a:xfrm>
              <a:off x="4448833" y="4746907"/>
              <a:ext cx="3360058" cy="831063"/>
              <a:chOff x="1172899" y="2551837"/>
              <a:chExt cx="3360058" cy="831063"/>
            </a:xfrm>
          </p:grpSpPr>
          <p:sp>
            <p:nvSpPr>
              <p:cNvPr id="48148" name="文本框 39"/>
              <p:cNvSpPr txBox="1">
                <a:spLocks noChangeArrowheads="1"/>
              </p:cNvSpPr>
              <p:nvPr/>
            </p:nvSpPr>
            <p:spPr bwMode="auto">
              <a:xfrm>
                <a:off x="1172899" y="2859680"/>
                <a:ext cx="336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48149" name="文本框 40"/>
              <p:cNvSpPr txBox="1">
                <a:spLocks noChangeArrowheads="1"/>
              </p:cNvSpPr>
              <p:nvPr/>
            </p:nvSpPr>
            <p:spPr bwMode="auto">
              <a:xfrm>
                <a:off x="1441272" y="2551837"/>
                <a:ext cx="282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a:solidFill>
                      <a:srgbClr val="000000"/>
                    </a:solidFill>
                    <a:latin typeface="微软雅黑" pitchFamily="34" charset="-122"/>
                    <a:ea typeface="微软雅黑" pitchFamily="34" charset="-122"/>
                  </a:rPr>
                  <a:t>Click here to add a title</a:t>
                </a:r>
              </a:p>
            </p:txBody>
          </p:sp>
        </p:grpSp>
      </p:grpSp>
      <p:grpSp>
        <p:nvGrpSpPr>
          <p:cNvPr id="48137" name="组合 48"/>
          <p:cNvGrpSpPr>
            <a:grpSpLocks/>
          </p:cNvGrpSpPr>
          <p:nvPr/>
        </p:nvGrpSpPr>
        <p:grpSpPr bwMode="auto">
          <a:xfrm>
            <a:off x="7893050" y="3754438"/>
            <a:ext cx="3360738" cy="1824037"/>
            <a:chOff x="7893135" y="3754186"/>
            <a:chExt cx="3360058" cy="1823784"/>
          </a:xfrm>
        </p:grpSpPr>
        <p:grpSp>
          <p:nvGrpSpPr>
            <p:cNvPr id="48138" name="组合 49"/>
            <p:cNvGrpSpPr>
              <a:grpSpLocks/>
            </p:cNvGrpSpPr>
            <p:nvPr/>
          </p:nvGrpSpPr>
          <p:grpSpPr bwMode="auto">
            <a:xfrm>
              <a:off x="9115844" y="3754186"/>
              <a:ext cx="856342" cy="856342"/>
              <a:chOff x="9115844" y="3754186"/>
              <a:chExt cx="856342" cy="856342"/>
            </a:xfrm>
          </p:grpSpPr>
          <p:sp>
            <p:nvSpPr>
              <p:cNvPr id="54" name="椭圆 53"/>
              <p:cNvSpPr/>
              <p:nvPr/>
            </p:nvSpPr>
            <p:spPr>
              <a:xfrm>
                <a:off x="9115263" y="3754186"/>
                <a:ext cx="857077" cy="857131"/>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48143" name="组合 54"/>
              <p:cNvGrpSpPr>
                <a:grpSpLocks/>
              </p:cNvGrpSpPr>
              <p:nvPr/>
            </p:nvGrpSpPr>
            <p:grpSpPr bwMode="auto">
              <a:xfrm>
                <a:off x="9415571" y="4009771"/>
                <a:ext cx="350338" cy="410830"/>
                <a:chOff x="13179534" y="6958899"/>
                <a:chExt cx="220662" cy="258762"/>
              </a:xfrm>
            </p:grpSpPr>
            <p:sp>
              <p:nvSpPr>
                <p:cNvPr id="48144" name="Freeform 77"/>
                <p:cNvSpPr>
                  <a:spLocks/>
                </p:cNvSpPr>
                <p:nvPr/>
              </p:nvSpPr>
              <p:spPr bwMode="auto">
                <a:xfrm>
                  <a:off x="13222396" y="6958899"/>
                  <a:ext cx="177800" cy="149225"/>
                </a:xfrm>
                <a:custGeom>
                  <a:avLst/>
                  <a:gdLst>
                    <a:gd name="T0" fmla="*/ 121557 w 196"/>
                    <a:gd name="T1" fmla="*/ 91143 h 167"/>
                    <a:gd name="T2" fmla="*/ 177800 w 196"/>
                    <a:gd name="T3" fmla="*/ 30381 h 167"/>
                    <a:gd name="T4" fmla="*/ 68943 w 196"/>
                    <a:gd name="T5" fmla="*/ 19658 h 167"/>
                    <a:gd name="T6" fmla="*/ 0 w 196"/>
                    <a:gd name="T7" fmla="*/ 1787 h 167"/>
                    <a:gd name="T8" fmla="*/ 0 w 196"/>
                    <a:gd name="T9" fmla="*/ 122418 h 167"/>
                    <a:gd name="T10" fmla="*/ 35379 w 196"/>
                    <a:gd name="T11" fmla="*/ 120631 h 167"/>
                    <a:gd name="T12" fmla="*/ 173264 w 196"/>
                    <a:gd name="T13" fmla="*/ 142970 h 167"/>
                    <a:gd name="T14" fmla="*/ 121557 w 196"/>
                    <a:gd name="T15" fmla="*/ 91143 h 1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145" name="Rectangle 78"/>
                <p:cNvSpPr>
                  <a:spLocks noChangeArrowheads="1"/>
                </p:cNvSpPr>
                <p:nvPr/>
              </p:nvSpPr>
              <p:spPr bwMode="auto">
                <a:xfrm>
                  <a:off x="13179534" y="6960486"/>
                  <a:ext cx="22225"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grpSp>
        </p:grpSp>
        <p:grpSp>
          <p:nvGrpSpPr>
            <p:cNvPr id="48139" name="组合 50"/>
            <p:cNvGrpSpPr>
              <a:grpSpLocks/>
            </p:cNvGrpSpPr>
            <p:nvPr/>
          </p:nvGrpSpPr>
          <p:grpSpPr bwMode="auto">
            <a:xfrm>
              <a:off x="7893135" y="4746907"/>
              <a:ext cx="3360058" cy="831063"/>
              <a:chOff x="1172899" y="2551837"/>
              <a:chExt cx="3360058" cy="831063"/>
            </a:xfrm>
          </p:grpSpPr>
          <p:sp>
            <p:nvSpPr>
              <p:cNvPr id="48140" name="文本框 51"/>
              <p:cNvSpPr txBox="1">
                <a:spLocks noChangeArrowheads="1"/>
              </p:cNvSpPr>
              <p:nvPr/>
            </p:nvSpPr>
            <p:spPr bwMode="auto">
              <a:xfrm>
                <a:off x="1172899" y="2859680"/>
                <a:ext cx="3360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Please click here to enter your text content, the theme to be sharp, the language to be concise.</a:t>
                </a:r>
              </a:p>
            </p:txBody>
          </p:sp>
          <p:sp>
            <p:nvSpPr>
              <p:cNvPr id="48141" name="文本框 52"/>
              <p:cNvSpPr txBox="1">
                <a:spLocks noChangeArrowheads="1"/>
              </p:cNvSpPr>
              <p:nvPr/>
            </p:nvSpPr>
            <p:spPr bwMode="auto">
              <a:xfrm>
                <a:off x="1441272" y="2551837"/>
                <a:ext cx="282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a:solidFill>
                      <a:srgbClr val="000000"/>
                    </a:solidFill>
                    <a:latin typeface="微软雅黑" pitchFamily="34" charset="-122"/>
                    <a:ea typeface="微软雅黑" pitchFamily="34" charset="-122"/>
                  </a:rPr>
                  <a:t>Click here to add a title</a:t>
                </a: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373688"/>
          </a:xfrm>
          <a:prstGeom prst="rect">
            <a:avLst/>
          </a:prstGeom>
          <a:solidFill>
            <a:srgbClr val="0316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grpSp>
        <p:nvGrpSpPr>
          <p:cNvPr id="49155" name="组合 6"/>
          <p:cNvGrpSpPr>
            <a:grpSpLocks/>
          </p:cNvGrpSpPr>
          <p:nvPr/>
        </p:nvGrpSpPr>
        <p:grpSpPr bwMode="auto">
          <a:xfrm>
            <a:off x="1109662" y="1344613"/>
            <a:ext cx="4986337" cy="1287423"/>
            <a:chOff x="866700" y="937062"/>
            <a:chExt cx="4985796" cy="1286561"/>
          </a:xfrm>
        </p:grpSpPr>
        <p:sp>
          <p:nvSpPr>
            <p:cNvPr id="49171" name="文本框 7"/>
            <p:cNvSpPr txBox="1">
              <a:spLocks noChangeArrowheads="1"/>
            </p:cNvSpPr>
            <p:nvPr/>
          </p:nvSpPr>
          <p:spPr bwMode="auto">
            <a:xfrm>
              <a:off x="866700" y="937062"/>
              <a:ext cx="4985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400" b="1" dirty="0">
                  <a:solidFill>
                    <a:srgbClr val="FFFFFF"/>
                  </a:solidFill>
                  <a:latin typeface="微软雅黑" pitchFamily="34" charset="-122"/>
                  <a:ea typeface="微软雅黑" pitchFamily="34" charset="-122"/>
                </a:rPr>
                <a:t>Click here to add a title</a:t>
              </a:r>
            </a:p>
          </p:txBody>
        </p:sp>
        <p:cxnSp>
          <p:nvCxnSpPr>
            <p:cNvPr id="9" name="直接连接符 8"/>
            <p:cNvCxnSpPr/>
            <p:nvPr/>
          </p:nvCxnSpPr>
          <p:spPr>
            <a:xfrm>
              <a:off x="955591" y="1549427"/>
              <a:ext cx="388260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173" name="矩形 9"/>
            <p:cNvSpPr>
              <a:spLocks noChangeArrowheads="1"/>
            </p:cNvSpPr>
            <p:nvPr/>
          </p:nvSpPr>
          <p:spPr bwMode="auto">
            <a:xfrm>
              <a:off x="866701" y="1700753"/>
              <a:ext cx="4134988" cy="52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FFFFFF"/>
                  </a:solidFill>
                  <a:latin typeface="微软雅黑" pitchFamily="34" charset="-122"/>
                  <a:ea typeface="微软雅黑" pitchFamily="34" charset="-122"/>
                </a:rPr>
                <a:t>Please click here to enter your text content, the theme to be sharp, the language to be concise.</a:t>
              </a:r>
            </a:p>
          </p:txBody>
        </p:sp>
      </p:grpSp>
      <p:cxnSp>
        <p:nvCxnSpPr>
          <p:cNvPr id="11" name="直接连接符 10"/>
          <p:cNvCxnSpPr/>
          <p:nvPr/>
        </p:nvCxnSpPr>
        <p:spPr>
          <a:xfrm flipV="1">
            <a:off x="0" y="4572000"/>
            <a:ext cx="955675" cy="477838"/>
          </a:xfrm>
          <a:prstGeom prst="line">
            <a:avLst/>
          </a:prstGeom>
          <a:ln w="76200">
            <a:solidFill>
              <a:srgbClr val="FACF2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55675" y="4557713"/>
            <a:ext cx="1127125" cy="815975"/>
          </a:xfrm>
          <a:prstGeom prst="line">
            <a:avLst/>
          </a:prstGeom>
          <a:ln w="76200">
            <a:solidFill>
              <a:srgbClr val="FACF2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082800" y="4276725"/>
            <a:ext cx="1644650" cy="1096963"/>
          </a:xfrm>
          <a:prstGeom prst="line">
            <a:avLst/>
          </a:prstGeom>
          <a:ln w="76200">
            <a:solidFill>
              <a:srgbClr val="FACF2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713163" y="3741738"/>
            <a:ext cx="2954337" cy="520700"/>
          </a:xfrm>
          <a:prstGeom prst="line">
            <a:avLst/>
          </a:prstGeom>
          <a:ln w="76200">
            <a:solidFill>
              <a:srgbClr val="FACF2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667500" y="1770063"/>
            <a:ext cx="1744663" cy="1957387"/>
          </a:xfrm>
          <a:prstGeom prst="line">
            <a:avLst/>
          </a:prstGeom>
          <a:ln w="76200">
            <a:solidFill>
              <a:srgbClr val="FACF2A"/>
            </a:solidFill>
          </a:ln>
        </p:spPr>
        <p:style>
          <a:lnRef idx="1">
            <a:schemeClr val="accent1"/>
          </a:lnRef>
          <a:fillRef idx="0">
            <a:schemeClr val="accent1"/>
          </a:fillRef>
          <a:effectRef idx="0">
            <a:schemeClr val="accent1"/>
          </a:effectRef>
          <a:fontRef idx="minor">
            <a:schemeClr val="tx1"/>
          </a:fontRef>
        </p:style>
      </p:cxnSp>
      <p:sp>
        <p:nvSpPr>
          <p:cNvPr id="16" name="下箭头 15"/>
          <p:cNvSpPr/>
          <p:nvPr/>
        </p:nvSpPr>
        <p:spPr>
          <a:xfrm rot="13161349">
            <a:off x="8194675" y="1201738"/>
            <a:ext cx="646113" cy="1030287"/>
          </a:xfrm>
          <a:prstGeom prst="downArrow">
            <a:avLst>
              <a:gd name="adj1" fmla="val 0"/>
              <a:gd name="adj2" fmla="val 102174"/>
            </a:avLst>
          </a:prstGeom>
          <a:solidFill>
            <a:srgbClr val="F9D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17" name="椭圆 16"/>
          <p:cNvSpPr/>
          <p:nvPr/>
        </p:nvSpPr>
        <p:spPr>
          <a:xfrm>
            <a:off x="868363" y="4452938"/>
            <a:ext cx="239712" cy="238125"/>
          </a:xfrm>
          <a:prstGeom prst="ellipse">
            <a:avLst/>
          </a:prstGeom>
          <a:solidFill>
            <a:srgbClr val="E86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18" name="椭圆 17"/>
          <p:cNvSpPr/>
          <p:nvPr/>
        </p:nvSpPr>
        <p:spPr>
          <a:xfrm>
            <a:off x="1962150" y="5194300"/>
            <a:ext cx="239713" cy="238125"/>
          </a:xfrm>
          <a:prstGeom prst="ellipse">
            <a:avLst/>
          </a:prstGeom>
          <a:solidFill>
            <a:srgbClr val="E86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19" name="椭圆 18"/>
          <p:cNvSpPr/>
          <p:nvPr/>
        </p:nvSpPr>
        <p:spPr>
          <a:xfrm>
            <a:off x="3630613" y="4157663"/>
            <a:ext cx="239712" cy="238125"/>
          </a:xfrm>
          <a:prstGeom prst="ellipse">
            <a:avLst/>
          </a:prstGeom>
          <a:solidFill>
            <a:srgbClr val="E86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20" name="椭圆 19"/>
          <p:cNvSpPr/>
          <p:nvPr/>
        </p:nvSpPr>
        <p:spPr>
          <a:xfrm>
            <a:off x="6548438" y="3621088"/>
            <a:ext cx="239712" cy="239712"/>
          </a:xfrm>
          <a:prstGeom prst="ellipse">
            <a:avLst/>
          </a:prstGeom>
          <a:solidFill>
            <a:srgbClr val="E86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pic>
        <p:nvPicPr>
          <p:cNvPr id="49166" name="图片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8" y="1430338"/>
            <a:ext cx="19462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文本框 21"/>
          <p:cNvSpPr txBox="1">
            <a:spLocks noChangeArrowheads="1"/>
          </p:cNvSpPr>
          <p:nvPr/>
        </p:nvSpPr>
        <p:spPr bwMode="auto">
          <a:xfrm>
            <a:off x="693738" y="4064000"/>
            <a:ext cx="969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32</a:t>
            </a:r>
            <a:r>
              <a:rPr lang="zh-CN" altLang="en-US">
                <a:solidFill>
                  <a:srgbClr val="FFFFFF"/>
                </a:solidFill>
                <a:latin typeface="微软雅黑" pitchFamily="34" charset="-122"/>
                <a:ea typeface="微软雅黑" pitchFamily="34" charset="-122"/>
              </a:rPr>
              <a:t>%</a:t>
            </a:r>
          </a:p>
        </p:txBody>
      </p:sp>
      <p:sp>
        <p:nvSpPr>
          <p:cNvPr id="49168" name="文本框 22"/>
          <p:cNvSpPr txBox="1">
            <a:spLocks noChangeArrowheads="1"/>
          </p:cNvSpPr>
          <p:nvPr/>
        </p:nvSpPr>
        <p:spPr bwMode="auto">
          <a:xfrm>
            <a:off x="1747838" y="4762500"/>
            <a:ext cx="969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10</a:t>
            </a:r>
            <a:r>
              <a:rPr lang="zh-CN" altLang="en-US">
                <a:solidFill>
                  <a:srgbClr val="FFFFFF"/>
                </a:solidFill>
                <a:latin typeface="微软雅黑" pitchFamily="34" charset="-122"/>
                <a:ea typeface="微软雅黑" pitchFamily="34" charset="-122"/>
              </a:rPr>
              <a:t>%</a:t>
            </a:r>
          </a:p>
        </p:txBody>
      </p:sp>
      <p:sp>
        <p:nvSpPr>
          <p:cNvPr id="49169" name="文本框 23"/>
          <p:cNvSpPr txBox="1">
            <a:spLocks noChangeArrowheads="1"/>
          </p:cNvSpPr>
          <p:nvPr/>
        </p:nvSpPr>
        <p:spPr bwMode="auto">
          <a:xfrm>
            <a:off x="3468688" y="3771900"/>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40</a:t>
            </a:r>
            <a:r>
              <a:rPr lang="zh-CN" altLang="en-US">
                <a:solidFill>
                  <a:srgbClr val="FFFFFF"/>
                </a:solidFill>
                <a:latin typeface="微软雅黑" pitchFamily="34" charset="-122"/>
                <a:ea typeface="微软雅黑" pitchFamily="34" charset="-122"/>
              </a:rPr>
              <a:t>%</a:t>
            </a:r>
          </a:p>
        </p:txBody>
      </p:sp>
      <p:sp>
        <p:nvSpPr>
          <p:cNvPr id="49170" name="文本框 24"/>
          <p:cNvSpPr txBox="1">
            <a:spLocks noChangeArrowheads="1"/>
          </p:cNvSpPr>
          <p:nvPr/>
        </p:nvSpPr>
        <p:spPr bwMode="auto">
          <a:xfrm>
            <a:off x="6302375" y="3219450"/>
            <a:ext cx="971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a:solidFill>
                  <a:srgbClr val="FFFFFF"/>
                </a:solidFill>
                <a:latin typeface="微软雅黑" pitchFamily="34" charset="-122"/>
                <a:ea typeface="微软雅黑" pitchFamily="34" charset="-122"/>
              </a:rPr>
              <a:t>50</a:t>
            </a:r>
            <a:r>
              <a:rPr lang="zh-CN" altLang="en-US">
                <a:solidFill>
                  <a:srgbClr val="FFFFFF"/>
                </a:solidFill>
                <a:latin typeface="微软雅黑" pitchFamily="34" charset="-122"/>
                <a:ea typeface="微软雅黑" pitchFamily="34" charset="-122"/>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31624"/>
        </a:solidFill>
        <a:effectLst/>
      </p:bgPr>
    </p:bg>
    <p:spTree>
      <p:nvGrpSpPr>
        <p:cNvPr id="1" name=""/>
        <p:cNvGrpSpPr/>
        <p:nvPr/>
      </p:nvGrpSpPr>
      <p:grpSpPr>
        <a:xfrm>
          <a:off x="0" y="0"/>
          <a:ext cx="0" cy="0"/>
          <a:chOff x="0" y="0"/>
          <a:chExt cx="0" cy="0"/>
        </a:xfrm>
      </p:grpSpPr>
      <p:pic>
        <p:nvPicPr>
          <p:cNvPr id="51202"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3" name="组合 933"/>
          <p:cNvGrpSpPr>
            <a:grpSpLocks/>
          </p:cNvGrpSpPr>
          <p:nvPr/>
        </p:nvGrpSpPr>
        <p:grpSpPr bwMode="auto">
          <a:xfrm>
            <a:off x="1905000" y="4906963"/>
            <a:ext cx="1979613" cy="1771650"/>
            <a:chOff x="5383213" y="3433763"/>
            <a:chExt cx="3008313" cy="2692400"/>
          </a:xfrm>
        </p:grpSpPr>
        <p:grpSp>
          <p:nvGrpSpPr>
            <p:cNvPr id="51312" name="Group 205"/>
            <p:cNvGrpSpPr>
              <a:grpSpLocks/>
            </p:cNvGrpSpPr>
            <p:nvPr/>
          </p:nvGrpSpPr>
          <p:grpSpPr bwMode="auto">
            <a:xfrm>
              <a:off x="5694363" y="3752851"/>
              <a:ext cx="2630488" cy="2105025"/>
              <a:chOff x="3587" y="2364"/>
              <a:chExt cx="1657" cy="1326"/>
            </a:xfrm>
          </p:grpSpPr>
          <p:sp>
            <p:nvSpPr>
              <p:cNvPr id="51514" name="Oval 5"/>
              <p:cNvSpPr>
                <a:spLocks noChangeArrowheads="1"/>
              </p:cNvSpPr>
              <p:nvPr/>
            </p:nvSpPr>
            <p:spPr bwMode="auto">
              <a:xfrm>
                <a:off x="3804" y="2416"/>
                <a:ext cx="1136" cy="1135"/>
              </a:xfrm>
              <a:prstGeom prst="ellipse">
                <a:avLst/>
              </a:prstGeom>
              <a:solidFill>
                <a:srgbClr val="5BDE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15" name="Freeform 6"/>
              <p:cNvSpPr>
                <a:spLocks/>
              </p:cNvSpPr>
              <p:nvPr/>
            </p:nvSpPr>
            <p:spPr bwMode="auto">
              <a:xfrm>
                <a:off x="4771" y="2693"/>
                <a:ext cx="23" cy="3"/>
              </a:xfrm>
              <a:custGeom>
                <a:avLst/>
                <a:gdLst>
                  <a:gd name="T0" fmla="*/ 18 w 14"/>
                  <a:gd name="T1" fmla="*/ 0 h 2"/>
                  <a:gd name="T2" fmla="*/ 0 w 14"/>
                  <a:gd name="T3" fmla="*/ 2 h 2"/>
                  <a:gd name="T4" fmla="*/ 0 w 14"/>
                  <a:gd name="T5" fmla="*/ 2 h 2"/>
                  <a:gd name="T6" fmla="*/ 15 w 14"/>
                  <a:gd name="T7" fmla="*/ 2 h 2"/>
                  <a:gd name="T8" fmla="*/ 18 w 1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
                    <a:moveTo>
                      <a:pt x="11" y="0"/>
                    </a:moveTo>
                    <a:cubicBezTo>
                      <a:pt x="7" y="0"/>
                      <a:pt x="4" y="1"/>
                      <a:pt x="0" y="1"/>
                    </a:cubicBezTo>
                    <a:cubicBezTo>
                      <a:pt x="0" y="1"/>
                      <a:pt x="0" y="1"/>
                      <a:pt x="0" y="1"/>
                    </a:cubicBezTo>
                    <a:cubicBezTo>
                      <a:pt x="3" y="2"/>
                      <a:pt x="6" y="1"/>
                      <a:pt x="9" y="1"/>
                    </a:cubicBezTo>
                    <a:cubicBezTo>
                      <a:pt x="12" y="0"/>
                      <a:pt x="14" y="0"/>
                      <a:pt x="11" y="0"/>
                    </a:cubicBezTo>
                  </a:path>
                </a:pathLst>
              </a:custGeom>
              <a:solidFill>
                <a:srgbClr val="FDC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6" name="Freeform 7"/>
              <p:cNvSpPr>
                <a:spLocks/>
              </p:cNvSpPr>
              <p:nvPr/>
            </p:nvSpPr>
            <p:spPr bwMode="auto">
              <a:xfrm>
                <a:off x="3878" y="2529"/>
                <a:ext cx="1052" cy="701"/>
              </a:xfrm>
              <a:custGeom>
                <a:avLst/>
                <a:gdLst>
                  <a:gd name="T0" fmla="*/ 995 w 649"/>
                  <a:gd name="T1" fmla="*/ 189 h 433"/>
                  <a:gd name="T2" fmla="*/ 947 w 649"/>
                  <a:gd name="T3" fmla="*/ 183 h 433"/>
                  <a:gd name="T4" fmla="*/ 901 w 649"/>
                  <a:gd name="T5" fmla="*/ 168 h 433"/>
                  <a:gd name="T6" fmla="*/ 893 w 649"/>
                  <a:gd name="T7" fmla="*/ 165 h 433"/>
                  <a:gd name="T8" fmla="*/ 893 w 649"/>
                  <a:gd name="T9" fmla="*/ 165 h 433"/>
                  <a:gd name="T10" fmla="*/ 799 w 649"/>
                  <a:gd name="T11" fmla="*/ 164 h 433"/>
                  <a:gd name="T12" fmla="*/ 682 w 649"/>
                  <a:gd name="T13" fmla="*/ 100 h 433"/>
                  <a:gd name="T14" fmla="*/ 656 w 649"/>
                  <a:gd name="T15" fmla="*/ 63 h 433"/>
                  <a:gd name="T16" fmla="*/ 553 w 649"/>
                  <a:gd name="T17" fmla="*/ 62 h 433"/>
                  <a:gd name="T18" fmla="*/ 556 w 649"/>
                  <a:gd name="T19" fmla="*/ 40 h 433"/>
                  <a:gd name="T20" fmla="*/ 559 w 649"/>
                  <a:gd name="T21" fmla="*/ 18 h 433"/>
                  <a:gd name="T22" fmla="*/ 546 w 649"/>
                  <a:gd name="T23" fmla="*/ 10 h 433"/>
                  <a:gd name="T24" fmla="*/ 532 w 649"/>
                  <a:gd name="T25" fmla="*/ 0 h 433"/>
                  <a:gd name="T26" fmla="*/ 464 w 649"/>
                  <a:gd name="T27" fmla="*/ 21 h 433"/>
                  <a:gd name="T28" fmla="*/ 332 w 649"/>
                  <a:gd name="T29" fmla="*/ 60 h 433"/>
                  <a:gd name="T30" fmla="*/ 250 w 649"/>
                  <a:gd name="T31" fmla="*/ 105 h 433"/>
                  <a:gd name="T32" fmla="*/ 170 w 649"/>
                  <a:gd name="T33" fmla="*/ 176 h 433"/>
                  <a:gd name="T34" fmla="*/ 58 w 649"/>
                  <a:gd name="T35" fmla="*/ 253 h 433"/>
                  <a:gd name="T36" fmla="*/ 15 w 649"/>
                  <a:gd name="T37" fmla="*/ 319 h 433"/>
                  <a:gd name="T38" fmla="*/ 58 w 649"/>
                  <a:gd name="T39" fmla="*/ 379 h 433"/>
                  <a:gd name="T40" fmla="*/ 78 w 649"/>
                  <a:gd name="T41" fmla="*/ 440 h 433"/>
                  <a:gd name="T42" fmla="*/ 79 w 649"/>
                  <a:gd name="T43" fmla="*/ 468 h 433"/>
                  <a:gd name="T44" fmla="*/ 79 w 649"/>
                  <a:gd name="T45" fmla="*/ 474 h 433"/>
                  <a:gd name="T46" fmla="*/ 84 w 649"/>
                  <a:gd name="T47" fmla="*/ 489 h 433"/>
                  <a:gd name="T48" fmla="*/ 84 w 649"/>
                  <a:gd name="T49" fmla="*/ 492 h 433"/>
                  <a:gd name="T50" fmla="*/ 97 w 649"/>
                  <a:gd name="T51" fmla="*/ 513 h 433"/>
                  <a:gd name="T52" fmla="*/ 128 w 649"/>
                  <a:gd name="T53" fmla="*/ 550 h 433"/>
                  <a:gd name="T54" fmla="*/ 198 w 649"/>
                  <a:gd name="T55" fmla="*/ 635 h 433"/>
                  <a:gd name="T56" fmla="*/ 232 w 649"/>
                  <a:gd name="T57" fmla="*/ 675 h 433"/>
                  <a:gd name="T58" fmla="*/ 246 w 649"/>
                  <a:gd name="T59" fmla="*/ 690 h 433"/>
                  <a:gd name="T60" fmla="*/ 248 w 649"/>
                  <a:gd name="T61" fmla="*/ 691 h 433"/>
                  <a:gd name="T62" fmla="*/ 258 w 649"/>
                  <a:gd name="T63" fmla="*/ 695 h 433"/>
                  <a:gd name="T64" fmla="*/ 261 w 649"/>
                  <a:gd name="T65" fmla="*/ 696 h 433"/>
                  <a:gd name="T66" fmla="*/ 285 w 649"/>
                  <a:gd name="T67" fmla="*/ 695 h 433"/>
                  <a:gd name="T68" fmla="*/ 295 w 649"/>
                  <a:gd name="T69" fmla="*/ 693 h 433"/>
                  <a:gd name="T70" fmla="*/ 298 w 649"/>
                  <a:gd name="T71" fmla="*/ 693 h 433"/>
                  <a:gd name="T72" fmla="*/ 355 w 649"/>
                  <a:gd name="T73" fmla="*/ 685 h 433"/>
                  <a:gd name="T74" fmla="*/ 528 w 649"/>
                  <a:gd name="T75" fmla="*/ 701 h 433"/>
                  <a:gd name="T76" fmla="*/ 528 w 649"/>
                  <a:gd name="T77" fmla="*/ 701 h 433"/>
                  <a:gd name="T78" fmla="*/ 528 w 649"/>
                  <a:gd name="T79" fmla="*/ 701 h 433"/>
                  <a:gd name="T80" fmla="*/ 587 w 649"/>
                  <a:gd name="T81" fmla="*/ 654 h 433"/>
                  <a:gd name="T82" fmla="*/ 755 w 649"/>
                  <a:gd name="T83" fmla="*/ 627 h 433"/>
                  <a:gd name="T84" fmla="*/ 796 w 649"/>
                  <a:gd name="T85" fmla="*/ 627 h 433"/>
                  <a:gd name="T86" fmla="*/ 820 w 649"/>
                  <a:gd name="T87" fmla="*/ 627 h 433"/>
                  <a:gd name="T88" fmla="*/ 830 w 649"/>
                  <a:gd name="T89" fmla="*/ 623 h 433"/>
                  <a:gd name="T90" fmla="*/ 833 w 649"/>
                  <a:gd name="T91" fmla="*/ 622 h 433"/>
                  <a:gd name="T92" fmla="*/ 838 w 649"/>
                  <a:gd name="T93" fmla="*/ 618 h 433"/>
                  <a:gd name="T94" fmla="*/ 840 w 649"/>
                  <a:gd name="T95" fmla="*/ 618 h 433"/>
                  <a:gd name="T96" fmla="*/ 841 w 649"/>
                  <a:gd name="T97" fmla="*/ 617 h 433"/>
                  <a:gd name="T98" fmla="*/ 851 w 649"/>
                  <a:gd name="T99" fmla="*/ 605 h 433"/>
                  <a:gd name="T100" fmla="*/ 853 w 649"/>
                  <a:gd name="T101" fmla="*/ 604 h 433"/>
                  <a:gd name="T102" fmla="*/ 862 w 649"/>
                  <a:gd name="T103" fmla="*/ 588 h 433"/>
                  <a:gd name="T104" fmla="*/ 866 w 649"/>
                  <a:gd name="T105" fmla="*/ 581 h 433"/>
                  <a:gd name="T106" fmla="*/ 872 w 649"/>
                  <a:gd name="T107" fmla="*/ 565 h 433"/>
                  <a:gd name="T108" fmla="*/ 882 w 649"/>
                  <a:gd name="T109" fmla="*/ 533 h 433"/>
                  <a:gd name="T110" fmla="*/ 916 w 649"/>
                  <a:gd name="T111" fmla="*/ 448 h 433"/>
                  <a:gd name="T112" fmla="*/ 1052 w 649"/>
                  <a:gd name="T113" fmla="*/ 346 h 433"/>
                  <a:gd name="T114" fmla="*/ 995 w 649"/>
                  <a:gd name="T115" fmla="*/ 189 h 4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9" h="433">
                    <a:moveTo>
                      <a:pt x="614" y="117"/>
                    </a:moveTo>
                    <a:cubicBezTo>
                      <a:pt x="604" y="116"/>
                      <a:pt x="594" y="115"/>
                      <a:pt x="584" y="113"/>
                    </a:cubicBezTo>
                    <a:cubicBezTo>
                      <a:pt x="575" y="111"/>
                      <a:pt x="566" y="108"/>
                      <a:pt x="556" y="104"/>
                    </a:cubicBezTo>
                    <a:cubicBezTo>
                      <a:pt x="556" y="104"/>
                      <a:pt x="554" y="103"/>
                      <a:pt x="551" y="102"/>
                    </a:cubicBezTo>
                    <a:cubicBezTo>
                      <a:pt x="551" y="102"/>
                      <a:pt x="551" y="102"/>
                      <a:pt x="551" y="102"/>
                    </a:cubicBezTo>
                    <a:cubicBezTo>
                      <a:pt x="531" y="105"/>
                      <a:pt x="514" y="106"/>
                      <a:pt x="493" y="101"/>
                    </a:cubicBezTo>
                    <a:cubicBezTo>
                      <a:pt x="466" y="93"/>
                      <a:pt x="443" y="80"/>
                      <a:pt x="421" y="62"/>
                    </a:cubicBezTo>
                    <a:cubicBezTo>
                      <a:pt x="413" y="56"/>
                      <a:pt x="408" y="48"/>
                      <a:pt x="405" y="39"/>
                    </a:cubicBezTo>
                    <a:cubicBezTo>
                      <a:pt x="383" y="37"/>
                      <a:pt x="362" y="37"/>
                      <a:pt x="341" y="38"/>
                    </a:cubicBezTo>
                    <a:cubicBezTo>
                      <a:pt x="334" y="38"/>
                      <a:pt x="339" y="31"/>
                      <a:pt x="343" y="25"/>
                    </a:cubicBezTo>
                    <a:cubicBezTo>
                      <a:pt x="347" y="18"/>
                      <a:pt x="352" y="11"/>
                      <a:pt x="345" y="11"/>
                    </a:cubicBezTo>
                    <a:cubicBezTo>
                      <a:pt x="343" y="12"/>
                      <a:pt x="340" y="9"/>
                      <a:pt x="337" y="6"/>
                    </a:cubicBezTo>
                    <a:cubicBezTo>
                      <a:pt x="334" y="3"/>
                      <a:pt x="331" y="0"/>
                      <a:pt x="328" y="0"/>
                    </a:cubicBezTo>
                    <a:cubicBezTo>
                      <a:pt x="329" y="0"/>
                      <a:pt x="289" y="12"/>
                      <a:pt x="286" y="13"/>
                    </a:cubicBezTo>
                    <a:cubicBezTo>
                      <a:pt x="261" y="18"/>
                      <a:pt x="229" y="28"/>
                      <a:pt x="205" y="37"/>
                    </a:cubicBezTo>
                    <a:cubicBezTo>
                      <a:pt x="203" y="39"/>
                      <a:pt x="156" y="63"/>
                      <a:pt x="154" y="65"/>
                    </a:cubicBezTo>
                    <a:cubicBezTo>
                      <a:pt x="135" y="81"/>
                      <a:pt x="123" y="93"/>
                      <a:pt x="105" y="109"/>
                    </a:cubicBezTo>
                    <a:cubicBezTo>
                      <a:pt x="83" y="127"/>
                      <a:pt x="57" y="137"/>
                      <a:pt x="36" y="156"/>
                    </a:cubicBezTo>
                    <a:cubicBezTo>
                      <a:pt x="31" y="161"/>
                      <a:pt x="15" y="193"/>
                      <a:pt x="9" y="197"/>
                    </a:cubicBezTo>
                    <a:cubicBezTo>
                      <a:pt x="0" y="211"/>
                      <a:pt x="48" y="222"/>
                      <a:pt x="36" y="234"/>
                    </a:cubicBezTo>
                    <a:cubicBezTo>
                      <a:pt x="44" y="245"/>
                      <a:pt x="48" y="258"/>
                      <a:pt x="48" y="272"/>
                    </a:cubicBezTo>
                    <a:cubicBezTo>
                      <a:pt x="48" y="277"/>
                      <a:pt x="48" y="283"/>
                      <a:pt x="49" y="289"/>
                    </a:cubicBezTo>
                    <a:cubicBezTo>
                      <a:pt x="49" y="290"/>
                      <a:pt x="49" y="292"/>
                      <a:pt x="49" y="293"/>
                    </a:cubicBezTo>
                    <a:cubicBezTo>
                      <a:pt x="50" y="296"/>
                      <a:pt x="51" y="299"/>
                      <a:pt x="52" y="302"/>
                    </a:cubicBezTo>
                    <a:cubicBezTo>
                      <a:pt x="52" y="303"/>
                      <a:pt x="52" y="303"/>
                      <a:pt x="52" y="304"/>
                    </a:cubicBezTo>
                    <a:cubicBezTo>
                      <a:pt x="55" y="309"/>
                      <a:pt x="60" y="317"/>
                      <a:pt x="60" y="317"/>
                    </a:cubicBezTo>
                    <a:cubicBezTo>
                      <a:pt x="66" y="325"/>
                      <a:pt x="73" y="332"/>
                      <a:pt x="79" y="340"/>
                    </a:cubicBezTo>
                    <a:cubicBezTo>
                      <a:pt x="93" y="357"/>
                      <a:pt x="107" y="375"/>
                      <a:pt x="122" y="392"/>
                    </a:cubicBezTo>
                    <a:cubicBezTo>
                      <a:pt x="129" y="401"/>
                      <a:pt x="136" y="409"/>
                      <a:pt x="143" y="417"/>
                    </a:cubicBezTo>
                    <a:cubicBezTo>
                      <a:pt x="146" y="420"/>
                      <a:pt x="149" y="423"/>
                      <a:pt x="152" y="426"/>
                    </a:cubicBezTo>
                    <a:cubicBezTo>
                      <a:pt x="152" y="426"/>
                      <a:pt x="152" y="427"/>
                      <a:pt x="153" y="427"/>
                    </a:cubicBezTo>
                    <a:cubicBezTo>
                      <a:pt x="154" y="428"/>
                      <a:pt x="157" y="429"/>
                      <a:pt x="159" y="429"/>
                    </a:cubicBezTo>
                    <a:cubicBezTo>
                      <a:pt x="160" y="430"/>
                      <a:pt x="160" y="430"/>
                      <a:pt x="161" y="430"/>
                    </a:cubicBezTo>
                    <a:cubicBezTo>
                      <a:pt x="166" y="430"/>
                      <a:pt x="174" y="429"/>
                      <a:pt x="176" y="429"/>
                    </a:cubicBezTo>
                    <a:cubicBezTo>
                      <a:pt x="178" y="429"/>
                      <a:pt x="180" y="429"/>
                      <a:pt x="182" y="428"/>
                    </a:cubicBezTo>
                    <a:cubicBezTo>
                      <a:pt x="183" y="428"/>
                      <a:pt x="184" y="428"/>
                      <a:pt x="184" y="428"/>
                    </a:cubicBezTo>
                    <a:cubicBezTo>
                      <a:pt x="196" y="426"/>
                      <a:pt x="207" y="425"/>
                      <a:pt x="219" y="423"/>
                    </a:cubicBezTo>
                    <a:cubicBezTo>
                      <a:pt x="255" y="419"/>
                      <a:pt x="291" y="424"/>
                      <a:pt x="326" y="433"/>
                    </a:cubicBezTo>
                    <a:cubicBezTo>
                      <a:pt x="326" y="433"/>
                      <a:pt x="326" y="433"/>
                      <a:pt x="326" y="433"/>
                    </a:cubicBezTo>
                    <a:cubicBezTo>
                      <a:pt x="325" y="432"/>
                      <a:pt x="324" y="432"/>
                      <a:pt x="326" y="433"/>
                    </a:cubicBezTo>
                    <a:cubicBezTo>
                      <a:pt x="336" y="422"/>
                      <a:pt x="352" y="410"/>
                      <a:pt x="362" y="404"/>
                    </a:cubicBezTo>
                    <a:cubicBezTo>
                      <a:pt x="393" y="385"/>
                      <a:pt x="430" y="386"/>
                      <a:pt x="466" y="387"/>
                    </a:cubicBezTo>
                    <a:cubicBezTo>
                      <a:pt x="474" y="387"/>
                      <a:pt x="483" y="387"/>
                      <a:pt x="491" y="387"/>
                    </a:cubicBezTo>
                    <a:cubicBezTo>
                      <a:pt x="496" y="387"/>
                      <a:pt x="501" y="387"/>
                      <a:pt x="506" y="387"/>
                    </a:cubicBezTo>
                    <a:cubicBezTo>
                      <a:pt x="507" y="386"/>
                      <a:pt x="509" y="386"/>
                      <a:pt x="512" y="385"/>
                    </a:cubicBezTo>
                    <a:cubicBezTo>
                      <a:pt x="513" y="385"/>
                      <a:pt x="514" y="384"/>
                      <a:pt x="514" y="384"/>
                    </a:cubicBezTo>
                    <a:cubicBezTo>
                      <a:pt x="516" y="383"/>
                      <a:pt x="517" y="382"/>
                      <a:pt x="517" y="382"/>
                    </a:cubicBezTo>
                    <a:cubicBezTo>
                      <a:pt x="518" y="382"/>
                      <a:pt x="518" y="382"/>
                      <a:pt x="518" y="382"/>
                    </a:cubicBezTo>
                    <a:cubicBezTo>
                      <a:pt x="519" y="381"/>
                      <a:pt x="519" y="381"/>
                      <a:pt x="519" y="381"/>
                    </a:cubicBezTo>
                    <a:cubicBezTo>
                      <a:pt x="521" y="379"/>
                      <a:pt x="523" y="376"/>
                      <a:pt x="525" y="374"/>
                    </a:cubicBezTo>
                    <a:cubicBezTo>
                      <a:pt x="525" y="374"/>
                      <a:pt x="526" y="373"/>
                      <a:pt x="526" y="373"/>
                    </a:cubicBezTo>
                    <a:cubicBezTo>
                      <a:pt x="528" y="369"/>
                      <a:pt x="530" y="366"/>
                      <a:pt x="532" y="363"/>
                    </a:cubicBezTo>
                    <a:cubicBezTo>
                      <a:pt x="534" y="360"/>
                      <a:pt x="539" y="344"/>
                      <a:pt x="534" y="359"/>
                    </a:cubicBezTo>
                    <a:cubicBezTo>
                      <a:pt x="535" y="356"/>
                      <a:pt x="537" y="352"/>
                      <a:pt x="538" y="349"/>
                    </a:cubicBezTo>
                    <a:cubicBezTo>
                      <a:pt x="540" y="342"/>
                      <a:pt x="542" y="335"/>
                      <a:pt x="544" y="329"/>
                    </a:cubicBezTo>
                    <a:cubicBezTo>
                      <a:pt x="549" y="311"/>
                      <a:pt x="555" y="293"/>
                      <a:pt x="565" y="277"/>
                    </a:cubicBezTo>
                    <a:cubicBezTo>
                      <a:pt x="585" y="245"/>
                      <a:pt x="615" y="228"/>
                      <a:pt x="649" y="214"/>
                    </a:cubicBezTo>
                    <a:cubicBezTo>
                      <a:pt x="642" y="179"/>
                      <a:pt x="630" y="147"/>
                      <a:pt x="614" y="117"/>
                    </a:cubicBezTo>
                  </a:path>
                </a:pathLst>
              </a:custGeom>
              <a:solidFill>
                <a:srgbClr val="A0E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7" name="Freeform 8"/>
              <p:cNvSpPr>
                <a:spLocks noEditPoints="1"/>
              </p:cNvSpPr>
              <p:nvPr/>
            </p:nvSpPr>
            <p:spPr bwMode="auto">
              <a:xfrm>
                <a:off x="3797" y="2409"/>
                <a:ext cx="1149" cy="1148"/>
              </a:xfrm>
              <a:custGeom>
                <a:avLst/>
                <a:gdLst>
                  <a:gd name="T0" fmla="*/ 0 w 709"/>
                  <a:gd name="T1" fmla="*/ 573 h 709"/>
                  <a:gd name="T2" fmla="*/ 1149 w 709"/>
                  <a:gd name="T3" fmla="*/ 573 h 709"/>
                  <a:gd name="T4" fmla="*/ 274 w 709"/>
                  <a:gd name="T5" fmla="*/ 489 h 709"/>
                  <a:gd name="T6" fmla="*/ 204 w 709"/>
                  <a:gd name="T7" fmla="*/ 471 h 709"/>
                  <a:gd name="T8" fmla="*/ 160 w 709"/>
                  <a:gd name="T9" fmla="*/ 340 h 709"/>
                  <a:gd name="T10" fmla="*/ 162 w 709"/>
                  <a:gd name="T11" fmla="*/ 209 h 709"/>
                  <a:gd name="T12" fmla="*/ 668 w 709"/>
                  <a:gd name="T13" fmla="*/ 32 h 709"/>
                  <a:gd name="T14" fmla="*/ 626 w 709"/>
                  <a:gd name="T15" fmla="*/ 78 h 709"/>
                  <a:gd name="T16" fmla="*/ 561 w 709"/>
                  <a:gd name="T17" fmla="*/ 104 h 709"/>
                  <a:gd name="T18" fmla="*/ 532 w 709"/>
                  <a:gd name="T19" fmla="*/ 254 h 709"/>
                  <a:gd name="T20" fmla="*/ 421 w 709"/>
                  <a:gd name="T21" fmla="*/ 382 h 709"/>
                  <a:gd name="T22" fmla="*/ 319 w 709"/>
                  <a:gd name="T23" fmla="*/ 397 h 709"/>
                  <a:gd name="T24" fmla="*/ 402 w 709"/>
                  <a:gd name="T25" fmla="*/ 471 h 709"/>
                  <a:gd name="T26" fmla="*/ 410 w 709"/>
                  <a:gd name="T27" fmla="*/ 546 h 709"/>
                  <a:gd name="T28" fmla="*/ 366 w 709"/>
                  <a:gd name="T29" fmla="*/ 534 h 709"/>
                  <a:gd name="T30" fmla="*/ 585 w 709"/>
                  <a:gd name="T31" fmla="*/ 460 h 709"/>
                  <a:gd name="T32" fmla="*/ 606 w 709"/>
                  <a:gd name="T33" fmla="*/ 453 h 709"/>
                  <a:gd name="T34" fmla="*/ 498 w 709"/>
                  <a:gd name="T35" fmla="*/ 445 h 709"/>
                  <a:gd name="T36" fmla="*/ 451 w 709"/>
                  <a:gd name="T37" fmla="*/ 445 h 709"/>
                  <a:gd name="T38" fmla="*/ 509 w 709"/>
                  <a:gd name="T39" fmla="*/ 426 h 709"/>
                  <a:gd name="T40" fmla="*/ 883 w 709"/>
                  <a:gd name="T41" fmla="*/ 687 h 709"/>
                  <a:gd name="T42" fmla="*/ 805 w 709"/>
                  <a:gd name="T43" fmla="*/ 860 h 709"/>
                  <a:gd name="T44" fmla="*/ 677 w 709"/>
                  <a:gd name="T45" fmla="*/ 952 h 709"/>
                  <a:gd name="T46" fmla="*/ 566 w 709"/>
                  <a:gd name="T47" fmla="*/ 1054 h 709"/>
                  <a:gd name="T48" fmla="*/ 483 w 709"/>
                  <a:gd name="T49" fmla="*/ 1002 h 709"/>
                  <a:gd name="T50" fmla="*/ 494 w 709"/>
                  <a:gd name="T51" fmla="*/ 821 h 709"/>
                  <a:gd name="T52" fmla="*/ 421 w 709"/>
                  <a:gd name="T53" fmla="*/ 630 h 709"/>
                  <a:gd name="T54" fmla="*/ 478 w 709"/>
                  <a:gd name="T55" fmla="*/ 508 h 709"/>
                  <a:gd name="T56" fmla="*/ 583 w 709"/>
                  <a:gd name="T57" fmla="*/ 504 h 709"/>
                  <a:gd name="T58" fmla="*/ 762 w 709"/>
                  <a:gd name="T59" fmla="*/ 580 h 709"/>
                  <a:gd name="T60" fmla="*/ 883 w 709"/>
                  <a:gd name="T61" fmla="*/ 687 h 709"/>
                  <a:gd name="T62" fmla="*/ 1052 w 709"/>
                  <a:gd name="T63" fmla="*/ 562 h 709"/>
                  <a:gd name="T64" fmla="*/ 972 w 709"/>
                  <a:gd name="T65" fmla="*/ 424 h 709"/>
                  <a:gd name="T66" fmla="*/ 922 w 709"/>
                  <a:gd name="T67" fmla="*/ 275 h 709"/>
                  <a:gd name="T68" fmla="*/ 930 w 709"/>
                  <a:gd name="T69" fmla="*/ 154 h 709"/>
                  <a:gd name="T70" fmla="*/ 1110 w 709"/>
                  <a:gd name="T71" fmla="*/ 703 h 7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9" h="709">
                    <a:moveTo>
                      <a:pt x="354" y="0"/>
                    </a:moveTo>
                    <a:cubicBezTo>
                      <a:pt x="159" y="0"/>
                      <a:pt x="0" y="159"/>
                      <a:pt x="0" y="354"/>
                    </a:cubicBezTo>
                    <a:cubicBezTo>
                      <a:pt x="0" y="550"/>
                      <a:pt x="159" y="709"/>
                      <a:pt x="354" y="709"/>
                    </a:cubicBezTo>
                    <a:cubicBezTo>
                      <a:pt x="550" y="709"/>
                      <a:pt x="709" y="550"/>
                      <a:pt x="709" y="354"/>
                    </a:cubicBezTo>
                    <a:cubicBezTo>
                      <a:pt x="709" y="159"/>
                      <a:pt x="550" y="0"/>
                      <a:pt x="354" y="0"/>
                    </a:cubicBezTo>
                    <a:moveTo>
                      <a:pt x="169" y="302"/>
                    </a:moveTo>
                    <a:cubicBezTo>
                      <a:pt x="150" y="291"/>
                      <a:pt x="135" y="292"/>
                      <a:pt x="131" y="290"/>
                    </a:cubicBezTo>
                    <a:cubicBezTo>
                      <a:pt x="130" y="290"/>
                      <a:pt x="128" y="291"/>
                      <a:pt x="126" y="291"/>
                    </a:cubicBezTo>
                    <a:cubicBezTo>
                      <a:pt x="121" y="294"/>
                      <a:pt x="113" y="296"/>
                      <a:pt x="113" y="268"/>
                    </a:cubicBezTo>
                    <a:cubicBezTo>
                      <a:pt x="112" y="231"/>
                      <a:pt x="115" y="232"/>
                      <a:pt x="99" y="210"/>
                    </a:cubicBezTo>
                    <a:cubicBezTo>
                      <a:pt x="83" y="188"/>
                      <a:pt x="69" y="203"/>
                      <a:pt x="81" y="176"/>
                    </a:cubicBezTo>
                    <a:cubicBezTo>
                      <a:pt x="88" y="160"/>
                      <a:pt x="95" y="143"/>
                      <a:pt x="100" y="129"/>
                    </a:cubicBezTo>
                    <a:cubicBezTo>
                      <a:pt x="162" y="59"/>
                      <a:pt x="253" y="15"/>
                      <a:pt x="354" y="15"/>
                    </a:cubicBezTo>
                    <a:cubicBezTo>
                      <a:pt x="374" y="15"/>
                      <a:pt x="394" y="17"/>
                      <a:pt x="412" y="20"/>
                    </a:cubicBezTo>
                    <a:cubicBezTo>
                      <a:pt x="413" y="26"/>
                      <a:pt x="412" y="32"/>
                      <a:pt x="409" y="35"/>
                    </a:cubicBezTo>
                    <a:cubicBezTo>
                      <a:pt x="404" y="41"/>
                      <a:pt x="401" y="63"/>
                      <a:pt x="386" y="48"/>
                    </a:cubicBezTo>
                    <a:cubicBezTo>
                      <a:pt x="372" y="33"/>
                      <a:pt x="354" y="22"/>
                      <a:pt x="347" y="30"/>
                    </a:cubicBezTo>
                    <a:cubicBezTo>
                      <a:pt x="340" y="38"/>
                      <a:pt x="342" y="48"/>
                      <a:pt x="346" y="64"/>
                    </a:cubicBezTo>
                    <a:cubicBezTo>
                      <a:pt x="350" y="80"/>
                      <a:pt x="384" y="95"/>
                      <a:pt x="377" y="113"/>
                    </a:cubicBezTo>
                    <a:cubicBezTo>
                      <a:pt x="370" y="131"/>
                      <a:pt x="346" y="134"/>
                      <a:pt x="328" y="157"/>
                    </a:cubicBezTo>
                    <a:cubicBezTo>
                      <a:pt x="309" y="180"/>
                      <a:pt x="282" y="202"/>
                      <a:pt x="280" y="219"/>
                    </a:cubicBezTo>
                    <a:cubicBezTo>
                      <a:pt x="279" y="235"/>
                      <a:pt x="273" y="240"/>
                      <a:pt x="260" y="236"/>
                    </a:cubicBezTo>
                    <a:cubicBezTo>
                      <a:pt x="247" y="232"/>
                      <a:pt x="232" y="221"/>
                      <a:pt x="221" y="228"/>
                    </a:cubicBezTo>
                    <a:cubicBezTo>
                      <a:pt x="209" y="235"/>
                      <a:pt x="200" y="233"/>
                      <a:pt x="197" y="245"/>
                    </a:cubicBezTo>
                    <a:cubicBezTo>
                      <a:pt x="193" y="256"/>
                      <a:pt x="191" y="247"/>
                      <a:pt x="213" y="260"/>
                    </a:cubicBezTo>
                    <a:cubicBezTo>
                      <a:pt x="235" y="274"/>
                      <a:pt x="238" y="276"/>
                      <a:pt x="248" y="291"/>
                    </a:cubicBezTo>
                    <a:cubicBezTo>
                      <a:pt x="259" y="306"/>
                      <a:pt x="268" y="302"/>
                      <a:pt x="265" y="314"/>
                    </a:cubicBezTo>
                    <a:cubicBezTo>
                      <a:pt x="262" y="327"/>
                      <a:pt x="257" y="337"/>
                      <a:pt x="253" y="337"/>
                    </a:cubicBezTo>
                    <a:cubicBezTo>
                      <a:pt x="252" y="337"/>
                      <a:pt x="252" y="337"/>
                      <a:pt x="252" y="338"/>
                    </a:cubicBezTo>
                    <a:cubicBezTo>
                      <a:pt x="252" y="340"/>
                      <a:pt x="251" y="341"/>
                      <a:pt x="226" y="330"/>
                    </a:cubicBezTo>
                    <a:cubicBezTo>
                      <a:pt x="191" y="315"/>
                      <a:pt x="188" y="313"/>
                      <a:pt x="169" y="302"/>
                    </a:cubicBezTo>
                    <a:moveTo>
                      <a:pt x="361" y="284"/>
                    </a:moveTo>
                    <a:cubicBezTo>
                      <a:pt x="353" y="283"/>
                      <a:pt x="343" y="277"/>
                      <a:pt x="345" y="271"/>
                    </a:cubicBezTo>
                    <a:cubicBezTo>
                      <a:pt x="348" y="260"/>
                      <a:pt x="371" y="273"/>
                      <a:pt x="374" y="280"/>
                    </a:cubicBezTo>
                    <a:cubicBezTo>
                      <a:pt x="377" y="286"/>
                      <a:pt x="368" y="285"/>
                      <a:pt x="361" y="284"/>
                    </a:cubicBezTo>
                    <a:moveTo>
                      <a:pt x="307" y="275"/>
                    </a:moveTo>
                    <a:cubicBezTo>
                      <a:pt x="303" y="275"/>
                      <a:pt x="300" y="276"/>
                      <a:pt x="297" y="276"/>
                    </a:cubicBezTo>
                    <a:cubicBezTo>
                      <a:pt x="292" y="277"/>
                      <a:pt x="286" y="277"/>
                      <a:pt x="278" y="275"/>
                    </a:cubicBezTo>
                    <a:cubicBezTo>
                      <a:pt x="264" y="272"/>
                      <a:pt x="261" y="248"/>
                      <a:pt x="271" y="257"/>
                    </a:cubicBezTo>
                    <a:cubicBezTo>
                      <a:pt x="273" y="260"/>
                      <a:pt x="292" y="262"/>
                      <a:pt x="314" y="263"/>
                    </a:cubicBezTo>
                    <a:cubicBezTo>
                      <a:pt x="337" y="264"/>
                      <a:pt x="314" y="276"/>
                      <a:pt x="307" y="275"/>
                    </a:cubicBezTo>
                    <a:moveTo>
                      <a:pt x="545" y="424"/>
                    </a:moveTo>
                    <a:cubicBezTo>
                      <a:pt x="545" y="430"/>
                      <a:pt x="526" y="464"/>
                      <a:pt x="518" y="480"/>
                    </a:cubicBezTo>
                    <a:cubicBezTo>
                      <a:pt x="511" y="495"/>
                      <a:pt x="508" y="522"/>
                      <a:pt x="497" y="531"/>
                    </a:cubicBezTo>
                    <a:cubicBezTo>
                      <a:pt x="486" y="540"/>
                      <a:pt x="488" y="539"/>
                      <a:pt x="471" y="544"/>
                    </a:cubicBezTo>
                    <a:cubicBezTo>
                      <a:pt x="454" y="549"/>
                      <a:pt x="440" y="564"/>
                      <a:pt x="418" y="588"/>
                    </a:cubicBezTo>
                    <a:cubicBezTo>
                      <a:pt x="396" y="612"/>
                      <a:pt x="394" y="606"/>
                      <a:pt x="383" y="610"/>
                    </a:cubicBezTo>
                    <a:cubicBezTo>
                      <a:pt x="372" y="613"/>
                      <a:pt x="364" y="638"/>
                      <a:pt x="349" y="651"/>
                    </a:cubicBezTo>
                    <a:cubicBezTo>
                      <a:pt x="334" y="664"/>
                      <a:pt x="335" y="674"/>
                      <a:pt x="324" y="671"/>
                    </a:cubicBezTo>
                    <a:cubicBezTo>
                      <a:pt x="314" y="668"/>
                      <a:pt x="296" y="654"/>
                      <a:pt x="298" y="619"/>
                    </a:cubicBezTo>
                    <a:cubicBezTo>
                      <a:pt x="299" y="585"/>
                      <a:pt x="316" y="570"/>
                      <a:pt x="315" y="549"/>
                    </a:cubicBezTo>
                    <a:cubicBezTo>
                      <a:pt x="313" y="528"/>
                      <a:pt x="316" y="522"/>
                      <a:pt x="305" y="507"/>
                    </a:cubicBezTo>
                    <a:cubicBezTo>
                      <a:pt x="294" y="491"/>
                      <a:pt x="255" y="460"/>
                      <a:pt x="244" y="443"/>
                    </a:cubicBezTo>
                    <a:cubicBezTo>
                      <a:pt x="234" y="425"/>
                      <a:pt x="250" y="407"/>
                      <a:pt x="260" y="389"/>
                    </a:cubicBezTo>
                    <a:cubicBezTo>
                      <a:pt x="270" y="370"/>
                      <a:pt x="260" y="357"/>
                      <a:pt x="275" y="338"/>
                    </a:cubicBezTo>
                    <a:cubicBezTo>
                      <a:pt x="290" y="319"/>
                      <a:pt x="282" y="326"/>
                      <a:pt x="295" y="314"/>
                    </a:cubicBezTo>
                    <a:cubicBezTo>
                      <a:pt x="307" y="303"/>
                      <a:pt x="315" y="312"/>
                      <a:pt x="328" y="314"/>
                    </a:cubicBezTo>
                    <a:cubicBezTo>
                      <a:pt x="328" y="314"/>
                      <a:pt x="356" y="303"/>
                      <a:pt x="360" y="311"/>
                    </a:cubicBezTo>
                    <a:cubicBezTo>
                      <a:pt x="363" y="319"/>
                      <a:pt x="391" y="327"/>
                      <a:pt x="409" y="327"/>
                    </a:cubicBezTo>
                    <a:cubicBezTo>
                      <a:pt x="426" y="327"/>
                      <a:pt x="443" y="328"/>
                      <a:pt x="470" y="358"/>
                    </a:cubicBezTo>
                    <a:cubicBezTo>
                      <a:pt x="497" y="387"/>
                      <a:pt x="503" y="379"/>
                      <a:pt x="526" y="392"/>
                    </a:cubicBezTo>
                    <a:cubicBezTo>
                      <a:pt x="549" y="405"/>
                      <a:pt x="545" y="418"/>
                      <a:pt x="545" y="424"/>
                    </a:cubicBezTo>
                    <a:moveTo>
                      <a:pt x="673" y="397"/>
                    </a:moveTo>
                    <a:cubicBezTo>
                      <a:pt x="665" y="370"/>
                      <a:pt x="664" y="373"/>
                      <a:pt x="649" y="347"/>
                    </a:cubicBezTo>
                    <a:cubicBezTo>
                      <a:pt x="635" y="321"/>
                      <a:pt x="624" y="328"/>
                      <a:pt x="617" y="308"/>
                    </a:cubicBezTo>
                    <a:cubicBezTo>
                      <a:pt x="610" y="289"/>
                      <a:pt x="600" y="286"/>
                      <a:pt x="600" y="262"/>
                    </a:cubicBezTo>
                    <a:cubicBezTo>
                      <a:pt x="600" y="238"/>
                      <a:pt x="597" y="235"/>
                      <a:pt x="598" y="214"/>
                    </a:cubicBezTo>
                    <a:cubicBezTo>
                      <a:pt x="599" y="193"/>
                      <a:pt x="589" y="193"/>
                      <a:pt x="569" y="170"/>
                    </a:cubicBezTo>
                    <a:cubicBezTo>
                      <a:pt x="550" y="146"/>
                      <a:pt x="567" y="149"/>
                      <a:pt x="570" y="136"/>
                    </a:cubicBezTo>
                    <a:cubicBezTo>
                      <a:pt x="572" y="124"/>
                      <a:pt x="570" y="113"/>
                      <a:pt x="574" y="95"/>
                    </a:cubicBezTo>
                    <a:cubicBezTo>
                      <a:pt x="647" y="158"/>
                      <a:pt x="694" y="251"/>
                      <a:pt x="694" y="354"/>
                    </a:cubicBezTo>
                    <a:cubicBezTo>
                      <a:pt x="694" y="382"/>
                      <a:pt x="691" y="408"/>
                      <a:pt x="685" y="434"/>
                    </a:cubicBezTo>
                    <a:cubicBezTo>
                      <a:pt x="680" y="427"/>
                      <a:pt x="677" y="415"/>
                      <a:pt x="673" y="397"/>
                    </a:cubicBezTo>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8" name="Freeform 9"/>
              <p:cNvSpPr>
                <a:spLocks noEditPoints="1"/>
              </p:cNvSpPr>
              <p:nvPr/>
            </p:nvSpPr>
            <p:spPr bwMode="auto">
              <a:xfrm>
                <a:off x="4373" y="2433"/>
                <a:ext cx="280" cy="1022"/>
              </a:xfrm>
              <a:custGeom>
                <a:avLst/>
                <a:gdLst>
                  <a:gd name="T0" fmla="*/ 227 w 173"/>
                  <a:gd name="T1" fmla="*/ 722 h 631"/>
                  <a:gd name="T2" fmla="*/ 92 w 173"/>
                  <a:gd name="T3" fmla="*/ 750 h 631"/>
                  <a:gd name="T4" fmla="*/ 78 w 173"/>
                  <a:gd name="T5" fmla="*/ 760 h 631"/>
                  <a:gd name="T6" fmla="*/ 34 w 173"/>
                  <a:gd name="T7" fmla="*/ 797 h 631"/>
                  <a:gd name="T8" fmla="*/ 32 w 173"/>
                  <a:gd name="T9" fmla="*/ 797 h 631"/>
                  <a:gd name="T10" fmla="*/ 32 w 173"/>
                  <a:gd name="T11" fmla="*/ 797 h 631"/>
                  <a:gd name="T12" fmla="*/ 34 w 173"/>
                  <a:gd name="T13" fmla="*/ 797 h 631"/>
                  <a:gd name="T14" fmla="*/ 34 w 173"/>
                  <a:gd name="T15" fmla="*/ 797 h 631"/>
                  <a:gd name="T16" fmla="*/ 34 w 173"/>
                  <a:gd name="T17" fmla="*/ 797 h 631"/>
                  <a:gd name="T18" fmla="*/ 34 w 173"/>
                  <a:gd name="T19" fmla="*/ 797 h 631"/>
                  <a:gd name="T20" fmla="*/ 34 w 173"/>
                  <a:gd name="T21" fmla="*/ 797 h 631"/>
                  <a:gd name="T22" fmla="*/ 0 w 173"/>
                  <a:gd name="T23" fmla="*/ 789 h 631"/>
                  <a:gd name="T24" fmla="*/ 0 w 173"/>
                  <a:gd name="T25" fmla="*/ 789 h 631"/>
                  <a:gd name="T26" fmla="*/ 0 w 173"/>
                  <a:gd name="T27" fmla="*/ 789 h 631"/>
                  <a:gd name="T28" fmla="*/ 0 w 173"/>
                  <a:gd name="T29" fmla="*/ 1022 h 631"/>
                  <a:gd name="T30" fmla="*/ 0 w 173"/>
                  <a:gd name="T31" fmla="*/ 1022 h 631"/>
                  <a:gd name="T32" fmla="*/ 0 w 173"/>
                  <a:gd name="T33" fmla="*/ 1020 h 631"/>
                  <a:gd name="T34" fmla="*/ 45 w 173"/>
                  <a:gd name="T35" fmla="*/ 964 h 631"/>
                  <a:gd name="T36" fmla="*/ 91 w 173"/>
                  <a:gd name="T37" fmla="*/ 939 h 631"/>
                  <a:gd name="T38" fmla="*/ 92 w 173"/>
                  <a:gd name="T39" fmla="*/ 939 h 631"/>
                  <a:gd name="T40" fmla="*/ 92 w 173"/>
                  <a:gd name="T41" fmla="*/ 938 h 631"/>
                  <a:gd name="T42" fmla="*/ 94 w 173"/>
                  <a:gd name="T43" fmla="*/ 938 h 631"/>
                  <a:gd name="T44" fmla="*/ 95 w 173"/>
                  <a:gd name="T45" fmla="*/ 936 h 631"/>
                  <a:gd name="T46" fmla="*/ 95 w 173"/>
                  <a:gd name="T47" fmla="*/ 936 h 631"/>
                  <a:gd name="T48" fmla="*/ 95 w 173"/>
                  <a:gd name="T49" fmla="*/ 936 h 631"/>
                  <a:gd name="T50" fmla="*/ 95 w 173"/>
                  <a:gd name="T51" fmla="*/ 935 h 631"/>
                  <a:gd name="T52" fmla="*/ 95 w 173"/>
                  <a:gd name="T53" fmla="*/ 935 h 631"/>
                  <a:gd name="T54" fmla="*/ 99 w 173"/>
                  <a:gd name="T55" fmla="*/ 931 h 631"/>
                  <a:gd name="T56" fmla="*/ 102 w 173"/>
                  <a:gd name="T57" fmla="*/ 928 h 631"/>
                  <a:gd name="T58" fmla="*/ 102 w 173"/>
                  <a:gd name="T59" fmla="*/ 928 h 631"/>
                  <a:gd name="T60" fmla="*/ 188 w 173"/>
                  <a:gd name="T61" fmla="*/ 858 h 631"/>
                  <a:gd name="T62" fmla="*/ 188 w 173"/>
                  <a:gd name="T63" fmla="*/ 857 h 631"/>
                  <a:gd name="T64" fmla="*/ 189 w 173"/>
                  <a:gd name="T65" fmla="*/ 857 h 631"/>
                  <a:gd name="T66" fmla="*/ 220 w 173"/>
                  <a:gd name="T67" fmla="*/ 844 h 631"/>
                  <a:gd name="T68" fmla="*/ 230 w 173"/>
                  <a:gd name="T69" fmla="*/ 836 h 631"/>
                  <a:gd name="T70" fmla="*/ 241 w 173"/>
                  <a:gd name="T71" fmla="*/ 820 h 631"/>
                  <a:gd name="T72" fmla="*/ 264 w 173"/>
                  <a:gd name="T73" fmla="*/ 753 h 631"/>
                  <a:gd name="T74" fmla="*/ 264 w 173"/>
                  <a:gd name="T75" fmla="*/ 753 h 631"/>
                  <a:gd name="T76" fmla="*/ 280 w 173"/>
                  <a:gd name="T77" fmla="*/ 722 h 631"/>
                  <a:gd name="T78" fmla="*/ 261 w 173"/>
                  <a:gd name="T79" fmla="*/ 722 h 631"/>
                  <a:gd name="T80" fmla="*/ 231 w 173"/>
                  <a:gd name="T81" fmla="*/ 722 h 631"/>
                  <a:gd name="T82" fmla="*/ 227 w 173"/>
                  <a:gd name="T83" fmla="*/ 722 h 631"/>
                  <a:gd name="T84" fmla="*/ 0 w 173"/>
                  <a:gd name="T85" fmla="*/ 100 h 631"/>
                  <a:gd name="T86" fmla="*/ 0 w 173"/>
                  <a:gd name="T87" fmla="*/ 107 h 631"/>
                  <a:gd name="T88" fmla="*/ 5 w 173"/>
                  <a:gd name="T89" fmla="*/ 105 h 631"/>
                  <a:gd name="T90" fmla="*/ 0 w 173"/>
                  <a:gd name="T91" fmla="*/ 100 h 631"/>
                  <a:gd name="T92" fmla="*/ 0 w 173"/>
                  <a:gd name="T93" fmla="*/ 0 h 631"/>
                  <a:gd name="T94" fmla="*/ 0 w 173"/>
                  <a:gd name="T95" fmla="*/ 21 h 631"/>
                  <a:gd name="T96" fmla="*/ 47 w 173"/>
                  <a:gd name="T97" fmla="*/ 50 h 631"/>
                  <a:gd name="T98" fmla="*/ 50 w 173"/>
                  <a:gd name="T99" fmla="*/ 53 h 631"/>
                  <a:gd name="T100" fmla="*/ 65 w 173"/>
                  <a:gd name="T101" fmla="*/ 62 h 631"/>
                  <a:gd name="T102" fmla="*/ 86 w 173"/>
                  <a:gd name="T103" fmla="*/ 36 h 631"/>
                  <a:gd name="T104" fmla="*/ 87 w 173"/>
                  <a:gd name="T105" fmla="*/ 32 h 631"/>
                  <a:gd name="T106" fmla="*/ 92 w 173"/>
                  <a:gd name="T107" fmla="*/ 8 h 631"/>
                  <a:gd name="T108" fmla="*/ 0 w 173"/>
                  <a:gd name="T109" fmla="*/ 0 h 631"/>
                  <a:gd name="T110" fmla="*/ 0 w 173"/>
                  <a:gd name="T111" fmla="*/ 0 h 631"/>
                  <a:gd name="T112" fmla="*/ 0 w 173"/>
                  <a:gd name="T113" fmla="*/ 0 h 6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3" h="631">
                    <a:moveTo>
                      <a:pt x="140" y="446"/>
                    </a:moveTo>
                    <a:cubicBezTo>
                      <a:pt x="111" y="446"/>
                      <a:pt x="82" y="448"/>
                      <a:pt x="57" y="463"/>
                    </a:cubicBezTo>
                    <a:cubicBezTo>
                      <a:pt x="54" y="465"/>
                      <a:pt x="51" y="466"/>
                      <a:pt x="48" y="469"/>
                    </a:cubicBezTo>
                    <a:cubicBezTo>
                      <a:pt x="39" y="475"/>
                      <a:pt x="28" y="484"/>
                      <a:pt x="21" y="492"/>
                    </a:cubicBezTo>
                    <a:cubicBezTo>
                      <a:pt x="20" y="492"/>
                      <a:pt x="20" y="492"/>
                      <a:pt x="20" y="492"/>
                    </a:cubicBezTo>
                    <a:cubicBezTo>
                      <a:pt x="20" y="492"/>
                      <a:pt x="20" y="492"/>
                      <a:pt x="20" y="492"/>
                    </a:cubicBezTo>
                    <a:cubicBezTo>
                      <a:pt x="20" y="492"/>
                      <a:pt x="21" y="492"/>
                      <a:pt x="21" y="492"/>
                    </a:cubicBezTo>
                    <a:cubicBezTo>
                      <a:pt x="21" y="492"/>
                      <a:pt x="21" y="492"/>
                      <a:pt x="21" y="492"/>
                    </a:cubicBezTo>
                    <a:cubicBezTo>
                      <a:pt x="21" y="492"/>
                      <a:pt x="21" y="492"/>
                      <a:pt x="21" y="492"/>
                    </a:cubicBezTo>
                    <a:cubicBezTo>
                      <a:pt x="21" y="492"/>
                      <a:pt x="21" y="492"/>
                      <a:pt x="21" y="492"/>
                    </a:cubicBezTo>
                    <a:cubicBezTo>
                      <a:pt x="21" y="492"/>
                      <a:pt x="21" y="492"/>
                      <a:pt x="21" y="492"/>
                    </a:cubicBezTo>
                    <a:cubicBezTo>
                      <a:pt x="14" y="491"/>
                      <a:pt x="7" y="489"/>
                      <a:pt x="0" y="487"/>
                    </a:cubicBezTo>
                    <a:cubicBezTo>
                      <a:pt x="0" y="487"/>
                      <a:pt x="0" y="487"/>
                      <a:pt x="0" y="487"/>
                    </a:cubicBezTo>
                    <a:cubicBezTo>
                      <a:pt x="0" y="487"/>
                      <a:pt x="0" y="487"/>
                      <a:pt x="0" y="487"/>
                    </a:cubicBezTo>
                    <a:cubicBezTo>
                      <a:pt x="0" y="631"/>
                      <a:pt x="0" y="631"/>
                      <a:pt x="0" y="631"/>
                    </a:cubicBezTo>
                    <a:cubicBezTo>
                      <a:pt x="0" y="631"/>
                      <a:pt x="0" y="631"/>
                      <a:pt x="0" y="631"/>
                    </a:cubicBezTo>
                    <a:cubicBezTo>
                      <a:pt x="0" y="630"/>
                      <a:pt x="0" y="630"/>
                      <a:pt x="0" y="630"/>
                    </a:cubicBezTo>
                    <a:cubicBezTo>
                      <a:pt x="11" y="617"/>
                      <a:pt x="19" y="597"/>
                      <a:pt x="28" y="595"/>
                    </a:cubicBezTo>
                    <a:cubicBezTo>
                      <a:pt x="38" y="592"/>
                      <a:pt x="41" y="596"/>
                      <a:pt x="56" y="580"/>
                    </a:cubicBezTo>
                    <a:cubicBezTo>
                      <a:pt x="57" y="580"/>
                      <a:pt x="57" y="580"/>
                      <a:pt x="57" y="580"/>
                    </a:cubicBezTo>
                    <a:cubicBezTo>
                      <a:pt x="57" y="579"/>
                      <a:pt x="57" y="579"/>
                      <a:pt x="57" y="579"/>
                    </a:cubicBezTo>
                    <a:cubicBezTo>
                      <a:pt x="57" y="579"/>
                      <a:pt x="58" y="579"/>
                      <a:pt x="58" y="579"/>
                    </a:cubicBezTo>
                    <a:cubicBezTo>
                      <a:pt x="58" y="579"/>
                      <a:pt x="58" y="578"/>
                      <a:pt x="59" y="578"/>
                    </a:cubicBezTo>
                    <a:cubicBezTo>
                      <a:pt x="59" y="578"/>
                      <a:pt x="59" y="578"/>
                      <a:pt x="59" y="578"/>
                    </a:cubicBezTo>
                    <a:cubicBezTo>
                      <a:pt x="59" y="578"/>
                      <a:pt x="59" y="578"/>
                      <a:pt x="59" y="578"/>
                    </a:cubicBezTo>
                    <a:cubicBezTo>
                      <a:pt x="59" y="578"/>
                      <a:pt x="59" y="577"/>
                      <a:pt x="59" y="577"/>
                    </a:cubicBezTo>
                    <a:cubicBezTo>
                      <a:pt x="59" y="577"/>
                      <a:pt x="59" y="577"/>
                      <a:pt x="59" y="577"/>
                    </a:cubicBezTo>
                    <a:cubicBezTo>
                      <a:pt x="60" y="577"/>
                      <a:pt x="61" y="576"/>
                      <a:pt x="61" y="575"/>
                    </a:cubicBezTo>
                    <a:cubicBezTo>
                      <a:pt x="62" y="575"/>
                      <a:pt x="62" y="574"/>
                      <a:pt x="63" y="573"/>
                    </a:cubicBezTo>
                    <a:cubicBezTo>
                      <a:pt x="63" y="573"/>
                      <a:pt x="63" y="573"/>
                      <a:pt x="63" y="573"/>
                    </a:cubicBezTo>
                    <a:cubicBezTo>
                      <a:pt x="85" y="550"/>
                      <a:pt x="99" y="535"/>
                      <a:pt x="116" y="530"/>
                    </a:cubicBezTo>
                    <a:cubicBezTo>
                      <a:pt x="116" y="530"/>
                      <a:pt x="116" y="529"/>
                      <a:pt x="116" y="529"/>
                    </a:cubicBezTo>
                    <a:cubicBezTo>
                      <a:pt x="117" y="529"/>
                      <a:pt x="117" y="529"/>
                      <a:pt x="117" y="529"/>
                    </a:cubicBezTo>
                    <a:cubicBezTo>
                      <a:pt x="129" y="526"/>
                      <a:pt x="131" y="525"/>
                      <a:pt x="136" y="521"/>
                    </a:cubicBezTo>
                    <a:cubicBezTo>
                      <a:pt x="137" y="520"/>
                      <a:pt x="139" y="518"/>
                      <a:pt x="142" y="516"/>
                    </a:cubicBezTo>
                    <a:cubicBezTo>
                      <a:pt x="145" y="514"/>
                      <a:pt x="147" y="510"/>
                      <a:pt x="149" y="506"/>
                    </a:cubicBezTo>
                    <a:cubicBezTo>
                      <a:pt x="155" y="494"/>
                      <a:pt x="157" y="477"/>
                      <a:pt x="163" y="465"/>
                    </a:cubicBezTo>
                    <a:cubicBezTo>
                      <a:pt x="163" y="465"/>
                      <a:pt x="163" y="465"/>
                      <a:pt x="163" y="465"/>
                    </a:cubicBezTo>
                    <a:cubicBezTo>
                      <a:pt x="166" y="460"/>
                      <a:pt x="169" y="453"/>
                      <a:pt x="173" y="446"/>
                    </a:cubicBezTo>
                    <a:cubicBezTo>
                      <a:pt x="169" y="446"/>
                      <a:pt x="165" y="446"/>
                      <a:pt x="161" y="446"/>
                    </a:cubicBezTo>
                    <a:cubicBezTo>
                      <a:pt x="155" y="446"/>
                      <a:pt x="149" y="446"/>
                      <a:pt x="143" y="446"/>
                    </a:cubicBezTo>
                    <a:cubicBezTo>
                      <a:pt x="142" y="446"/>
                      <a:pt x="141" y="446"/>
                      <a:pt x="140" y="446"/>
                    </a:cubicBezTo>
                    <a:moveTo>
                      <a:pt x="0" y="62"/>
                    </a:moveTo>
                    <a:cubicBezTo>
                      <a:pt x="0" y="66"/>
                      <a:pt x="0" y="66"/>
                      <a:pt x="0" y="66"/>
                    </a:cubicBezTo>
                    <a:cubicBezTo>
                      <a:pt x="1" y="66"/>
                      <a:pt x="2" y="66"/>
                      <a:pt x="3" y="65"/>
                    </a:cubicBezTo>
                    <a:cubicBezTo>
                      <a:pt x="2" y="64"/>
                      <a:pt x="1" y="63"/>
                      <a:pt x="0" y="62"/>
                    </a:cubicBezTo>
                    <a:moveTo>
                      <a:pt x="0" y="0"/>
                    </a:moveTo>
                    <a:cubicBezTo>
                      <a:pt x="0" y="13"/>
                      <a:pt x="0" y="13"/>
                      <a:pt x="0" y="13"/>
                    </a:cubicBezTo>
                    <a:cubicBezTo>
                      <a:pt x="8" y="13"/>
                      <a:pt x="19" y="21"/>
                      <a:pt x="29" y="31"/>
                    </a:cubicBezTo>
                    <a:cubicBezTo>
                      <a:pt x="30" y="31"/>
                      <a:pt x="31" y="32"/>
                      <a:pt x="31" y="33"/>
                    </a:cubicBezTo>
                    <a:cubicBezTo>
                      <a:pt x="35" y="37"/>
                      <a:pt x="38" y="38"/>
                      <a:pt x="40" y="38"/>
                    </a:cubicBezTo>
                    <a:cubicBezTo>
                      <a:pt x="47" y="38"/>
                      <a:pt x="50" y="27"/>
                      <a:pt x="53" y="22"/>
                    </a:cubicBezTo>
                    <a:cubicBezTo>
                      <a:pt x="53" y="21"/>
                      <a:pt x="54" y="21"/>
                      <a:pt x="54" y="20"/>
                    </a:cubicBezTo>
                    <a:cubicBezTo>
                      <a:pt x="57" y="17"/>
                      <a:pt x="58" y="11"/>
                      <a:pt x="57" y="5"/>
                    </a:cubicBezTo>
                    <a:cubicBezTo>
                      <a:pt x="39" y="2"/>
                      <a:pt x="19" y="0"/>
                      <a:pt x="0" y="0"/>
                    </a:cubicBezTo>
                    <a:cubicBezTo>
                      <a:pt x="0" y="0"/>
                      <a:pt x="0" y="0"/>
                      <a:pt x="0" y="0"/>
                    </a:cubicBezTo>
                    <a:cubicBezTo>
                      <a:pt x="0" y="0"/>
                      <a:pt x="0" y="0"/>
                      <a:pt x="0" y="0"/>
                    </a:cubicBezTo>
                  </a:path>
                </a:pathLst>
              </a:custGeom>
              <a:solidFill>
                <a:srgbClr val="20C1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9" name="Freeform 10"/>
              <p:cNvSpPr>
                <a:spLocks noEditPoints="1"/>
              </p:cNvSpPr>
              <p:nvPr/>
            </p:nvSpPr>
            <p:spPr bwMode="auto">
              <a:xfrm>
                <a:off x="4373" y="2539"/>
                <a:ext cx="280" cy="691"/>
              </a:xfrm>
              <a:custGeom>
                <a:avLst/>
                <a:gdLst>
                  <a:gd name="T0" fmla="*/ 34 w 173"/>
                  <a:gd name="T1" fmla="*/ 691 h 427"/>
                  <a:gd name="T2" fmla="*/ 34 w 173"/>
                  <a:gd name="T3" fmla="*/ 691 h 427"/>
                  <a:gd name="T4" fmla="*/ 34 w 173"/>
                  <a:gd name="T5" fmla="*/ 691 h 427"/>
                  <a:gd name="T6" fmla="*/ 34 w 173"/>
                  <a:gd name="T7" fmla="*/ 691 h 427"/>
                  <a:gd name="T8" fmla="*/ 34 w 173"/>
                  <a:gd name="T9" fmla="*/ 691 h 427"/>
                  <a:gd name="T10" fmla="*/ 34 w 173"/>
                  <a:gd name="T11" fmla="*/ 691 h 427"/>
                  <a:gd name="T12" fmla="*/ 78 w 173"/>
                  <a:gd name="T13" fmla="*/ 654 h 427"/>
                  <a:gd name="T14" fmla="*/ 34 w 173"/>
                  <a:gd name="T15" fmla="*/ 691 h 427"/>
                  <a:gd name="T16" fmla="*/ 32 w 173"/>
                  <a:gd name="T17" fmla="*/ 691 h 427"/>
                  <a:gd name="T18" fmla="*/ 32 w 173"/>
                  <a:gd name="T19" fmla="*/ 691 h 427"/>
                  <a:gd name="T20" fmla="*/ 32 w 173"/>
                  <a:gd name="T21" fmla="*/ 691 h 427"/>
                  <a:gd name="T22" fmla="*/ 34 w 173"/>
                  <a:gd name="T23" fmla="*/ 691 h 427"/>
                  <a:gd name="T24" fmla="*/ 78 w 173"/>
                  <a:gd name="T25" fmla="*/ 654 h 427"/>
                  <a:gd name="T26" fmla="*/ 231 w 173"/>
                  <a:gd name="T27" fmla="*/ 617 h 427"/>
                  <a:gd name="T28" fmla="*/ 261 w 173"/>
                  <a:gd name="T29" fmla="*/ 617 h 427"/>
                  <a:gd name="T30" fmla="*/ 280 w 173"/>
                  <a:gd name="T31" fmla="*/ 617 h 427"/>
                  <a:gd name="T32" fmla="*/ 280 w 173"/>
                  <a:gd name="T33" fmla="*/ 617 h 427"/>
                  <a:gd name="T34" fmla="*/ 261 w 173"/>
                  <a:gd name="T35" fmla="*/ 617 h 427"/>
                  <a:gd name="T36" fmla="*/ 231 w 173"/>
                  <a:gd name="T37" fmla="*/ 617 h 427"/>
                  <a:gd name="T38" fmla="*/ 5 w 173"/>
                  <a:gd name="T39" fmla="*/ 0 h 427"/>
                  <a:gd name="T40" fmla="*/ 0 w 173"/>
                  <a:gd name="T41" fmla="*/ 2 h 427"/>
                  <a:gd name="T42" fmla="*/ 0 w 173"/>
                  <a:gd name="T43" fmla="*/ 87 h 427"/>
                  <a:gd name="T44" fmla="*/ 0 w 173"/>
                  <a:gd name="T45" fmla="*/ 87 h 427"/>
                  <a:gd name="T46" fmla="*/ 0 w 173"/>
                  <a:gd name="T47" fmla="*/ 2 h 427"/>
                  <a:gd name="T48" fmla="*/ 5 w 173"/>
                  <a:gd name="T49" fmla="*/ 0 h 427"/>
                  <a:gd name="T50" fmla="*/ 5 w 173"/>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3" h="427">
                    <a:moveTo>
                      <a:pt x="21" y="427"/>
                    </a:moveTo>
                    <a:cubicBezTo>
                      <a:pt x="21" y="427"/>
                      <a:pt x="21" y="427"/>
                      <a:pt x="21" y="427"/>
                    </a:cubicBezTo>
                    <a:cubicBezTo>
                      <a:pt x="21" y="427"/>
                      <a:pt x="21" y="427"/>
                      <a:pt x="21" y="427"/>
                    </a:cubicBezTo>
                    <a:cubicBezTo>
                      <a:pt x="21" y="427"/>
                      <a:pt x="21" y="427"/>
                      <a:pt x="21" y="427"/>
                    </a:cubicBezTo>
                    <a:cubicBezTo>
                      <a:pt x="21" y="427"/>
                      <a:pt x="21" y="427"/>
                      <a:pt x="21" y="427"/>
                    </a:cubicBezTo>
                    <a:cubicBezTo>
                      <a:pt x="21" y="427"/>
                      <a:pt x="21" y="427"/>
                      <a:pt x="21" y="427"/>
                    </a:cubicBezTo>
                    <a:moveTo>
                      <a:pt x="48" y="404"/>
                    </a:moveTo>
                    <a:cubicBezTo>
                      <a:pt x="39" y="410"/>
                      <a:pt x="28" y="419"/>
                      <a:pt x="21" y="427"/>
                    </a:cubicBezTo>
                    <a:cubicBezTo>
                      <a:pt x="20" y="427"/>
                      <a:pt x="20" y="427"/>
                      <a:pt x="20" y="427"/>
                    </a:cubicBezTo>
                    <a:cubicBezTo>
                      <a:pt x="20" y="427"/>
                      <a:pt x="20" y="427"/>
                      <a:pt x="20" y="427"/>
                    </a:cubicBezTo>
                    <a:cubicBezTo>
                      <a:pt x="20" y="427"/>
                      <a:pt x="20" y="427"/>
                      <a:pt x="20" y="427"/>
                    </a:cubicBezTo>
                    <a:cubicBezTo>
                      <a:pt x="20" y="427"/>
                      <a:pt x="20" y="427"/>
                      <a:pt x="21" y="427"/>
                    </a:cubicBezTo>
                    <a:cubicBezTo>
                      <a:pt x="28" y="419"/>
                      <a:pt x="39" y="410"/>
                      <a:pt x="48" y="404"/>
                    </a:cubicBezTo>
                    <a:moveTo>
                      <a:pt x="143" y="381"/>
                    </a:moveTo>
                    <a:cubicBezTo>
                      <a:pt x="149" y="381"/>
                      <a:pt x="155" y="381"/>
                      <a:pt x="161" y="381"/>
                    </a:cubicBezTo>
                    <a:cubicBezTo>
                      <a:pt x="165" y="381"/>
                      <a:pt x="169" y="381"/>
                      <a:pt x="173" y="381"/>
                    </a:cubicBezTo>
                    <a:cubicBezTo>
                      <a:pt x="173" y="381"/>
                      <a:pt x="173" y="381"/>
                      <a:pt x="173" y="381"/>
                    </a:cubicBezTo>
                    <a:cubicBezTo>
                      <a:pt x="169" y="381"/>
                      <a:pt x="165" y="381"/>
                      <a:pt x="161" y="381"/>
                    </a:cubicBezTo>
                    <a:cubicBezTo>
                      <a:pt x="155" y="381"/>
                      <a:pt x="149" y="381"/>
                      <a:pt x="143" y="381"/>
                    </a:cubicBezTo>
                    <a:moveTo>
                      <a:pt x="3" y="0"/>
                    </a:moveTo>
                    <a:cubicBezTo>
                      <a:pt x="2" y="1"/>
                      <a:pt x="1" y="1"/>
                      <a:pt x="0" y="1"/>
                    </a:cubicBezTo>
                    <a:cubicBezTo>
                      <a:pt x="0" y="54"/>
                      <a:pt x="0" y="54"/>
                      <a:pt x="0" y="54"/>
                    </a:cubicBezTo>
                    <a:cubicBezTo>
                      <a:pt x="0" y="54"/>
                      <a:pt x="0" y="54"/>
                      <a:pt x="0" y="54"/>
                    </a:cubicBezTo>
                    <a:cubicBezTo>
                      <a:pt x="0" y="1"/>
                      <a:pt x="0" y="1"/>
                      <a:pt x="0" y="1"/>
                    </a:cubicBezTo>
                    <a:cubicBezTo>
                      <a:pt x="1" y="1"/>
                      <a:pt x="2" y="1"/>
                      <a:pt x="3" y="0"/>
                    </a:cubicBezTo>
                    <a:cubicBezTo>
                      <a:pt x="3" y="0"/>
                      <a:pt x="3" y="0"/>
                      <a:pt x="3"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0" name="Freeform 11"/>
              <p:cNvSpPr>
                <a:spLocks noEditPoints="1"/>
              </p:cNvSpPr>
              <p:nvPr/>
            </p:nvSpPr>
            <p:spPr bwMode="auto">
              <a:xfrm>
                <a:off x="4373" y="2416"/>
                <a:ext cx="264" cy="957"/>
              </a:xfrm>
              <a:custGeom>
                <a:avLst/>
                <a:gdLst>
                  <a:gd name="T0" fmla="*/ 92 w 163"/>
                  <a:gd name="T1" fmla="*/ 957 h 591"/>
                  <a:gd name="T2" fmla="*/ 91 w 163"/>
                  <a:gd name="T3" fmla="*/ 957 h 591"/>
                  <a:gd name="T4" fmla="*/ 92 w 163"/>
                  <a:gd name="T5" fmla="*/ 957 h 591"/>
                  <a:gd name="T6" fmla="*/ 94 w 163"/>
                  <a:gd name="T7" fmla="*/ 955 h 591"/>
                  <a:gd name="T8" fmla="*/ 92 w 163"/>
                  <a:gd name="T9" fmla="*/ 955 h 591"/>
                  <a:gd name="T10" fmla="*/ 94 w 163"/>
                  <a:gd name="T11" fmla="*/ 955 h 591"/>
                  <a:gd name="T12" fmla="*/ 96 w 163"/>
                  <a:gd name="T13" fmla="*/ 954 h 591"/>
                  <a:gd name="T14" fmla="*/ 96 w 163"/>
                  <a:gd name="T15" fmla="*/ 954 h 591"/>
                  <a:gd name="T16" fmla="*/ 96 w 163"/>
                  <a:gd name="T17" fmla="*/ 954 h 591"/>
                  <a:gd name="T18" fmla="*/ 96 w 163"/>
                  <a:gd name="T19" fmla="*/ 952 h 591"/>
                  <a:gd name="T20" fmla="*/ 96 w 163"/>
                  <a:gd name="T21" fmla="*/ 954 h 591"/>
                  <a:gd name="T22" fmla="*/ 96 w 163"/>
                  <a:gd name="T23" fmla="*/ 952 h 591"/>
                  <a:gd name="T24" fmla="*/ 99 w 163"/>
                  <a:gd name="T25" fmla="*/ 949 h 591"/>
                  <a:gd name="T26" fmla="*/ 96 w 163"/>
                  <a:gd name="T27" fmla="*/ 952 h 591"/>
                  <a:gd name="T28" fmla="*/ 99 w 163"/>
                  <a:gd name="T29" fmla="*/ 949 h 591"/>
                  <a:gd name="T30" fmla="*/ 188 w 163"/>
                  <a:gd name="T31" fmla="*/ 876 h 591"/>
                  <a:gd name="T32" fmla="*/ 102 w 163"/>
                  <a:gd name="T33" fmla="*/ 946 h 591"/>
                  <a:gd name="T34" fmla="*/ 188 w 163"/>
                  <a:gd name="T35" fmla="*/ 876 h 591"/>
                  <a:gd name="T36" fmla="*/ 220 w 163"/>
                  <a:gd name="T37" fmla="*/ 861 h 591"/>
                  <a:gd name="T38" fmla="*/ 189 w 163"/>
                  <a:gd name="T39" fmla="*/ 874 h 591"/>
                  <a:gd name="T40" fmla="*/ 220 w 163"/>
                  <a:gd name="T41" fmla="*/ 861 h 591"/>
                  <a:gd name="T42" fmla="*/ 264 w 163"/>
                  <a:gd name="T43" fmla="*/ 771 h 591"/>
                  <a:gd name="T44" fmla="*/ 241 w 163"/>
                  <a:gd name="T45" fmla="*/ 837 h 591"/>
                  <a:gd name="T46" fmla="*/ 264 w 163"/>
                  <a:gd name="T47" fmla="*/ 771 h 591"/>
                  <a:gd name="T48" fmla="*/ 86 w 163"/>
                  <a:gd name="T49" fmla="*/ 53 h 591"/>
                  <a:gd name="T50" fmla="*/ 65 w 163"/>
                  <a:gd name="T51" fmla="*/ 79 h 591"/>
                  <a:gd name="T52" fmla="*/ 65 w 163"/>
                  <a:gd name="T53" fmla="*/ 79 h 591"/>
                  <a:gd name="T54" fmla="*/ 86 w 163"/>
                  <a:gd name="T55" fmla="*/ 53 h 591"/>
                  <a:gd name="T56" fmla="*/ 0 w 163"/>
                  <a:gd name="T57" fmla="*/ 39 h 591"/>
                  <a:gd name="T58" fmla="*/ 0 w 163"/>
                  <a:gd name="T59" fmla="*/ 118 h 591"/>
                  <a:gd name="T60" fmla="*/ 5 w 163"/>
                  <a:gd name="T61" fmla="*/ 123 h 591"/>
                  <a:gd name="T62" fmla="*/ 5 w 163"/>
                  <a:gd name="T63" fmla="*/ 123 h 591"/>
                  <a:gd name="T64" fmla="*/ 5 w 163"/>
                  <a:gd name="T65" fmla="*/ 123 h 591"/>
                  <a:gd name="T66" fmla="*/ 0 w 163"/>
                  <a:gd name="T67" fmla="*/ 118 h 591"/>
                  <a:gd name="T68" fmla="*/ 0 w 163"/>
                  <a:gd name="T69" fmla="*/ 39 h 591"/>
                  <a:gd name="T70" fmla="*/ 47 w 163"/>
                  <a:gd name="T71" fmla="*/ 68 h 591"/>
                  <a:gd name="T72" fmla="*/ 0 w 163"/>
                  <a:gd name="T73" fmla="*/ 39 h 591"/>
                  <a:gd name="T74" fmla="*/ 0 w 163"/>
                  <a:gd name="T75" fmla="*/ 0 h 591"/>
                  <a:gd name="T76" fmla="*/ 0 w 163"/>
                  <a:gd name="T77" fmla="*/ 18 h 591"/>
                  <a:gd name="T78" fmla="*/ 0 w 163"/>
                  <a:gd name="T79" fmla="*/ 18 h 591"/>
                  <a:gd name="T80" fmla="*/ 0 w 163"/>
                  <a:gd name="T81" fmla="*/ 0 h 591"/>
                  <a:gd name="T82" fmla="*/ 0 w 163"/>
                  <a:gd name="T83" fmla="*/ 0 h 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3" h="591">
                    <a:moveTo>
                      <a:pt x="57" y="591"/>
                    </a:moveTo>
                    <a:cubicBezTo>
                      <a:pt x="57" y="591"/>
                      <a:pt x="57" y="591"/>
                      <a:pt x="56" y="591"/>
                    </a:cubicBezTo>
                    <a:cubicBezTo>
                      <a:pt x="57" y="591"/>
                      <a:pt x="57" y="591"/>
                      <a:pt x="57" y="591"/>
                    </a:cubicBezTo>
                    <a:moveTo>
                      <a:pt x="58" y="590"/>
                    </a:moveTo>
                    <a:cubicBezTo>
                      <a:pt x="58" y="590"/>
                      <a:pt x="57" y="590"/>
                      <a:pt x="57" y="590"/>
                    </a:cubicBezTo>
                    <a:cubicBezTo>
                      <a:pt x="57" y="590"/>
                      <a:pt x="58" y="590"/>
                      <a:pt x="58" y="590"/>
                    </a:cubicBezTo>
                    <a:moveTo>
                      <a:pt x="59" y="589"/>
                    </a:moveTo>
                    <a:cubicBezTo>
                      <a:pt x="59" y="589"/>
                      <a:pt x="59" y="589"/>
                      <a:pt x="59" y="589"/>
                    </a:cubicBezTo>
                    <a:cubicBezTo>
                      <a:pt x="59" y="589"/>
                      <a:pt x="59" y="589"/>
                      <a:pt x="59" y="589"/>
                    </a:cubicBezTo>
                    <a:moveTo>
                      <a:pt x="59" y="588"/>
                    </a:moveTo>
                    <a:cubicBezTo>
                      <a:pt x="59" y="588"/>
                      <a:pt x="59" y="589"/>
                      <a:pt x="59" y="589"/>
                    </a:cubicBezTo>
                    <a:cubicBezTo>
                      <a:pt x="59" y="589"/>
                      <a:pt x="59" y="588"/>
                      <a:pt x="59" y="588"/>
                    </a:cubicBezTo>
                    <a:moveTo>
                      <a:pt x="61" y="586"/>
                    </a:moveTo>
                    <a:cubicBezTo>
                      <a:pt x="61" y="587"/>
                      <a:pt x="60" y="588"/>
                      <a:pt x="59" y="588"/>
                    </a:cubicBezTo>
                    <a:cubicBezTo>
                      <a:pt x="60" y="588"/>
                      <a:pt x="61" y="587"/>
                      <a:pt x="61" y="586"/>
                    </a:cubicBezTo>
                    <a:moveTo>
                      <a:pt x="116" y="541"/>
                    </a:moveTo>
                    <a:cubicBezTo>
                      <a:pt x="99" y="546"/>
                      <a:pt x="85" y="561"/>
                      <a:pt x="63" y="584"/>
                    </a:cubicBezTo>
                    <a:cubicBezTo>
                      <a:pt x="85" y="561"/>
                      <a:pt x="99" y="546"/>
                      <a:pt x="116" y="541"/>
                    </a:cubicBezTo>
                    <a:moveTo>
                      <a:pt x="136" y="532"/>
                    </a:moveTo>
                    <a:cubicBezTo>
                      <a:pt x="131" y="536"/>
                      <a:pt x="129" y="537"/>
                      <a:pt x="117" y="540"/>
                    </a:cubicBezTo>
                    <a:cubicBezTo>
                      <a:pt x="129" y="537"/>
                      <a:pt x="131" y="536"/>
                      <a:pt x="136" y="532"/>
                    </a:cubicBezTo>
                    <a:moveTo>
                      <a:pt x="163" y="476"/>
                    </a:moveTo>
                    <a:cubicBezTo>
                      <a:pt x="157" y="488"/>
                      <a:pt x="155" y="505"/>
                      <a:pt x="149" y="517"/>
                    </a:cubicBezTo>
                    <a:cubicBezTo>
                      <a:pt x="155" y="505"/>
                      <a:pt x="157" y="488"/>
                      <a:pt x="163" y="476"/>
                    </a:cubicBezTo>
                    <a:moveTo>
                      <a:pt x="53" y="33"/>
                    </a:moveTo>
                    <a:cubicBezTo>
                      <a:pt x="50" y="38"/>
                      <a:pt x="47" y="49"/>
                      <a:pt x="40" y="49"/>
                    </a:cubicBezTo>
                    <a:cubicBezTo>
                      <a:pt x="40" y="49"/>
                      <a:pt x="40" y="49"/>
                      <a:pt x="40" y="49"/>
                    </a:cubicBezTo>
                    <a:cubicBezTo>
                      <a:pt x="47" y="49"/>
                      <a:pt x="50" y="38"/>
                      <a:pt x="53" y="33"/>
                    </a:cubicBezTo>
                    <a:moveTo>
                      <a:pt x="0" y="24"/>
                    </a:moveTo>
                    <a:cubicBezTo>
                      <a:pt x="0" y="73"/>
                      <a:pt x="0" y="73"/>
                      <a:pt x="0" y="73"/>
                    </a:cubicBezTo>
                    <a:cubicBezTo>
                      <a:pt x="1" y="74"/>
                      <a:pt x="2" y="75"/>
                      <a:pt x="3" y="76"/>
                    </a:cubicBezTo>
                    <a:cubicBezTo>
                      <a:pt x="3" y="76"/>
                      <a:pt x="3" y="76"/>
                      <a:pt x="3" y="76"/>
                    </a:cubicBezTo>
                    <a:cubicBezTo>
                      <a:pt x="3" y="76"/>
                      <a:pt x="3" y="76"/>
                      <a:pt x="3" y="76"/>
                    </a:cubicBezTo>
                    <a:cubicBezTo>
                      <a:pt x="2" y="75"/>
                      <a:pt x="1" y="74"/>
                      <a:pt x="0" y="73"/>
                    </a:cubicBezTo>
                    <a:cubicBezTo>
                      <a:pt x="0" y="24"/>
                      <a:pt x="0" y="24"/>
                      <a:pt x="0" y="24"/>
                    </a:cubicBezTo>
                    <a:cubicBezTo>
                      <a:pt x="8" y="24"/>
                      <a:pt x="19" y="32"/>
                      <a:pt x="29" y="42"/>
                    </a:cubicBezTo>
                    <a:cubicBezTo>
                      <a:pt x="19" y="32"/>
                      <a:pt x="8" y="24"/>
                      <a:pt x="0" y="24"/>
                    </a:cubicBezTo>
                    <a:moveTo>
                      <a:pt x="0" y="0"/>
                    </a:moveTo>
                    <a:cubicBezTo>
                      <a:pt x="0" y="11"/>
                      <a:pt x="0" y="11"/>
                      <a:pt x="0" y="11"/>
                    </a:cubicBezTo>
                    <a:cubicBezTo>
                      <a:pt x="0" y="11"/>
                      <a:pt x="0" y="11"/>
                      <a:pt x="0" y="11"/>
                    </a:cubicBezTo>
                    <a:cubicBezTo>
                      <a:pt x="0" y="0"/>
                      <a:pt x="0" y="0"/>
                      <a:pt x="0" y="0"/>
                    </a:cubicBezTo>
                    <a:cubicBezTo>
                      <a:pt x="0" y="0"/>
                      <a:pt x="0" y="0"/>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1" name="Freeform 12"/>
              <p:cNvSpPr>
                <a:spLocks/>
              </p:cNvSpPr>
              <p:nvPr/>
            </p:nvSpPr>
            <p:spPr bwMode="auto">
              <a:xfrm>
                <a:off x="4705" y="2563"/>
                <a:ext cx="147" cy="152"/>
              </a:xfrm>
              <a:custGeom>
                <a:avLst/>
                <a:gdLst>
                  <a:gd name="T0" fmla="*/ 23 w 91"/>
                  <a:gd name="T1" fmla="*/ 0 h 94"/>
                  <a:gd name="T2" fmla="*/ 21 w 91"/>
                  <a:gd name="T3" fmla="*/ 5 h 94"/>
                  <a:gd name="T4" fmla="*/ 16 w 91"/>
                  <a:gd name="T5" fmla="*/ 66 h 94"/>
                  <a:gd name="T6" fmla="*/ 2 w 91"/>
                  <a:gd name="T7" fmla="*/ 87 h 94"/>
                  <a:gd name="T8" fmla="*/ 2 w 91"/>
                  <a:gd name="T9" fmla="*/ 100 h 94"/>
                  <a:gd name="T10" fmla="*/ 15 w 91"/>
                  <a:gd name="T11" fmla="*/ 121 h 94"/>
                  <a:gd name="T12" fmla="*/ 27 w 91"/>
                  <a:gd name="T13" fmla="*/ 134 h 94"/>
                  <a:gd name="T14" fmla="*/ 66 w 91"/>
                  <a:gd name="T15" fmla="*/ 131 h 94"/>
                  <a:gd name="T16" fmla="*/ 66 w 91"/>
                  <a:gd name="T17" fmla="*/ 131 h 94"/>
                  <a:gd name="T18" fmla="*/ 66 w 91"/>
                  <a:gd name="T19" fmla="*/ 131 h 94"/>
                  <a:gd name="T20" fmla="*/ 66 w 91"/>
                  <a:gd name="T21" fmla="*/ 131 h 94"/>
                  <a:gd name="T22" fmla="*/ 66 w 91"/>
                  <a:gd name="T23" fmla="*/ 131 h 94"/>
                  <a:gd name="T24" fmla="*/ 84 w 91"/>
                  <a:gd name="T25" fmla="*/ 129 h 94"/>
                  <a:gd name="T26" fmla="*/ 87 w 91"/>
                  <a:gd name="T27" fmla="*/ 129 h 94"/>
                  <a:gd name="T28" fmla="*/ 87 w 91"/>
                  <a:gd name="T29" fmla="*/ 129 h 94"/>
                  <a:gd name="T30" fmla="*/ 81 w 91"/>
                  <a:gd name="T31" fmla="*/ 131 h 94"/>
                  <a:gd name="T32" fmla="*/ 68 w 91"/>
                  <a:gd name="T33" fmla="*/ 131 h 94"/>
                  <a:gd name="T34" fmla="*/ 66 w 91"/>
                  <a:gd name="T35" fmla="*/ 131 h 94"/>
                  <a:gd name="T36" fmla="*/ 68 w 91"/>
                  <a:gd name="T37" fmla="*/ 133 h 94"/>
                  <a:gd name="T38" fmla="*/ 74 w 91"/>
                  <a:gd name="T39" fmla="*/ 134 h 94"/>
                  <a:gd name="T40" fmla="*/ 74 w 91"/>
                  <a:gd name="T41" fmla="*/ 134 h 94"/>
                  <a:gd name="T42" fmla="*/ 74 w 91"/>
                  <a:gd name="T43" fmla="*/ 134 h 94"/>
                  <a:gd name="T44" fmla="*/ 76 w 91"/>
                  <a:gd name="T45" fmla="*/ 134 h 94"/>
                  <a:gd name="T46" fmla="*/ 120 w 91"/>
                  <a:gd name="T47" fmla="*/ 149 h 94"/>
                  <a:gd name="T48" fmla="*/ 120 w 91"/>
                  <a:gd name="T49" fmla="*/ 149 h 94"/>
                  <a:gd name="T50" fmla="*/ 120 w 91"/>
                  <a:gd name="T51" fmla="*/ 149 h 94"/>
                  <a:gd name="T52" fmla="*/ 147 w 91"/>
                  <a:gd name="T53" fmla="*/ 152 h 94"/>
                  <a:gd name="T54" fmla="*/ 92 w 91"/>
                  <a:gd name="T55" fmla="*/ 71 h 94"/>
                  <a:gd name="T56" fmla="*/ 23 w 91"/>
                  <a:gd name="T57" fmla="*/ 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1" h="94">
                    <a:moveTo>
                      <a:pt x="14" y="0"/>
                    </a:moveTo>
                    <a:cubicBezTo>
                      <a:pt x="14" y="1"/>
                      <a:pt x="14" y="2"/>
                      <a:pt x="13" y="3"/>
                    </a:cubicBezTo>
                    <a:cubicBezTo>
                      <a:pt x="11" y="19"/>
                      <a:pt x="12" y="30"/>
                      <a:pt x="10" y="41"/>
                    </a:cubicBezTo>
                    <a:cubicBezTo>
                      <a:pt x="9" y="48"/>
                      <a:pt x="3" y="50"/>
                      <a:pt x="1" y="54"/>
                    </a:cubicBezTo>
                    <a:cubicBezTo>
                      <a:pt x="0" y="56"/>
                      <a:pt x="0" y="59"/>
                      <a:pt x="1" y="62"/>
                    </a:cubicBezTo>
                    <a:cubicBezTo>
                      <a:pt x="2" y="65"/>
                      <a:pt x="5" y="69"/>
                      <a:pt x="9" y="75"/>
                    </a:cubicBezTo>
                    <a:cubicBezTo>
                      <a:pt x="12" y="78"/>
                      <a:pt x="15" y="81"/>
                      <a:pt x="17" y="83"/>
                    </a:cubicBezTo>
                    <a:cubicBezTo>
                      <a:pt x="25" y="83"/>
                      <a:pt x="32" y="82"/>
                      <a:pt x="41" y="81"/>
                    </a:cubicBezTo>
                    <a:cubicBezTo>
                      <a:pt x="41" y="81"/>
                      <a:pt x="41" y="81"/>
                      <a:pt x="41" y="81"/>
                    </a:cubicBezTo>
                    <a:cubicBezTo>
                      <a:pt x="41" y="81"/>
                      <a:pt x="41" y="81"/>
                      <a:pt x="41" y="81"/>
                    </a:cubicBezTo>
                    <a:cubicBezTo>
                      <a:pt x="41" y="81"/>
                      <a:pt x="41" y="81"/>
                      <a:pt x="41" y="81"/>
                    </a:cubicBezTo>
                    <a:cubicBezTo>
                      <a:pt x="41" y="81"/>
                      <a:pt x="41" y="81"/>
                      <a:pt x="41" y="81"/>
                    </a:cubicBezTo>
                    <a:cubicBezTo>
                      <a:pt x="45" y="81"/>
                      <a:pt x="48" y="80"/>
                      <a:pt x="52" y="80"/>
                    </a:cubicBezTo>
                    <a:cubicBezTo>
                      <a:pt x="53" y="80"/>
                      <a:pt x="53" y="80"/>
                      <a:pt x="54" y="80"/>
                    </a:cubicBezTo>
                    <a:cubicBezTo>
                      <a:pt x="54" y="80"/>
                      <a:pt x="54" y="80"/>
                      <a:pt x="54" y="80"/>
                    </a:cubicBezTo>
                    <a:cubicBezTo>
                      <a:pt x="54" y="80"/>
                      <a:pt x="52" y="80"/>
                      <a:pt x="50" y="81"/>
                    </a:cubicBezTo>
                    <a:cubicBezTo>
                      <a:pt x="47" y="81"/>
                      <a:pt x="44" y="81"/>
                      <a:pt x="42" y="81"/>
                    </a:cubicBezTo>
                    <a:cubicBezTo>
                      <a:pt x="42" y="81"/>
                      <a:pt x="41" y="81"/>
                      <a:pt x="41" y="81"/>
                    </a:cubicBezTo>
                    <a:cubicBezTo>
                      <a:pt x="42" y="82"/>
                      <a:pt x="42" y="82"/>
                      <a:pt x="42" y="82"/>
                    </a:cubicBezTo>
                    <a:cubicBezTo>
                      <a:pt x="43" y="82"/>
                      <a:pt x="45" y="83"/>
                      <a:pt x="46" y="83"/>
                    </a:cubicBezTo>
                    <a:cubicBezTo>
                      <a:pt x="46" y="83"/>
                      <a:pt x="46" y="83"/>
                      <a:pt x="46" y="83"/>
                    </a:cubicBezTo>
                    <a:cubicBezTo>
                      <a:pt x="46" y="83"/>
                      <a:pt x="46" y="83"/>
                      <a:pt x="46" y="83"/>
                    </a:cubicBezTo>
                    <a:cubicBezTo>
                      <a:pt x="46" y="83"/>
                      <a:pt x="47" y="83"/>
                      <a:pt x="47" y="83"/>
                    </a:cubicBezTo>
                    <a:cubicBezTo>
                      <a:pt x="56" y="87"/>
                      <a:pt x="65" y="90"/>
                      <a:pt x="74" y="92"/>
                    </a:cubicBezTo>
                    <a:cubicBezTo>
                      <a:pt x="74" y="92"/>
                      <a:pt x="74" y="92"/>
                      <a:pt x="74" y="92"/>
                    </a:cubicBezTo>
                    <a:cubicBezTo>
                      <a:pt x="74" y="92"/>
                      <a:pt x="74" y="92"/>
                      <a:pt x="74" y="92"/>
                    </a:cubicBezTo>
                    <a:cubicBezTo>
                      <a:pt x="80" y="93"/>
                      <a:pt x="86" y="94"/>
                      <a:pt x="91" y="94"/>
                    </a:cubicBezTo>
                    <a:cubicBezTo>
                      <a:pt x="81" y="77"/>
                      <a:pt x="70" y="60"/>
                      <a:pt x="57" y="44"/>
                    </a:cubicBezTo>
                    <a:cubicBezTo>
                      <a:pt x="44" y="28"/>
                      <a:pt x="30" y="14"/>
                      <a:pt x="14" y="0"/>
                    </a:cubicBezTo>
                  </a:path>
                </a:pathLst>
              </a:custGeom>
              <a:solidFill>
                <a:srgbClr val="20C1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2" name="Freeform 13"/>
              <p:cNvSpPr>
                <a:spLocks noEditPoints="1"/>
              </p:cNvSpPr>
              <p:nvPr/>
            </p:nvSpPr>
            <p:spPr bwMode="auto">
              <a:xfrm>
                <a:off x="4771" y="2694"/>
                <a:ext cx="81" cy="21"/>
              </a:xfrm>
              <a:custGeom>
                <a:avLst/>
                <a:gdLst>
                  <a:gd name="T0" fmla="*/ 53 w 50"/>
                  <a:gd name="T1" fmla="*/ 18 h 13"/>
                  <a:gd name="T2" fmla="*/ 81 w 50"/>
                  <a:gd name="T3" fmla="*/ 21 h 13"/>
                  <a:gd name="T4" fmla="*/ 81 w 50"/>
                  <a:gd name="T5" fmla="*/ 21 h 13"/>
                  <a:gd name="T6" fmla="*/ 53 w 50"/>
                  <a:gd name="T7" fmla="*/ 18 h 13"/>
                  <a:gd name="T8" fmla="*/ 10 w 50"/>
                  <a:gd name="T9" fmla="*/ 3 h 13"/>
                  <a:gd name="T10" fmla="*/ 53 w 50"/>
                  <a:gd name="T11" fmla="*/ 18 h 13"/>
                  <a:gd name="T12" fmla="*/ 10 w 50"/>
                  <a:gd name="T13" fmla="*/ 3 h 13"/>
                  <a:gd name="T14" fmla="*/ 8 w 50"/>
                  <a:gd name="T15" fmla="*/ 3 h 13"/>
                  <a:gd name="T16" fmla="*/ 8 w 50"/>
                  <a:gd name="T17" fmla="*/ 3 h 13"/>
                  <a:gd name="T18" fmla="*/ 8 w 50"/>
                  <a:gd name="T19" fmla="*/ 3 h 13"/>
                  <a:gd name="T20" fmla="*/ 0 w 50"/>
                  <a:gd name="T21" fmla="*/ 0 h 13"/>
                  <a:gd name="T22" fmla="*/ 0 w 50"/>
                  <a:gd name="T23" fmla="*/ 0 h 13"/>
                  <a:gd name="T24" fmla="*/ 2 w 50"/>
                  <a:gd name="T25" fmla="*/ 2 h 13"/>
                  <a:gd name="T26" fmla="*/ 0 w 50"/>
                  <a:gd name="T27" fmla="*/ 0 h 13"/>
                  <a:gd name="T28" fmla="*/ 0 w 50"/>
                  <a:gd name="T29" fmla="*/ 0 h 13"/>
                  <a:gd name="T30" fmla="*/ 0 w 5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13">
                    <a:moveTo>
                      <a:pt x="33" y="11"/>
                    </a:moveTo>
                    <a:cubicBezTo>
                      <a:pt x="39" y="12"/>
                      <a:pt x="45" y="13"/>
                      <a:pt x="50" y="13"/>
                    </a:cubicBezTo>
                    <a:cubicBezTo>
                      <a:pt x="50" y="13"/>
                      <a:pt x="50" y="13"/>
                      <a:pt x="50" y="13"/>
                    </a:cubicBezTo>
                    <a:cubicBezTo>
                      <a:pt x="45" y="13"/>
                      <a:pt x="39" y="12"/>
                      <a:pt x="33" y="11"/>
                    </a:cubicBezTo>
                    <a:moveTo>
                      <a:pt x="6" y="2"/>
                    </a:moveTo>
                    <a:cubicBezTo>
                      <a:pt x="15" y="6"/>
                      <a:pt x="24" y="9"/>
                      <a:pt x="33" y="11"/>
                    </a:cubicBezTo>
                    <a:cubicBezTo>
                      <a:pt x="24" y="9"/>
                      <a:pt x="15" y="6"/>
                      <a:pt x="6" y="2"/>
                    </a:cubicBezTo>
                    <a:moveTo>
                      <a:pt x="5" y="2"/>
                    </a:moveTo>
                    <a:cubicBezTo>
                      <a:pt x="5" y="2"/>
                      <a:pt x="5" y="2"/>
                      <a:pt x="5" y="2"/>
                    </a:cubicBezTo>
                    <a:cubicBezTo>
                      <a:pt x="5" y="2"/>
                      <a:pt x="5" y="2"/>
                      <a:pt x="5" y="2"/>
                    </a:cubicBezTo>
                    <a:moveTo>
                      <a:pt x="0" y="0"/>
                    </a:moveTo>
                    <a:cubicBezTo>
                      <a:pt x="0" y="0"/>
                      <a:pt x="0" y="0"/>
                      <a:pt x="0" y="0"/>
                    </a:cubicBezTo>
                    <a:cubicBezTo>
                      <a:pt x="1" y="1"/>
                      <a:pt x="1" y="1"/>
                      <a:pt x="1" y="1"/>
                    </a:cubicBezTo>
                    <a:cubicBezTo>
                      <a:pt x="1" y="1"/>
                      <a:pt x="1" y="1"/>
                      <a:pt x="0" y="0"/>
                    </a:cubicBezTo>
                    <a:cubicBezTo>
                      <a:pt x="0" y="0"/>
                      <a:pt x="0" y="0"/>
                      <a:pt x="0" y="0"/>
                    </a:cubicBezTo>
                    <a:cubicBezTo>
                      <a:pt x="0" y="0"/>
                      <a:pt x="0" y="0"/>
                      <a:pt x="0"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3" name="Freeform 14"/>
              <p:cNvSpPr>
                <a:spLocks noEditPoints="1"/>
              </p:cNvSpPr>
              <p:nvPr/>
            </p:nvSpPr>
            <p:spPr bwMode="auto">
              <a:xfrm>
                <a:off x="4705" y="2563"/>
                <a:ext cx="92" cy="100"/>
              </a:xfrm>
              <a:custGeom>
                <a:avLst/>
                <a:gdLst>
                  <a:gd name="T0" fmla="*/ 2 w 57"/>
                  <a:gd name="T1" fmla="*/ 87 h 62"/>
                  <a:gd name="T2" fmla="*/ 2 w 57"/>
                  <a:gd name="T3" fmla="*/ 100 h 62"/>
                  <a:gd name="T4" fmla="*/ 2 w 57"/>
                  <a:gd name="T5" fmla="*/ 87 h 62"/>
                  <a:gd name="T6" fmla="*/ 23 w 57"/>
                  <a:gd name="T7" fmla="*/ 0 h 62"/>
                  <a:gd name="T8" fmla="*/ 21 w 57"/>
                  <a:gd name="T9" fmla="*/ 5 h 62"/>
                  <a:gd name="T10" fmla="*/ 23 w 57"/>
                  <a:gd name="T11" fmla="*/ 0 h 62"/>
                  <a:gd name="T12" fmla="*/ 92 w 57"/>
                  <a:gd name="T13" fmla="*/ 71 h 62"/>
                  <a:gd name="T14" fmla="*/ 23 w 57"/>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62">
                    <a:moveTo>
                      <a:pt x="1" y="54"/>
                    </a:moveTo>
                    <a:cubicBezTo>
                      <a:pt x="0" y="56"/>
                      <a:pt x="0" y="59"/>
                      <a:pt x="1" y="62"/>
                    </a:cubicBezTo>
                    <a:cubicBezTo>
                      <a:pt x="0" y="59"/>
                      <a:pt x="0" y="56"/>
                      <a:pt x="1" y="54"/>
                    </a:cubicBezTo>
                    <a:moveTo>
                      <a:pt x="14" y="0"/>
                    </a:moveTo>
                    <a:cubicBezTo>
                      <a:pt x="14" y="1"/>
                      <a:pt x="14" y="2"/>
                      <a:pt x="13" y="3"/>
                    </a:cubicBezTo>
                    <a:cubicBezTo>
                      <a:pt x="14" y="2"/>
                      <a:pt x="14" y="1"/>
                      <a:pt x="14" y="0"/>
                    </a:cubicBezTo>
                    <a:cubicBezTo>
                      <a:pt x="30" y="14"/>
                      <a:pt x="44" y="28"/>
                      <a:pt x="57" y="44"/>
                    </a:cubicBezTo>
                    <a:cubicBezTo>
                      <a:pt x="44" y="28"/>
                      <a:pt x="30" y="14"/>
                      <a:pt x="14"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4" name="Freeform 15"/>
              <p:cNvSpPr>
                <a:spLocks/>
              </p:cNvSpPr>
              <p:nvPr/>
            </p:nvSpPr>
            <p:spPr bwMode="auto">
              <a:xfrm>
                <a:off x="4825" y="2882"/>
                <a:ext cx="97" cy="230"/>
              </a:xfrm>
              <a:custGeom>
                <a:avLst/>
                <a:gdLst>
                  <a:gd name="T0" fmla="*/ 87 w 60"/>
                  <a:gd name="T1" fmla="*/ 0 h 142"/>
                  <a:gd name="T2" fmla="*/ 68 w 60"/>
                  <a:gd name="T3" fmla="*/ 11 h 142"/>
                  <a:gd name="T4" fmla="*/ 68 w 60"/>
                  <a:gd name="T5" fmla="*/ 11 h 142"/>
                  <a:gd name="T6" fmla="*/ 68 w 60"/>
                  <a:gd name="T7" fmla="*/ 11 h 142"/>
                  <a:gd name="T8" fmla="*/ 66 w 60"/>
                  <a:gd name="T9" fmla="*/ 11 h 142"/>
                  <a:gd name="T10" fmla="*/ 66 w 60"/>
                  <a:gd name="T11" fmla="*/ 11 h 142"/>
                  <a:gd name="T12" fmla="*/ 65 w 60"/>
                  <a:gd name="T13" fmla="*/ 13 h 142"/>
                  <a:gd name="T14" fmla="*/ 65 w 60"/>
                  <a:gd name="T15" fmla="*/ 13 h 142"/>
                  <a:gd name="T16" fmla="*/ 65 w 60"/>
                  <a:gd name="T17" fmla="*/ 13 h 142"/>
                  <a:gd name="T18" fmla="*/ 65 w 60"/>
                  <a:gd name="T19" fmla="*/ 13 h 142"/>
                  <a:gd name="T20" fmla="*/ 58 w 60"/>
                  <a:gd name="T21" fmla="*/ 15 h 142"/>
                  <a:gd name="T22" fmla="*/ 58 w 60"/>
                  <a:gd name="T23" fmla="*/ 15 h 142"/>
                  <a:gd name="T24" fmla="*/ 52 w 60"/>
                  <a:gd name="T25" fmla="*/ 19 h 142"/>
                  <a:gd name="T26" fmla="*/ 52 w 60"/>
                  <a:gd name="T27" fmla="*/ 19 h 142"/>
                  <a:gd name="T28" fmla="*/ 52 w 60"/>
                  <a:gd name="T29" fmla="*/ 19 h 142"/>
                  <a:gd name="T30" fmla="*/ 50 w 60"/>
                  <a:gd name="T31" fmla="*/ 19 h 142"/>
                  <a:gd name="T32" fmla="*/ 50 w 60"/>
                  <a:gd name="T33" fmla="*/ 21 h 142"/>
                  <a:gd name="T34" fmla="*/ 0 w 60"/>
                  <a:gd name="T35" fmla="*/ 58 h 142"/>
                  <a:gd name="T36" fmla="*/ 24 w 60"/>
                  <a:gd name="T37" fmla="*/ 89 h 142"/>
                  <a:gd name="T38" fmla="*/ 63 w 60"/>
                  <a:gd name="T39" fmla="*/ 170 h 142"/>
                  <a:gd name="T40" fmla="*/ 73 w 60"/>
                  <a:gd name="T41" fmla="*/ 207 h 142"/>
                  <a:gd name="T42" fmla="*/ 82 w 60"/>
                  <a:gd name="T43" fmla="*/ 230 h 142"/>
                  <a:gd name="T44" fmla="*/ 89 w 60"/>
                  <a:gd name="T45" fmla="*/ 198 h 142"/>
                  <a:gd name="T46" fmla="*/ 97 w 60"/>
                  <a:gd name="T47" fmla="*/ 100 h 142"/>
                  <a:gd name="T48" fmla="*/ 97 w 60"/>
                  <a:gd name="T49" fmla="*/ 89 h 142"/>
                  <a:gd name="T50" fmla="*/ 87 w 60"/>
                  <a:gd name="T51" fmla="*/ 0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142">
                    <a:moveTo>
                      <a:pt x="54" y="0"/>
                    </a:moveTo>
                    <a:cubicBezTo>
                      <a:pt x="50" y="2"/>
                      <a:pt x="46" y="4"/>
                      <a:pt x="42" y="7"/>
                    </a:cubicBezTo>
                    <a:cubicBezTo>
                      <a:pt x="42" y="7"/>
                      <a:pt x="42" y="7"/>
                      <a:pt x="42" y="7"/>
                    </a:cubicBezTo>
                    <a:cubicBezTo>
                      <a:pt x="42" y="7"/>
                      <a:pt x="42" y="7"/>
                      <a:pt x="42" y="7"/>
                    </a:cubicBezTo>
                    <a:cubicBezTo>
                      <a:pt x="42" y="7"/>
                      <a:pt x="41" y="7"/>
                      <a:pt x="41" y="7"/>
                    </a:cubicBezTo>
                    <a:cubicBezTo>
                      <a:pt x="41" y="7"/>
                      <a:pt x="41" y="7"/>
                      <a:pt x="41" y="7"/>
                    </a:cubicBezTo>
                    <a:cubicBezTo>
                      <a:pt x="41" y="7"/>
                      <a:pt x="40" y="7"/>
                      <a:pt x="40" y="8"/>
                    </a:cubicBezTo>
                    <a:cubicBezTo>
                      <a:pt x="40" y="8"/>
                      <a:pt x="40" y="8"/>
                      <a:pt x="40" y="8"/>
                    </a:cubicBezTo>
                    <a:cubicBezTo>
                      <a:pt x="40" y="8"/>
                      <a:pt x="40" y="8"/>
                      <a:pt x="40" y="8"/>
                    </a:cubicBezTo>
                    <a:cubicBezTo>
                      <a:pt x="40" y="8"/>
                      <a:pt x="40" y="8"/>
                      <a:pt x="40" y="8"/>
                    </a:cubicBezTo>
                    <a:cubicBezTo>
                      <a:pt x="39" y="8"/>
                      <a:pt x="38" y="9"/>
                      <a:pt x="36" y="9"/>
                    </a:cubicBezTo>
                    <a:cubicBezTo>
                      <a:pt x="36" y="9"/>
                      <a:pt x="36" y="9"/>
                      <a:pt x="36" y="9"/>
                    </a:cubicBezTo>
                    <a:cubicBezTo>
                      <a:pt x="35" y="10"/>
                      <a:pt x="34" y="11"/>
                      <a:pt x="32" y="12"/>
                    </a:cubicBezTo>
                    <a:cubicBezTo>
                      <a:pt x="32" y="12"/>
                      <a:pt x="32" y="12"/>
                      <a:pt x="32" y="12"/>
                    </a:cubicBezTo>
                    <a:cubicBezTo>
                      <a:pt x="32" y="12"/>
                      <a:pt x="32" y="12"/>
                      <a:pt x="32" y="12"/>
                    </a:cubicBezTo>
                    <a:cubicBezTo>
                      <a:pt x="31" y="12"/>
                      <a:pt x="31" y="12"/>
                      <a:pt x="31" y="12"/>
                    </a:cubicBezTo>
                    <a:cubicBezTo>
                      <a:pt x="31" y="13"/>
                      <a:pt x="31" y="13"/>
                      <a:pt x="31" y="13"/>
                    </a:cubicBezTo>
                    <a:cubicBezTo>
                      <a:pt x="19" y="19"/>
                      <a:pt x="9" y="27"/>
                      <a:pt x="0" y="36"/>
                    </a:cubicBezTo>
                    <a:cubicBezTo>
                      <a:pt x="4" y="40"/>
                      <a:pt x="10" y="45"/>
                      <a:pt x="15" y="55"/>
                    </a:cubicBezTo>
                    <a:cubicBezTo>
                      <a:pt x="30" y="81"/>
                      <a:pt x="31" y="78"/>
                      <a:pt x="39" y="105"/>
                    </a:cubicBezTo>
                    <a:cubicBezTo>
                      <a:pt x="41" y="114"/>
                      <a:pt x="43" y="122"/>
                      <a:pt x="45" y="128"/>
                    </a:cubicBezTo>
                    <a:cubicBezTo>
                      <a:pt x="47" y="134"/>
                      <a:pt x="49" y="138"/>
                      <a:pt x="51" y="142"/>
                    </a:cubicBezTo>
                    <a:cubicBezTo>
                      <a:pt x="52" y="135"/>
                      <a:pt x="54" y="129"/>
                      <a:pt x="55" y="122"/>
                    </a:cubicBezTo>
                    <a:cubicBezTo>
                      <a:pt x="58" y="103"/>
                      <a:pt x="60" y="83"/>
                      <a:pt x="60" y="62"/>
                    </a:cubicBezTo>
                    <a:cubicBezTo>
                      <a:pt x="60" y="60"/>
                      <a:pt x="60" y="57"/>
                      <a:pt x="60" y="55"/>
                    </a:cubicBezTo>
                    <a:cubicBezTo>
                      <a:pt x="60" y="36"/>
                      <a:pt x="58" y="18"/>
                      <a:pt x="54" y="0"/>
                    </a:cubicBezTo>
                  </a:path>
                </a:pathLst>
              </a:custGeom>
              <a:solidFill>
                <a:srgbClr val="20C1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5" name="Freeform 16"/>
              <p:cNvSpPr>
                <a:spLocks noEditPoints="1"/>
              </p:cNvSpPr>
              <p:nvPr/>
            </p:nvSpPr>
            <p:spPr bwMode="auto">
              <a:xfrm>
                <a:off x="4825" y="2940"/>
                <a:ext cx="89" cy="172"/>
              </a:xfrm>
              <a:custGeom>
                <a:avLst/>
                <a:gdLst>
                  <a:gd name="T0" fmla="*/ 89 w 55"/>
                  <a:gd name="T1" fmla="*/ 140 h 106"/>
                  <a:gd name="T2" fmla="*/ 83 w 55"/>
                  <a:gd name="T3" fmla="*/ 172 h 106"/>
                  <a:gd name="T4" fmla="*/ 83 w 55"/>
                  <a:gd name="T5" fmla="*/ 172 h 106"/>
                  <a:gd name="T6" fmla="*/ 89 w 55"/>
                  <a:gd name="T7" fmla="*/ 140 h 106"/>
                  <a:gd name="T8" fmla="*/ 0 w 55"/>
                  <a:gd name="T9" fmla="*/ 0 h 106"/>
                  <a:gd name="T10" fmla="*/ 0 w 55"/>
                  <a:gd name="T11" fmla="*/ 0 h 106"/>
                  <a:gd name="T12" fmla="*/ 24 w 55"/>
                  <a:gd name="T13" fmla="*/ 31 h 106"/>
                  <a:gd name="T14" fmla="*/ 63 w 55"/>
                  <a:gd name="T15" fmla="*/ 112 h 106"/>
                  <a:gd name="T16" fmla="*/ 73 w 55"/>
                  <a:gd name="T17" fmla="*/ 149 h 106"/>
                  <a:gd name="T18" fmla="*/ 63 w 55"/>
                  <a:gd name="T19" fmla="*/ 112 h 106"/>
                  <a:gd name="T20" fmla="*/ 24 w 55"/>
                  <a:gd name="T21" fmla="*/ 31 h 106"/>
                  <a:gd name="T22" fmla="*/ 0 w 55"/>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6">
                    <a:moveTo>
                      <a:pt x="55" y="86"/>
                    </a:moveTo>
                    <a:cubicBezTo>
                      <a:pt x="54" y="93"/>
                      <a:pt x="52" y="99"/>
                      <a:pt x="51" y="106"/>
                    </a:cubicBezTo>
                    <a:cubicBezTo>
                      <a:pt x="51" y="106"/>
                      <a:pt x="51" y="106"/>
                      <a:pt x="51" y="106"/>
                    </a:cubicBezTo>
                    <a:cubicBezTo>
                      <a:pt x="52" y="99"/>
                      <a:pt x="54" y="93"/>
                      <a:pt x="55" y="86"/>
                    </a:cubicBezTo>
                    <a:moveTo>
                      <a:pt x="0" y="0"/>
                    </a:moveTo>
                    <a:cubicBezTo>
                      <a:pt x="0" y="0"/>
                      <a:pt x="0" y="0"/>
                      <a:pt x="0" y="0"/>
                    </a:cubicBezTo>
                    <a:cubicBezTo>
                      <a:pt x="4" y="4"/>
                      <a:pt x="10" y="9"/>
                      <a:pt x="15" y="19"/>
                    </a:cubicBezTo>
                    <a:cubicBezTo>
                      <a:pt x="30" y="45"/>
                      <a:pt x="31" y="42"/>
                      <a:pt x="39" y="69"/>
                    </a:cubicBezTo>
                    <a:cubicBezTo>
                      <a:pt x="41" y="78"/>
                      <a:pt x="43" y="86"/>
                      <a:pt x="45" y="92"/>
                    </a:cubicBezTo>
                    <a:cubicBezTo>
                      <a:pt x="43" y="86"/>
                      <a:pt x="41" y="78"/>
                      <a:pt x="39" y="69"/>
                    </a:cubicBezTo>
                    <a:cubicBezTo>
                      <a:pt x="31" y="42"/>
                      <a:pt x="30" y="45"/>
                      <a:pt x="15" y="19"/>
                    </a:cubicBezTo>
                    <a:cubicBezTo>
                      <a:pt x="10" y="9"/>
                      <a:pt x="4" y="4"/>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6" name="Freeform 17"/>
              <p:cNvSpPr>
                <a:spLocks/>
              </p:cNvSpPr>
              <p:nvPr/>
            </p:nvSpPr>
            <p:spPr bwMode="auto">
              <a:xfrm>
                <a:off x="4771" y="2693"/>
                <a:ext cx="21" cy="1"/>
              </a:xfrm>
              <a:custGeom>
                <a:avLst/>
                <a:gdLst>
                  <a:gd name="T0" fmla="*/ 21 w 13"/>
                  <a:gd name="T1" fmla="*/ 0 h 1"/>
                  <a:gd name="T2" fmla="*/ 18 w 13"/>
                  <a:gd name="T3" fmla="*/ 0 h 1"/>
                  <a:gd name="T4" fmla="*/ 0 w 13"/>
                  <a:gd name="T5" fmla="*/ 1 h 1"/>
                  <a:gd name="T6" fmla="*/ 0 w 13"/>
                  <a:gd name="T7" fmla="*/ 1 h 1"/>
                  <a:gd name="T8" fmla="*/ 2 w 13"/>
                  <a:gd name="T9" fmla="*/ 1 h 1"/>
                  <a:gd name="T10" fmla="*/ 15 w 13"/>
                  <a:gd name="T11" fmla="*/ 1 h 1"/>
                  <a:gd name="T12" fmla="*/ 21 w 13"/>
                  <a:gd name="T13" fmla="*/ 0 h 1"/>
                  <a:gd name="T14" fmla="*/ 21 w 1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
                    <a:moveTo>
                      <a:pt x="13" y="0"/>
                    </a:moveTo>
                    <a:cubicBezTo>
                      <a:pt x="12" y="0"/>
                      <a:pt x="12" y="0"/>
                      <a:pt x="11" y="0"/>
                    </a:cubicBezTo>
                    <a:cubicBezTo>
                      <a:pt x="7" y="0"/>
                      <a:pt x="4" y="1"/>
                      <a:pt x="0" y="1"/>
                    </a:cubicBezTo>
                    <a:cubicBezTo>
                      <a:pt x="0" y="1"/>
                      <a:pt x="0" y="1"/>
                      <a:pt x="0" y="1"/>
                    </a:cubicBezTo>
                    <a:cubicBezTo>
                      <a:pt x="0" y="1"/>
                      <a:pt x="1" y="1"/>
                      <a:pt x="1" y="1"/>
                    </a:cubicBezTo>
                    <a:cubicBezTo>
                      <a:pt x="3" y="1"/>
                      <a:pt x="6" y="1"/>
                      <a:pt x="9" y="1"/>
                    </a:cubicBezTo>
                    <a:cubicBezTo>
                      <a:pt x="11" y="0"/>
                      <a:pt x="13" y="0"/>
                      <a:pt x="13" y="0"/>
                    </a:cubicBezTo>
                    <a:cubicBezTo>
                      <a:pt x="13" y="0"/>
                      <a:pt x="13" y="0"/>
                      <a:pt x="13" y="0"/>
                    </a:cubicBezTo>
                  </a:path>
                </a:pathLst>
              </a:custGeom>
              <a:solidFill>
                <a:srgbClr val="FB9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7" name="Freeform 18"/>
              <p:cNvSpPr>
                <a:spLocks noEditPoints="1"/>
              </p:cNvSpPr>
              <p:nvPr/>
            </p:nvSpPr>
            <p:spPr bwMode="auto">
              <a:xfrm>
                <a:off x="4373" y="3156"/>
                <a:ext cx="231" cy="74"/>
              </a:xfrm>
              <a:custGeom>
                <a:avLst/>
                <a:gdLst>
                  <a:gd name="T0" fmla="*/ 32 w 143"/>
                  <a:gd name="T1" fmla="*/ 74 h 46"/>
                  <a:gd name="T2" fmla="*/ 34 w 143"/>
                  <a:gd name="T3" fmla="*/ 74 h 46"/>
                  <a:gd name="T4" fmla="*/ 34 w 143"/>
                  <a:gd name="T5" fmla="*/ 74 h 46"/>
                  <a:gd name="T6" fmla="*/ 32 w 143"/>
                  <a:gd name="T7" fmla="*/ 74 h 46"/>
                  <a:gd name="T8" fmla="*/ 0 w 143"/>
                  <a:gd name="T9" fmla="*/ 66 h 46"/>
                  <a:gd name="T10" fmla="*/ 0 w 143"/>
                  <a:gd name="T11" fmla="*/ 66 h 46"/>
                  <a:gd name="T12" fmla="*/ 34 w 143"/>
                  <a:gd name="T13" fmla="*/ 74 h 46"/>
                  <a:gd name="T14" fmla="*/ 0 w 143"/>
                  <a:gd name="T15" fmla="*/ 66 h 46"/>
                  <a:gd name="T16" fmla="*/ 226 w 143"/>
                  <a:gd name="T17" fmla="*/ 0 h 46"/>
                  <a:gd name="T18" fmla="*/ 92 w 143"/>
                  <a:gd name="T19" fmla="*/ 27 h 46"/>
                  <a:gd name="T20" fmla="*/ 78 w 143"/>
                  <a:gd name="T21" fmla="*/ 37 h 46"/>
                  <a:gd name="T22" fmla="*/ 92 w 143"/>
                  <a:gd name="T23" fmla="*/ 27 h 46"/>
                  <a:gd name="T24" fmla="*/ 226 w 143"/>
                  <a:gd name="T25" fmla="*/ 0 h 46"/>
                  <a:gd name="T26" fmla="*/ 231 w 143"/>
                  <a:gd name="T27" fmla="*/ 0 h 46"/>
                  <a:gd name="T28" fmla="*/ 226 w 143"/>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 h="46">
                    <a:moveTo>
                      <a:pt x="20" y="46"/>
                    </a:moveTo>
                    <a:cubicBezTo>
                      <a:pt x="20" y="46"/>
                      <a:pt x="21" y="46"/>
                      <a:pt x="21" y="46"/>
                    </a:cubicBezTo>
                    <a:cubicBezTo>
                      <a:pt x="21" y="46"/>
                      <a:pt x="21" y="46"/>
                      <a:pt x="21" y="46"/>
                    </a:cubicBezTo>
                    <a:cubicBezTo>
                      <a:pt x="21" y="46"/>
                      <a:pt x="20" y="46"/>
                      <a:pt x="20" y="46"/>
                    </a:cubicBezTo>
                    <a:moveTo>
                      <a:pt x="0" y="41"/>
                    </a:moveTo>
                    <a:cubicBezTo>
                      <a:pt x="0" y="41"/>
                      <a:pt x="0" y="41"/>
                      <a:pt x="0" y="41"/>
                    </a:cubicBezTo>
                    <a:cubicBezTo>
                      <a:pt x="7" y="43"/>
                      <a:pt x="14" y="45"/>
                      <a:pt x="21" y="46"/>
                    </a:cubicBezTo>
                    <a:cubicBezTo>
                      <a:pt x="14" y="45"/>
                      <a:pt x="7" y="43"/>
                      <a:pt x="0" y="41"/>
                    </a:cubicBezTo>
                    <a:moveTo>
                      <a:pt x="140" y="0"/>
                    </a:moveTo>
                    <a:cubicBezTo>
                      <a:pt x="111" y="0"/>
                      <a:pt x="82" y="2"/>
                      <a:pt x="57" y="17"/>
                    </a:cubicBezTo>
                    <a:cubicBezTo>
                      <a:pt x="54" y="19"/>
                      <a:pt x="51" y="20"/>
                      <a:pt x="48" y="23"/>
                    </a:cubicBezTo>
                    <a:cubicBezTo>
                      <a:pt x="51" y="20"/>
                      <a:pt x="54" y="19"/>
                      <a:pt x="57" y="17"/>
                    </a:cubicBezTo>
                    <a:cubicBezTo>
                      <a:pt x="82" y="2"/>
                      <a:pt x="111" y="0"/>
                      <a:pt x="140" y="0"/>
                    </a:cubicBezTo>
                    <a:cubicBezTo>
                      <a:pt x="141" y="0"/>
                      <a:pt x="142" y="0"/>
                      <a:pt x="143" y="0"/>
                    </a:cubicBezTo>
                    <a:cubicBezTo>
                      <a:pt x="142" y="0"/>
                      <a:pt x="141" y="0"/>
                      <a:pt x="140"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8" name="Freeform 19"/>
              <p:cNvSpPr>
                <a:spLocks noEditPoints="1"/>
              </p:cNvSpPr>
              <p:nvPr/>
            </p:nvSpPr>
            <p:spPr bwMode="auto">
              <a:xfrm>
                <a:off x="4373" y="2539"/>
                <a:ext cx="314" cy="691"/>
              </a:xfrm>
              <a:custGeom>
                <a:avLst/>
                <a:gdLst>
                  <a:gd name="T0" fmla="*/ 0 w 194"/>
                  <a:gd name="T1" fmla="*/ 683 h 427"/>
                  <a:gd name="T2" fmla="*/ 34 w 194"/>
                  <a:gd name="T3" fmla="*/ 691 h 427"/>
                  <a:gd name="T4" fmla="*/ 32 w 194"/>
                  <a:gd name="T5" fmla="*/ 691 h 427"/>
                  <a:gd name="T6" fmla="*/ 34 w 194"/>
                  <a:gd name="T7" fmla="*/ 691 h 427"/>
                  <a:gd name="T8" fmla="*/ 92 w 194"/>
                  <a:gd name="T9" fmla="*/ 644 h 427"/>
                  <a:gd name="T10" fmla="*/ 231 w 194"/>
                  <a:gd name="T11" fmla="*/ 617 h 427"/>
                  <a:gd name="T12" fmla="*/ 280 w 194"/>
                  <a:gd name="T13" fmla="*/ 617 h 427"/>
                  <a:gd name="T14" fmla="*/ 277 w 194"/>
                  <a:gd name="T15" fmla="*/ 505 h 427"/>
                  <a:gd name="T16" fmla="*/ 186 w 194"/>
                  <a:gd name="T17" fmla="*/ 450 h 427"/>
                  <a:gd name="T18" fmla="*/ 121 w 194"/>
                  <a:gd name="T19" fmla="*/ 405 h 427"/>
                  <a:gd name="T20" fmla="*/ 11 w 194"/>
                  <a:gd name="T21" fmla="*/ 379 h 427"/>
                  <a:gd name="T22" fmla="*/ 11 w 194"/>
                  <a:gd name="T23" fmla="*/ 379 h 427"/>
                  <a:gd name="T24" fmla="*/ 11 w 194"/>
                  <a:gd name="T25" fmla="*/ 379 h 427"/>
                  <a:gd name="T26" fmla="*/ 8 w 194"/>
                  <a:gd name="T27" fmla="*/ 374 h 427"/>
                  <a:gd name="T28" fmla="*/ 0 w 194"/>
                  <a:gd name="T29" fmla="*/ 371 h 427"/>
                  <a:gd name="T30" fmla="*/ 0 w 194"/>
                  <a:gd name="T31" fmla="*/ 369 h 427"/>
                  <a:gd name="T32" fmla="*/ 0 w 194"/>
                  <a:gd name="T33" fmla="*/ 327 h 427"/>
                  <a:gd name="T34" fmla="*/ 0 w 194"/>
                  <a:gd name="T35" fmla="*/ 327 h 427"/>
                  <a:gd name="T36" fmla="*/ 10 w 194"/>
                  <a:gd name="T37" fmla="*/ 330 h 427"/>
                  <a:gd name="T38" fmla="*/ 26 w 194"/>
                  <a:gd name="T39" fmla="*/ 330 h 427"/>
                  <a:gd name="T40" fmla="*/ 0 w 194"/>
                  <a:gd name="T41" fmla="*/ 303 h 427"/>
                  <a:gd name="T42" fmla="*/ 0 w 194"/>
                  <a:gd name="T43" fmla="*/ 303 h 427"/>
                  <a:gd name="T44" fmla="*/ 0 w 194"/>
                  <a:gd name="T45" fmla="*/ 2 h 427"/>
                  <a:gd name="T46" fmla="*/ 23 w 194"/>
                  <a:gd name="T47" fmla="*/ 71 h 427"/>
                  <a:gd name="T48" fmla="*/ 36 w 194"/>
                  <a:gd name="T49" fmla="*/ 53 h 427"/>
                  <a:gd name="T50" fmla="*/ 36 w 194"/>
                  <a:gd name="T51" fmla="*/ 53 h 427"/>
                  <a:gd name="T52" fmla="*/ 36 w 194"/>
                  <a:gd name="T53" fmla="*/ 53 h 427"/>
                  <a:gd name="T54" fmla="*/ 36 w 194"/>
                  <a:gd name="T55" fmla="*/ 53 h 427"/>
                  <a:gd name="T56" fmla="*/ 36 w 194"/>
                  <a:gd name="T57" fmla="*/ 53 h 427"/>
                  <a:gd name="T58" fmla="*/ 36 w 194"/>
                  <a:gd name="T59" fmla="*/ 53 h 427"/>
                  <a:gd name="T60" fmla="*/ 36 w 194"/>
                  <a:gd name="T61" fmla="*/ 52 h 427"/>
                  <a:gd name="T62" fmla="*/ 36 w 194"/>
                  <a:gd name="T63" fmla="*/ 52 h 427"/>
                  <a:gd name="T64" fmla="*/ 36 w 194"/>
                  <a:gd name="T65" fmla="*/ 52 h 427"/>
                  <a:gd name="T66" fmla="*/ 36 w 194"/>
                  <a:gd name="T67" fmla="*/ 52 h 4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4" h="427">
                    <a:moveTo>
                      <a:pt x="0" y="228"/>
                    </a:moveTo>
                    <a:cubicBezTo>
                      <a:pt x="0" y="422"/>
                      <a:pt x="0" y="422"/>
                      <a:pt x="0" y="422"/>
                    </a:cubicBezTo>
                    <a:cubicBezTo>
                      <a:pt x="7" y="424"/>
                      <a:pt x="14" y="426"/>
                      <a:pt x="21" y="427"/>
                    </a:cubicBezTo>
                    <a:cubicBezTo>
                      <a:pt x="21" y="427"/>
                      <a:pt x="21" y="427"/>
                      <a:pt x="21" y="427"/>
                    </a:cubicBezTo>
                    <a:cubicBezTo>
                      <a:pt x="21" y="427"/>
                      <a:pt x="21" y="427"/>
                      <a:pt x="21" y="427"/>
                    </a:cubicBezTo>
                    <a:cubicBezTo>
                      <a:pt x="21" y="427"/>
                      <a:pt x="20" y="427"/>
                      <a:pt x="20" y="427"/>
                    </a:cubicBezTo>
                    <a:cubicBezTo>
                      <a:pt x="20" y="427"/>
                      <a:pt x="20" y="427"/>
                      <a:pt x="20" y="427"/>
                    </a:cubicBezTo>
                    <a:cubicBezTo>
                      <a:pt x="20" y="427"/>
                      <a:pt x="20" y="427"/>
                      <a:pt x="21" y="427"/>
                    </a:cubicBezTo>
                    <a:cubicBezTo>
                      <a:pt x="28" y="419"/>
                      <a:pt x="39" y="410"/>
                      <a:pt x="48" y="404"/>
                    </a:cubicBezTo>
                    <a:cubicBezTo>
                      <a:pt x="51" y="401"/>
                      <a:pt x="54" y="400"/>
                      <a:pt x="57" y="398"/>
                    </a:cubicBezTo>
                    <a:cubicBezTo>
                      <a:pt x="82" y="383"/>
                      <a:pt x="111" y="381"/>
                      <a:pt x="140" y="381"/>
                    </a:cubicBezTo>
                    <a:cubicBezTo>
                      <a:pt x="141" y="381"/>
                      <a:pt x="142" y="381"/>
                      <a:pt x="143" y="381"/>
                    </a:cubicBezTo>
                    <a:cubicBezTo>
                      <a:pt x="149" y="381"/>
                      <a:pt x="155" y="381"/>
                      <a:pt x="161" y="381"/>
                    </a:cubicBezTo>
                    <a:cubicBezTo>
                      <a:pt x="165" y="381"/>
                      <a:pt x="169" y="381"/>
                      <a:pt x="173" y="381"/>
                    </a:cubicBezTo>
                    <a:cubicBezTo>
                      <a:pt x="181" y="366"/>
                      <a:pt x="190" y="349"/>
                      <a:pt x="190" y="344"/>
                    </a:cubicBezTo>
                    <a:cubicBezTo>
                      <a:pt x="190" y="338"/>
                      <a:pt x="194" y="325"/>
                      <a:pt x="171" y="312"/>
                    </a:cubicBezTo>
                    <a:cubicBezTo>
                      <a:pt x="167" y="309"/>
                      <a:pt x="163" y="308"/>
                      <a:pt x="160" y="306"/>
                    </a:cubicBezTo>
                    <a:cubicBezTo>
                      <a:pt x="145" y="300"/>
                      <a:pt x="137" y="301"/>
                      <a:pt x="115" y="278"/>
                    </a:cubicBezTo>
                    <a:cubicBezTo>
                      <a:pt x="115" y="278"/>
                      <a:pt x="115" y="278"/>
                      <a:pt x="115" y="278"/>
                    </a:cubicBezTo>
                    <a:cubicBezTo>
                      <a:pt x="99" y="260"/>
                      <a:pt x="86" y="253"/>
                      <a:pt x="75" y="250"/>
                    </a:cubicBezTo>
                    <a:cubicBezTo>
                      <a:pt x="68" y="248"/>
                      <a:pt x="61" y="247"/>
                      <a:pt x="54" y="247"/>
                    </a:cubicBezTo>
                    <a:cubicBezTo>
                      <a:pt x="39" y="247"/>
                      <a:pt x="16" y="241"/>
                      <a:pt x="7" y="234"/>
                    </a:cubicBezTo>
                    <a:cubicBezTo>
                      <a:pt x="7" y="234"/>
                      <a:pt x="7" y="234"/>
                      <a:pt x="7" y="234"/>
                    </a:cubicBezTo>
                    <a:cubicBezTo>
                      <a:pt x="7" y="234"/>
                      <a:pt x="7" y="234"/>
                      <a:pt x="7" y="234"/>
                    </a:cubicBezTo>
                    <a:cubicBezTo>
                      <a:pt x="7" y="234"/>
                      <a:pt x="7" y="234"/>
                      <a:pt x="7" y="234"/>
                    </a:cubicBezTo>
                    <a:cubicBezTo>
                      <a:pt x="7" y="234"/>
                      <a:pt x="7" y="234"/>
                      <a:pt x="7" y="234"/>
                    </a:cubicBezTo>
                    <a:cubicBezTo>
                      <a:pt x="7" y="234"/>
                      <a:pt x="7" y="234"/>
                      <a:pt x="7" y="234"/>
                    </a:cubicBezTo>
                    <a:cubicBezTo>
                      <a:pt x="6" y="233"/>
                      <a:pt x="5" y="232"/>
                      <a:pt x="5" y="231"/>
                    </a:cubicBezTo>
                    <a:cubicBezTo>
                      <a:pt x="5" y="231"/>
                      <a:pt x="5" y="231"/>
                      <a:pt x="4" y="231"/>
                    </a:cubicBezTo>
                    <a:cubicBezTo>
                      <a:pt x="4" y="229"/>
                      <a:pt x="2" y="229"/>
                      <a:pt x="0" y="229"/>
                    </a:cubicBezTo>
                    <a:cubicBezTo>
                      <a:pt x="0" y="228"/>
                      <a:pt x="0" y="228"/>
                      <a:pt x="0" y="228"/>
                    </a:cubicBezTo>
                    <a:cubicBezTo>
                      <a:pt x="0" y="228"/>
                      <a:pt x="0" y="228"/>
                      <a:pt x="0" y="228"/>
                    </a:cubicBezTo>
                    <a:moveTo>
                      <a:pt x="0" y="187"/>
                    </a:moveTo>
                    <a:cubicBezTo>
                      <a:pt x="0" y="202"/>
                      <a:pt x="0" y="202"/>
                      <a:pt x="0" y="202"/>
                    </a:cubicBezTo>
                    <a:cubicBezTo>
                      <a:pt x="0" y="202"/>
                      <a:pt x="0" y="202"/>
                      <a:pt x="0" y="202"/>
                    </a:cubicBezTo>
                    <a:cubicBezTo>
                      <a:pt x="0" y="202"/>
                      <a:pt x="0" y="202"/>
                      <a:pt x="0" y="202"/>
                    </a:cubicBezTo>
                    <a:cubicBezTo>
                      <a:pt x="1" y="203"/>
                      <a:pt x="3" y="204"/>
                      <a:pt x="5" y="204"/>
                    </a:cubicBezTo>
                    <a:cubicBezTo>
                      <a:pt x="5" y="204"/>
                      <a:pt x="6" y="204"/>
                      <a:pt x="6" y="204"/>
                    </a:cubicBezTo>
                    <a:cubicBezTo>
                      <a:pt x="9" y="204"/>
                      <a:pt x="11" y="205"/>
                      <a:pt x="14" y="205"/>
                    </a:cubicBezTo>
                    <a:cubicBezTo>
                      <a:pt x="15" y="205"/>
                      <a:pt x="15" y="205"/>
                      <a:pt x="16" y="204"/>
                    </a:cubicBezTo>
                    <a:cubicBezTo>
                      <a:pt x="19" y="204"/>
                      <a:pt x="20" y="203"/>
                      <a:pt x="19" y="200"/>
                    </a:cubicBezTo>
                    <a:cubicBezTo>
                      <a:pt x="17" y="196"/>
                      <a:pt x="7" y="189"/>
                      <a:pt x="0" y="187"/>
                    </a:cubicBezTo>
                    <a:cubicBezTo>
                      <a:pt x="0" y="187"/>
                      <a:pt x="0" y="187"/>
                      <a:pt x="0" y="187"/>
                    </a:cubicBezTo>
                    <a:cubicBezTo>
                      <a:pt x="0" y="187"/>
                      <a:pt x="0" y="187"/>
                      <a:pt x="0" y="187"/>
                    </a:cubicBezTo>
                    <a:moveTo>
                      <a:pt x="3" y="0"/>
                    </a:moveTo>
                    <a:cubicBezTo>
                      <a:pt x="2" y="1"/>
                      <a:pt x="1" y="1"/>
                      <a:pt x="0" y="1"/>
                    </a:cubicBezTo>
                    <a:cubicBezTo>
                      <a:pt x="0" y="54"/>
                      <a:pt x="0" y="54"/>
                      <a:pt x="0" y="54"/>
                    </a:cubicBezTo>
                    <a:cubicBezTo>
                      <a:pt x="5" y="51"/>
                      <a:pt x="10" y="48"/>
                      <a:pt x="14" y="44"/>
                    </a:cubicBezTo>
                    <a:cubicBezTo>
                      <a:pt x="17" y="41"/>
                      <a:pt x="20" y="37"/>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6" y="21"/>
                      <a:pt x="13" y="10"/>
                      <a:pt x="3" y="0"/>
                    </a:cubicBezTo>
                  </a:path>
                </a:pathLst>
              </a:custGeom>
              <a:solidFill>
                <a:srgbClr val="64C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9" name="Freeform 20"/>
              <p:cNvSpPr>
                <a:spLocks noEditPoints="1"/>
              </p:cNvSpPr>
              <p:nvPr/>
            </p:nvSpPr>
            <p:spPr bwMode="auto">
              <a:xfrm>
                <a:off x="4373" y="2539"/>
                <a:ext cx="259" cy="495"/>
              </a:xfrm>
              <a:custGeom>
                <a:avLst/>
                <a:gdLst>
                  <a:gd name="T0" fmla="*/ 186 w 160"/>
                  <a:gd name="T1" fmla="*/ 450 h 306"/>
                  <a:gd name="T2" fmla="*/ 186 w 160"/>
                  <a:gd name="T3" fmla="*/ 450 h 306"/>
                  <a:gd name="T4" fmla="*/ 11 w 160"/>
                  <a:gd name="T5" fmla="*/ 379 h 306"/>
                  <a:gd name="T6" fmla="*/ 121 w 160"/>
                  <a:gd name="T7" fmla="*/ 404 h 306"/>
                  <a:gd name="T8" fmla="*/ 11 w 160"/>
                  <a:gd name="T9" fmla="*/ 379 h 306"/>
                  <a:gd name="T10" fmla="*/ 11 w 160"/>
                  <a:gd name="T11" fmla="*/ 379 h 306"/>
                  <a:gd name="T12" fmla="*/ 11 w 160"/>
                  <a:gd name="T13" fmla="*/ 379 h 306"/>
                  <a:gd name="T14" fmla="*/ 11 w 160"/>
                  <a:gd name="T15" fmla="*/ 379 h 306"/>
                  <a:gd name="T16" fmla="*/ 8 w 160"/>
                  <a:gd name="T17" fmla="*/ 374 h 306"/>
                  <a:gd name="T18" fmla="*/ 8 w 160"/>
                  <a:gd name="T19" fmla="*/ 374 h 306"/>
                  <a:gd name="T20" fmla="*/ 8 w 160"/>
                  <a:gd name="T21" fmla="*/ 330 h 306"/>
                  <a:gd name="T22" fmla="*/ 23 w 160"/>
                  <a:gd name="T23" fmla="*/ 332 h 306"/>
                  <a:gd name="T24" fmla="*/ 23 w 160"/>
                  <a:gd name="T25" fmla="*/ 332 h 306"/>
                  <a:gd name="T26" fmla="*/ 8 w 160"/>
                  <a:gd name="T27" fmla="*/ 330 h 306"/>
                  <a:gd name="T28" fmla="*/ 0 w 160"/>
                  <a:gd name="T29" fmla="*/ 87 h 306"/>
                  <a:gd name="T30" fmla="*/ 0 w 160"/>
                  <a:gd name="T31" fmla="*/ 303 h 306"/>
                  <a:gd name="T32" fmla="*/ 23 w 160"/>
                  <a:gd name="T33" fmla="*/ 71 h 306"/>
                  <a:gd name="T34" fmla="*/ 36 w 160"/>
                  <a:gd name="T35" fmla="*/ 53 h 306"/>
                  <a:gd name="T36" fmla="*/ 36 w 160"/>
                  <a:gd name="T37" fmla="*/ 53 h 306"/>
                  <a:gd name="T38" fmla="*/ 36 w 160"/>
                  <a:gd name="T39" fmla="*/ 53 h 306"/>
                  <a:gd name="T40" fmla="*/ 36 w 160"/>
                  <a:gd name="T41" fmla="*/ 53 h 306"/>
                  <a:gd name="T42" fmla="*/ 36 w 160"/>
                  <a:gd name="T43" fmla="*/ 53 h 306"/>
                  <a:gd name="T44" fmla="*/ 36 w 160"/>
                  <a:gd name="T45" fmla="*/ 53 h 306"/>
                  <a:gd name="T46" fmla="*/ 36 w 160"/>
                  <a:gd name="T47" fmla="*/ 53 h 306"/>
                  <a:gd name="T48" fmla="*/ 36 w 160"/>
                  <a:gd name="T49" fmla="*/ 52 h 306"/>
                  <a:gd name="T50" fmla="*/ 36 w 160"/>
                  <a:gd name="T51" fmla="*/ 52 h 306"/>
                  <a:gd name="T52" fmla="*/ 36 w 160"/>
                  <a:gd name="T53" fmla="*/ 52 h 306"/>
                  <a:gd name="T54" fmla="*/ 36 w 160"/>
                  <a:gd name="T55" fmla="*/ 52 h 306"/>
                  <a:gd name="T56" fmla="*/ 36 w 160"/>
                  <a:gd name="T57" fmla="*/ 52 h 306"/>
                  <a:gd name="T58" fmla="*/ 36 w 160"/>
                  <a:gd name="T59" fmla="*/ 52 h 306"/>
                  <a:gd name="T60" fmla="*/ 5 w 160"/>
                  <a:gd name="T61" fmla="*/ 0 h 306"/>
                  <a:gd name="T62" fmla="*/ 36 w 160"/>
                  <a:gd name="T63" fmla="*/ 52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 h="306">
                    <a:moveTo>
                      <a:pt x="115" y="278"/>
                    </a:moveTo>
                    <a:cubicBezTo>
                      <a:pt x="115" y="278"/>
                      <a:pt x="115" y="278"/>
                      <a:pt x="115" y="278"/>
                    </a:cubicBezTo>
                    <a:cubicBezTo>
                      <a:pt x="137" y="301"/>
                      <a:pt x="145" y="300"/>
                      <a:pt x="160" y="306"/>
                    </a:cubicBezTo>
                    <a:cubicBezTo>
                      <a:pt x="145" y="300"/>
                      <a:pt x="137" y="301"/>
                      <a:pt x="115" y="278"/>
                    </a:cubicBezTo>
                    <a:cubicBezTo>
                      <a:pt x="115" y="278"/>
                      <a:pt x="115" y="278"/>
                      <a:pt x="115" y="278"/>
                    </a:cubicBezTo>
                    <a:moveTo>
                      <a:pt x="7" y="234"/>
                    </a:moveTo>
                    <a:cubicBezTo>
                      <a:pt x="16" y="241"/>
                      <a:pt x="39" y="247"/>
                      <a:pt x="54" y="247"/>
                    </a:cubicBezTo>
                    <a:cubicBezTo>
                      <a:pt x="61" y="247"/>
                      <a:pt x="68" y="248"/>
                      <a:pt x="75" y="250"/>
                    </a:cubicBezTo>
                    <a:cubicBezTo>
                      <a:pt x="68" y="248"/>
                      <a:pt x="61" y="247"/>
                      <a:pt x="54" y="247"/>
                    </a:cubicBezTo>
                    <a:cubicBezTo>
                      <a:pt x="39" y="247"/>
                      <a:pt x="16" y="241"/>
                      <a:pt x="7" y="234"/>
                    </a:cubicBezTo>
                    <a:moveTo>
                      <a:pt x="7" y="234"/>
                    </a:moveTo>
                    <a:cubicBezTo>
                      <a:pt x="7" y="234"/>
                      <a:pt x="7" y="234"/>
                      <a:pt x="7" y="234"/>
                    </a:cubicBezTo>
                    <a:cubicBezTo>
                      <a:pt x="7" y="234"/>
                      <a:pt x="7" y="234"/>
                      <a:pt x="7" y="234"/>
                    </a:cubicBezTo>
                    <a:moveTo>
                      <a:pt x="7" y="234"/>
                    </a:moveTo>
                    <a:cubicBezTo>
                      <a:pt x="7" y="234"/>
                      <a:pt x="7" y="234"/>
                      <a:pt x="7" y="234"/>
                    </a:cubicBezTo>
                    <a:cubicBezTo>
                      <a:pt x="7" y="234"/>
                      <a:pt x="7" y="234"/>
                      <a:pt x="7" y="234"/>
                    </a:cubicBezTo>
                    <a:moveTo>
                      <a:pt x="4" y="231"/>
                    </a:moveTo>
                    <a:cubicBezTo>
                      <a:pt x="5" y="231"/>
                      <a:pt x="5" y="231"/>
                      <a:pt x="5" y="231"/>
                    </a:cubicBezTo>
                    <a:cubicBezTo>
                      <a:pt x="5" y="232"/>
                      <a:pt x="6" y="233"/>
                      <a:pt x="7" y="234"/>
                    </a:cubicBezTo>
                    <a:cubicBezTo>
                      <a:pt x="6" y="233"/>
                      <a:pt x="5" y="232"/>
                      <a:pt x="5" y="231"/>
                    </a:cubicBezTo>
                    <a:cubicBezTo>
                      <a:pt x="5" y="231"/>
                      <a:pt x="5" y="231"/>
                      <a:pt x="4" y="231"/>
                    </a:cubicBezTo>
                    <a:moveTo>
                      <a:pt x="5" y="204"/>
                    </a:moveTo>
                    <a:cubicBezTo>
                      <a:pt x="5" y="204"/>
                      <a:pt x="6" y="204"/>
                      <a:pt x="6" y="204"/>
                    </a:cubicBezTo>
                    <a:cubicBezTo>
                      <a:pt x="9" y="204"/>
                      <a:pt x="11" y="205"/>
                      <a:pt x="14" y="205"/>
                    </a:cubicBezTo>
                    <a:cubicBezTo>
                      <a:pt x="15" y="205"/>
                      <a:pt x="15" y="205"/>
                      <a:pt x="16" y="204"/>
                    </a:cubicBezTo>
                    <a:cubicBezTo>
                      <a:pt x="15" y="205"/>
                      <a:pt x="15" y="205"/>
                      <a:pt x="14" y="205"/>
                    </a:cubicBezTo>
                    <a:cubicBezTo>
                      <a:pt x="11" y="205"/>
                      <a:pt x="9" y="204"/>
                      <a:pt x="6" y="204"/>
                    </a:cubicBezTo>
                    <a:cubicBezTo>
                      <a:pt x="6" y="204"/>
                      <a:pt x="5" y="204"/>
                      <a:pt x="5" y="204"/>
                    </a:cubicBezTo>
                    <a:moveTo>
                      <a:pt x="14" y="44"/>
                    </a:moveTo>
                    <a:cubicBezTo>
                      <a:pt x="10" y="48"/>
                      <a:pt x="5" y="51"/>
                      <a:pt x="0" y="54"/>
                    </a:cubicBezTo>
                    <a:cubicBezTo>
                      <a:pt x="0" y="187"/>
                      <a:pt x="0" y="187"/>
                      <a:pt x="0" y="187"/>
                    </a:cubicBezTo>
                    <a:cubicBezTo>
                      <a:pt x="0" y="187"/>
                      <a:pt x="0" y="187"/>
                      <a:pt x="0" y="187"/>
                    </a:cubicBezTo>
                    <a:cubicBezTo>
                      <a:pt x="0" y="54"/>
                      <a:pt x="0" y="54"/>
                      <a:pt x="0" y="54"/>
                    </a:cubicBezTo>
                    <a:cubicBezTo>
                      <a:pt x="5" y="51"/>
                      <a:pt x="10" y="48"/>
                      <a:pt x="14" y="44"/>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3"/>
                    </a:moveTo>
                    <a:cubicBezTo>
                      <a:pt x="22" y="33"/>
                      <a:pt x="22" y="33"/>
                      <a:pt x="22" y="33"/>
                    </a:cubicBezTo>
                    <a:cubicBezTo>
                      <a:pt x="22" y="33"/>
                      <a:pt x="22" y="33"/>
                      <a:pt x="22" y="33"/>
                    </a:cubicBezTo>
                    <a:moveTo>
                      <a:pt x="22" y="32"/>
                    </a:moveTo>
                    <a:cubicBezTo>
                      <a:pt x="22" y="32"/>
                      <a:pt x="22" y="33"/>
                      <a:pt x="22" y="33"/>
                    </a:cubicBezTo>
                    <a:cubicBezTo>
                      <a:pt x="22" y="33"/>
                      <a:pt x="22" y="32"/>
                      <a:pt x="22" y="32"/>
                    </a:cubicBezTo>
                    <a:moveTo>
                      <a:pt x="22" y="32"/>
                    </a:moveTo>
                    <a:cubicBezTo>
                      <a:pt x="22" y="32"/>
                      <a:pt x="22" y="32"/>
                      <a:pt x="22" y="32"/>
                    </a:cubicBezTo>
                    <a:cubicBezTo>
                      <a:pt x="22" y="32"/>
                      <a:pt x="22" y="32"/>
                      <a:pt x="22" y="32"/>
                    </a:cubicBezTo>
                    <a:moveTo>
                      <a:pt x="22" y="32"/>
                    </a:moveTo>
                    <a:cubicBezTo>
                      <a:pt x="22" y="32"/>
                      <a:pt x="22" y="32"/>
                      <a:pt x="22" y="32"/>
                    </a:cubicBezTo>
                    <a:cubicBezTo>
                      <a:pt x="22" y="32"/>
                      <a:pt x="22" y="32"/>
                      <a:pt x="22" y="32"/>
                    </a:cubicBezTo>
                    <a:moveTo>
                      <a:pt x="22" y="32"/>
                    </a:moveTo>
                    <a:cubicBezTo>
                      <a:pt x="22" y="32"/>
                      <a:pt x="22" y="32"/>
                      <a:pt x="22" y="32"/>
                    </a:cubicBezTo>
                    <a:cubicBezTo>
                      <a:pt x="22" y="32"/>
                      <a:pt x="22" y="32"/>
                      <a:pt x="22" y="32"/>
                    </a:cubicBezTo>
                    <a:moveTo>
                      <a:pt x="3" y="0"/>
                    </a:moveTo>
                    <a:cubicBezTo>
                      <a:pt x="3" y="0"/>
                      <a:pt x="3" y="0"/>
                      <a:pt x="3" y="0"/>
                    </a:cubicBezTo>
                    <a:cubicBezTo>
                      <a:pt x="13" y="10"/>
                      <a:pt x="26" y="21"/>
                      <a:pt x="22" y="32"/>
                    </a:cubicBezTo>
                    <a:cubicBezTo>
                      <a:pt x="26" y="21"/>
                      <a:pt x="13" y="10"/>
                      <a:pt x="3" y="0"/>
                    </a:cubicBezTo>
                  </a:path>
                </a:pathLst>
              </a:custGeom>
              <a:solidFill>
                <a:srgbClr val="308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0" name="Freeform 21"/>
              <p:cNvSpPr>
                <a:spLocks noEditPoints="1"/>
              </p:cNvSpPr>
              <p:nvPr/>
            </p:nvSpPr>
            <p:spPr bwMode="auto">
              <a:xfrm>
                <a:off x="4732" y="2694"/>
                <a:ext cx="180" cy="246"/>
              </a:xfrm>
              <a:custGeom>
                <a:avLst/>
                <a:gdLst>
                  <a:gd name="T0" fmla="*/ 143 w 111"/>
                  <a:gd name="T1" fmla="*/ 209 h 152"/>
                  <a:gd name="T2" fmla="*/ 92 w 111"/>
                  <a:gd name="T3" fmla="*/ 246 h 152"/>
                  <a:gd name="T4" fmla="*/ 92 w 111"/>
                  <a:gd name="T5" fmla="*/ 246 h 152"/>
                  <a:gd name="T6" fmla="*/ 143 w 111"/>
                  <a:gd name="T7" fmla="*/ 209 h 152"/>
                  <a:gd name="T8" fmla="*/ 144 w 111"/>
                  <a:gd name="T9" fmla="*/ 207 h 152"/>
                  <a:gd name="T10" fmla="*/ 143 w 111"/>
                  <a:gd name="T11" fmla="*/ 207 h 152"/>
                  <a:gd name="T12" fmla="*/ 144 w 111"/>
                  <a:gd name="T13" fmla="*/ 207 h 152"/>
                  <a:gd name="T14" fmla="*/ 144 w 111"/>
                  <a:gd name="T15" fmla="*/ 207 h 152"/>
                  <a:gd name="T16" fmla="*/ 144 w 111"/>
                  <a:gd name="T17" fmla="*/ 207 h 152"/>
                  <a:gd name="T18" fmla="*/ 144 w 111"/>
                  <a:gd name="T19" fmla="*/ 207 h 152"/>
                  <a:gd name="T20" fmla="*/ 151 w 111"/>
                  <a:gd name="T21" fmla="*/ 202 h 152"/>
                  <a:gd name="T22" fmla="*/ 151 w 111"/>
                  <a:gd name="T23" fmla="*/ 202 h 152"/>
                  <a:gd name="T24" fmla="*/ 151 w 111"/>
                  <a:gd name="T25" fmla="*/ 202 h 152"/>
                  <a:gd name="T26" fmla="*/ 157 w 111"/>
                  <a:gd name="T27" fmla="*/ 201 h 152"/>
                  <a:gd name="T28" fmla="*/ 157 w 111"/>
                  <a:gd name="T29" fmla="*/ 201 h 152"/>
                  <a:gd name="T30" fmla="*/ 157 w 111"/>
                  <a:gd name="T31" fmla="*/ 201 h 152"/>
                  <a:gd name="T32" fmla="*/ 157 w 111"/>
                  <a:gd name="T33" fmla="*/ 201 h 152"/>
                  <a:gd name="T34" fmla="*/ 157 w 111"/>
                  <a:gd name="T35" fmla="*/ 201 h 152"/>
                  <a:gd name="T36" fmla="*/ 157 w 111"/>
                  <a:gd name="T37" fmla="*/ 201 h 152"/>
                  <a:gd name="T38" fmla="*/ 159 w 111"/>
                  <a:gd name="T39" fmla="*/ 199 h 152"/>
                  <a:gd name="T40" fmla="*/ 159 w 111"/>
                  <a:gd name="T41" fmla="*/ 199 h 152"/>
                  <a:gd name="T42" fmla="*/ 159 w 111"/>
                  <a:gd name="T43" fmla="*/ 199 h 152"/>
                  <a:gd name="T44" fmla="*/ 161 w 111"/>
                  <a:gd name="T45" fmla="*/ 199 h 152"/>
                  <a:gd name="T46" fmla="*/ 161 w 111"/>
                  <a:gd name="T47" fmla="*/ 199 h 152"/>
                  <a:gd name="T48" fmla="*/ 161 w 111"/>
                  <a:gd name="T49" fmla="*/ 199 h 152"/>
                  <a:gd name="T50" fmla="*/ 180 w 111"/>
                  <a:gd name="T51" fmla="*/ 188 h 152"/>
                  <a:gd name="T52" fmla="*/ 161 w 111"/>
                  <a:gd name="T53" fmla="*/ 199 h 152"/>
                  <a:gd name="T54" fmla="*/ 180 w 111"/>
                  <a:gd name="T55" fmla="*/ 188 h 152"/>
                  <a:gd name="T56" fmla="*/ 180 w 111"/>
                  <a:gd name="T57" fmla="*/ 188 h 152"/>
                  <a:gd name="T58" fmla="*/ 41 w 111"/>
                  <a:gd name="T59" fmla="*/ 2 h 152"/>
                  <a:gd name="T60" fmla="*/ 47 w 111"/>
                  <a:gd name="T61" fmla="*/ 3 h 152"/>
                  <a:gd name="T62" fmla="*/ 41 w 111"/>
                  <a:gd name="T63" fmla="*/ 2 h 152"/>
                  <a:gd name="T64" fmla="*/ 39 w 111"/>
                  <a:gd name="T65" fmla="*/ 0 h 152"/>
                  <a:gd name="T66" fmla="*/ 0 w 111"/>
                  <a:gd name="T67" fmla="*/ 3 h 152"/>
                  <a:gd name="T68" fmla="*/ 0 w 111"/>
                  <a:gd name="T69" fmla="*/ 3 h 152"/>
                  <a:gd name="T70" fmla="*/ 39 w 111"/>
                  <a:gd name="T71" fmla="*/ 0 h 152"/>
                  <a:gd name="T72" fmla="*/ 39 w 111"/>
                  <a:gd name="T73" fmla="*/ 0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 h="152">
                    <a:moveTo>
                      <a:pt x="88" y="129"/>
                    </a:moveTo>
                    <a:cubicBezTo>
                      <a:pt x="76" y="135"/>
                      <a:pt x="66" y="143"/>
                      <a:pt x="57" y="152"/>
                    </a:cubicBezTo>
                    <a:cubicBezTo>
                      <a:pt x="57" y="152"/>
                      <a:pt x="57" y="152"/>
                      <a:pt x="57" y="152"/>
                    </a:cubicBezTo>
                    <a:cubicBezTo>
                      <a:pt x="66" y="143"/>
                      <a:pt x="76" y="135"/>
                      <a:pt x="88" y="129"/>
                    </a:cubicBezTo>
                    <a:moveTo>
                      <a:pt x="89" y="128"/>
                    </a:moveTo>
                    <a:cubicBezTo>
                      <a:pt x="88" y="128"/>
                      <a:pt x="88" y="128"/>
                      <a:pt x="88" y="128"/>
                    </a:cubicBezTo>
                    <a:cubicBezTo>
                      <a:pt x="88" y="128"/>
                      <a:pt x="88" y="128"/>
                      <a:pt x="89" y="128"/>
                    </a:cubicBezTo>
                    <a:moveTo>
                      <a:pt x="89" y="128"/>
                    </a:moveTo>
                    <a:cubicBezTo>
                      <a:pt x="89" y="128"/>
                      <a:pt x="89" y="128"/>
                      <a:pt x="89" y="128"/>
                    </a:cubicBezTo>
                    <a:cubicBezTo>
                      <a:pt x="89" y="128"/>
                      <a:pt x="89" y="128"/>
                      <a:pt x="89" y="128"/>
                    </a:cubicBezTo>
                    <a:moveTo>
                      <a:pt x="93" y="125"/>
                    </a:moveTo>
                    <a:cubicBezTo>
                      <a:pt x="93" y="125"/>
                      <a:pt x="93" y="125"/>
                      <a:pt x="93" y="125"/>
                    </a:cubicBezTo>
                    <a:cubicBezTo>
                      <a:pt x="93" y="125"/>
                      <a:pt x="93" y="125"/>
                      <a:pt x="93" y="125"/>
                    </a:cubicBezTo>
                    <a:moveTo>
                      <a:pt x="97" y="124"/>
                    </a:moveTo>
                    <a:cubicBezTo>
                      <a:pt x="97" y="124"/>
                      <a:pt x="97" y="124"/>
                      <a:pt x="97" y="124"/>
                    </a:cubicBezTo>
                    <a:cubicBezTo>
                      <a:pt x="97" y="124"/>
                      <a:pt x="97" y="124"/>
                      <a:pt x="97" y="124"/>
                    </a:cubicBezTo>
                    <a:moveTo>
                      <a:pt x="97" y="124"/>
                    </a:moveTo>
                    <a:cubicBezTo>
                      <a:pt x="97" y="124"/>
                      <a:pt x="97" y="124"/>
                      <a:pt x="97" y="124"/>
                    </a:cubicBezTo>
                    <a:cubicBezTo>
                      <a:pt x="97" y="124"/>
                      <a:pt x="97" y="124"/>
                      <a:pt x="97" y="124"/>
                    </a:cubicBezTo>
                    <a:moveTo>
                      <a:pt x="98" y="123"/>
                    </a:moveTo>
                    <a:cubicBezTo>
                      <a:pt x="98" y="123"/>
                      <a:pt x="98" y="123"/>
                      <a:pt x="98" y="123"/>
                    </a:cubicBezTo>
                    <a:cubicBezTo>
                      <a:pt x="98" y="123"/>
                      <a:pt x="98" y="123"/>
                      <a:pt x="98" y="123"/>
                    </a:cubicBezTo>
                    <a:moveTo>
                      <a:pt x="99" y="123"/>
                    </a:moveTo>
                    <a:cubicBezTo>
                      <a:pt x="99" y="123"/>
                      <a:pt x="99" y="123"/>
                      <a:pt x="99" y="123"/>
                    </a:cubicBezTo>
                    <a:cubicBezTo>
                      <a:pt x="99" y="123"/>
                      <a:pt x="99" y="123"/>
                      <a:pt x="99" y="123"/>
                    </a:cubicBezTo>
                    <a:moveTo>
                      <a:pt x="111" y="116"/>
                    </a:moveTo>
                    <a:cubicBezTo>
                      <a:pt x="107" y="118"/>
                      <a:pt x="103" y="120"/>
                      <a:pt x="99" y="123"/>
                    </a:cubicBezTo>
                    <a:cubicBezTo>
                      <a:pt x="103" y="120"/>
                      <a:pt x="107" y="118"/>
                      <a:pt x="111" y="116"/>
                    </a:cubicBezTo>
                    <a:cubicBezTo>
                      <a:pt x="111" y="116"/>
                      <a:pt x="111" y="116"/>
                      <a:pt x="111" y="116"/>
                    </a:cubicBezTo>
                    <a:moveTo>
                      <a:pt x="25" y="1"/>
                    </a:moveTo>
                    <a:cubicBezTo>
                      <a:pt x="26" y="1"/>
                      <a:pt x="28" y="2"/>
                      <a:pt x="29" y="2"/>
                    </a:cubicBezTo>
                    <a:cubicBezTo>
                      <a:pt x="28" y="2"/>
                      <a:pt x="26" y="1"/>
                      <a:pt x="25" y="1"/>
                    </a:cubicBezTo>
                    <a:moveTo>
                      <a:pt x="24" y="0"/>
                    </a:moveTo>
                    <a:cubicBezTo>
                      <a:pt x="15" y="1"/>
                      <a:pt x="8" y="2"/>
                      <a:pt x="0" y="2"/>
                    </a:cubicBezTo>
                    <a:cubicBezTo>
                      <a:pt x="0" y="2"/>
                      <a:pt x="0" y="2"/>
                      <a:pt x="0" y="2"/>
                    </a:cubicBezTo>
                    <a:cubicBezTo>
                      <a:pt x="8" y="2"/>
                      <a:pt x="15" y="1"/>
                      <a:pt x="24" y="0"/>
                    </a:cubicBezTo>
                    <a:cubicBezTo>
                      <a:pt x="24" y="0"/>
                      <a:pt x="24" y="0"/>
                      <a:pt x="24" y="0"/>
                    </a:cubicBezTo>
                  </a:path>
                </a:pathLst>
              </a:custGeom>
              <a:solidFill>
                <a:srgbClr val="39C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1" name="Freeform 22"/>
              <p:cNvSpPr>
                <a:spLocks/>
              </p:cNvSpPr>
              <p:nvPr/>
            </p:nvSpPr>
            <p:spPr bwMode="auto">
              <a:xfrm>
                <a:off x="4732" y="2694"/>
                <a:ext cx="180" cy="246"/>
              </a:xfrm>
              <a:custGeom>
                <a:avLst/>
                <a:gdLst>
                  <a:gd name="T0" fmla="*/ 39 w 111"/>
                  <a:gd name="T1" fmla="*/ 0 h 152"/>
                  <a:gd name="T2" fmla="*/ 0 w 111"/>
                  <a:gd name="T3" fmla="*/ 3 h 152"/>
                  <a:gd name="T4" fmla="*/ 34 w 111"/>
                  <a:gd name="T5" fmla="*/ 62 h 152"/>
                  <a:gd name="T6" fmla="*/ 37 w 111"/>
                  <a:gd name="T7" fmla="*/ 139 h 152"/>
                  <a:gd name="T8" fmla="*/ 65 w 111"/>
                  <a:gd name="T9" fmla="*/ 214 h 152"/>
                  <a:gd name="T10" fmla="*/ 84 w 111"/>
                  <a:gd name="T11" fmla="*/ 241 h 152"/>
                  <a:gd name="T12" fmla="*/ 92 w 111"/>
                  <a:gd name="T13" fmla="*/ 246 h 152"/>
                  <a:gd name="T14" fmla="*/ 143 w 111"/>
                  <a:gd name="T15" fmla="*/ 209 h 152"/>
                  <a:gd name="T16" fmla="*/ 143 w 111"/>
                  <a:gd name="T17" fmla="*/ 207 h 152"/>
                  <a:gd name="T18" fmla="*/ 144 w 111"/>
                  <a:gd name="T19" fmla="*/ 207 h 152"/>
                  <a:gd name="T20" fmla="*/ 144 w 111"/>
                  <a:gd name="T21" fmla="*/ 207 h 152"/>
                  <a:gd name="T22" fmla="*/ 144 w 111"/>
                  <a:gd name="T23" fmla="*/ 207 h 152"/>
                  <a:gd name="T24" fmla="*/ 151 w 111"/>
                  <a:gd name="T25" fmla="*/ 202 h 152"/>
                  <a:gd name="T26" fmla="*/ 151 w 111"/>
                  <a:gd name="T27" fmla="*/ 202 h 152"/>
                  <a:gd name="T28" fmla="*/ 157 w 111"/>
                  <a:gd name="T29" fmla="*/ 201 h 152"/>
                  <a:gd name="T30" fmla="*/ 157 w 111"/>
                  <a:gd name="T31" fmla="*/ 201 h 152"/>
                  <a:gd name="T32" fmla="*/ 157 w 111"/>
                  <a:gd name="T33" fmla="*/ 201 h 152"/>
                  <a:gd name="T34" fmla="*/ 157 w 111"/>
                  <a:gd name="T35" fmla="*/ 201 h 152"/>
                  <a:gd name="T36" fmla="*/ 159 w 111"/>
                  <a:gd name="T37" fmla="*/ 199 h 152"/>
                  <a:gd name="T38" fmla="*/ 159 w 111"/>
                  <a:gd name="T39" fmla="*/ 199 h 152"/>
                  <a:gd name="T40" fmla="*/ 161 w 111"/>
                  <a:gd name="T41" fmla="*/ 199 h 152"/>
                  <a:gd name="T42" fmla="*/ 161 w 111"/>
                  <a:gd name="T43" fmla="*/ 199 h 152"/>
                  <a:gd name="T44" fmla="*/ 161 w 111"/>
                  <a:gd name="T45" fmla="*/ 199 h 152"/>
                  <a:gd name="T46" fmla="*/ 180 w 111"/>
                  <a:gd name="T47" fmla="*/ 188 h 152"/>
                  <a:gd name="T48" fmla="*/ 120 w 111"/>
                  <a:gd name="T49" fmla="*/ 21 h 152"/>
                  <a:gd name="T50" fmla="*/ 92 w 111"/>
                  <a:gd name="T51" fmla="*/ 18 h 152"/>
                  <a:gd name="T52" fmla="*/ 92 w 111"/>
                  <a:gd name="T53" fmla="*/ 18 h 152"/>
                  <a:gd name="T54" fmla="*/ 92 w 111"/>
                  <a:gd name="T55" fmla="*/ 18 h 152"/>
                  <a:gd name="T56" fmla="*/ 49 w 111"/>
                  <a:gd name="T57" fmla="*/ 3 h 152"/>
                  <a:gd name="T58" fmla="*/ 47 w 111"/>
                  <a:gd name="T59" fmla="*/ 3 h 152"/>
                  <a:gd name="T60" fmla="*/ 47 w 111"/>
                  <a:gd name="T61" fmla="*/ 3 h 152"/>
                  <a:gd name="T62" fmla="*/ 47 w 111"/>
                  <a:gd name="T63" fmla="*/ 3 h 152"/>
                  <a:gd name="T64" fmla="*/ 41 w 111"/>
                  <a:gd name="T65" fmla="*/ 2 h 152"/>
                  <a:gd name="T66" fmla="*/ 39 w 111"/>
                  <a:gd name="T67" fmla="*/ 0 h 152"/>
                  <a:gd name="T68" fmla="*/ 39 w 111"/>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 h="152">
                    <a:moveTo>
                      <a:pt x="24" y="0"/>
                    </a:moveTo>
                    <a:cubicBezTo>
                      <a:pt x="15" y="1"/>
                      <a:pt x="8" y="2"/>
                      <a:pt x="0" y="2"/>
                    </a:cubicBezTo>
                    <a:cubicBezTo>
                      <a:pt x="15" y="17"/>
                      <a:pt x="22" y="20"/>
                      <a:pt x="21" y="38"/>
                    </a:cubicBezTo>
                    <a:cubicBezTo>
                      <a:pt x="20" y="59"/>
                      <a:pt x="23" y="62"/>
                      <a:pt x="23" y="86"/>
                    </a:cubicBezTo>
                    <a:cubicBezTo>
                      <a:pt x="23" y="110"/>
                      <a:pt x="33" y="113"/>
                      <a:pt x="40" y="132"/>
                    </a:cubicBezTo>
                    <a:cubicBezTo>
                      <a:pt x="43" y="142"/>
                      <a:pt x="47" y="145"/>
                      <a:pt x="52" y="149"/>
                    </a:cubicBezTo>
                    <a:cubicBezTo>
                      <a:pt x="54" y="150"/>
                      <a:pt x="55" y="151"/>
                      <a:pt x="57" y="152"/>
                    </a:cubicBezTo>
                    <a:cubicBezTo>
                      <a:pt x="66" y="143"/>
                      <a:pt x="76" y="135"/>
                      <a:pt x="88" y="129"/>
                    </a:cubicBezTo>
                    <a:cubicBezTo>
                      <a:pt x="88" y="129"/>
                      <a:pt x="88" y="129"/>
                      <a:pt x="88" y="128"/>
                    </a:cubicBezTo>
                    <a:cubicBezTo>
                      <a:pt x="88" y="128"/>
                      <a:pt x="88" y="128"/>
                      <a:pt x="89" y="128"/>
                    </a:cubicBezTo>
                    <a:cubicBezTo>
                      <a:pt x="89" y="128"/>
                      <a:pt x="89" y="128"/>
                      <a:pt x="89" y="128"/>
                    </a:cubicBezTo>
                    <a:cubicBezTo>
                      <a:pt x="89" y="128"/>
                      <a:pt x="89" y="128"/>
                      <a:pt x="89" y="128"/>
                    </a:cubicBezTo>
                    <a:cubicBezTo>
                      <a:pt x="91" y="127"/>
                      <a:pt x="92" y="126"/>
                      <a:pt x="93" y="125"/>
                    </a:cubicBezTo>
                    <a:cubicBezTo>
                      <a:pt x="93" y="125"/>
                      <a:pt x="93" y="125"/>
                      <a:pt x="93" y="125"/>
                    </a:cubicBezTo>
                    <a:cubicBezTo>
                      <a:pt x="95" y="125"/>
                      <a:pt x="96" y="124"/>
                      <a:pt x="97" y="124"/>
                    </a:cubicBezTo>
                    <a:cubicBezTo>
                      <a:pt x="97" y="124"/>
                      <a:pt x="97" y="124"/>
                      <a:pt x="97" y="124"/>
                    </a:cubicBezTo>
                    <a:cubicBezTo>
                      <a:pt x="97" y="124"/>
                      <a:pt x="97" y="124"/>
                      <a:pt x="97" y="124"/>
                    </a:cubicBezTo>
                    <a:cubicBezTo>
                      <a:pt x="97" y="124"/>
                      <a:pt x="97" y="124"/>
                      <a:pt x="97" y="124"/>
                    </a:cubicBezTo>
                    <a:cubicBezTo>
                      <a:pt x="97" y="123"/>
                      <a:pt x="98" y="123"/>
                      <a:pt x="98" y="123"/>
                    </a:cubicBezTo>
                    <a:cubicBezTo>
                      <a:pt x="98" y="123"/>
                      <a:pt x="98" y="123"/>
                      <a:pt x="98" y="123"/>
                    </a:cubicBezTo>
                    <a:cubicBezTo>
                      <a:pt x="98" y="123"/>
                      <a:pt x="99" y="123"/>
                      <a:pt x="99" y="123"/>
                    </a:cubicBezTo>
                    <a:cubicBezTo>
                      <a:pt x="99" y="123"/>
                      <a:pt x="99" y="123"/>
                      <a:pt x="99" y="123"/>
                    </a:cubicBezTo>
                    <a:cubicBezTo>
                      <a:pt x="99" y="123"/>
                      <a:pt x="99" y="123"/>
                      <a:pt x="99" y="123"/>
                    </a:cubicBezTo>
                    <a:cubicBezTo>
                      <a:pt x="103" y="120"/>
                      <a:pt x="107" y="118"/>
                      <a:pt x="111" y="116"/>
                    </a:cubicBezTo>
                    <a:cubicBezTo>
                      <a:pt x="105" y="80"/>
                      <a:pt x="92" y="45"/>
                      <a:pt x="74" y="13"/>
                    </a:cubicBezTo>
                    <a:cubicBezTo>
                      <a:pt x="69" y="13"/>
                      <a:pt x="63" y="12"/>
                      <a:pt x="57" y="11"/>
                    </a:cubicBezTo>
                    <a:cubicBezTo>
                      <a:pt x="57" y="11"/>
                      <a:pt x="57" y="11"/>
                      <a:pt x="57" y="11"/>
                    </a:cubicBezTo>
                    <a:cubicBezTo>
                      <a:pt x="57" y="11"/>
                      <a:pt x="57" y="11"/>
                      <a:pt x="57" y="11"/>
                    </a:cubicBezTo>
                    <a:cubicBezTo>
                      <a:pt x="48" y="9"/>
                      <a:pt x="39" y="6"/>
                      <a:pt x="30" y="2"/>
                    </a:cubicBezTo>
                    <a:cubicBezTo>
                      <a:pt x="30" y="2"/>
                      <a:pt x="29" y="2"/>
                      <a:pt x="29" y="2"/>
                    </a:cubicBezTo>
                    <a:cubicBezTo>
                      <a:pt x="29" y="2"/>
                      <a:pt x="29" y="2"/>
                      <a:pt x="29" y="2"/>
                    </a:cubicBezTo>
                    <a:cubicBezTo>
                      <a:pt x="29" y="2"/>
                      <a:pt x="29" y="2"/>
                      <a:pt x="29" y="2"/>
                    </a:cubicBezTo>
                    <a:cubicBezTo>
                      <a:pt x="28" y="2"/>
                      <a:pt x="26" y="1"/>
                      <a:pt x="25" y="1"/>
                    </a:cubicBezTo>
                    <a:cubicBezTo>
                      <a:pt x="25" y="1"/>
                      <a:pt x="25" y="1"/>
                      <a:pt x="24" y="0"/>
                    </a:cubicBezTo>
                    <a:cubicBezTo>
                      <a:pt x="24" y="0"/>
                      <a:pt x="24" y="0"/>
                      <a:pt x="24" y="0"/>
                    </a:cubicBezTo>
                  </a:path>
                </a:pathLst>
              </a:custGeom>
              <a:solidFill>
                <a:srgbClr val="64C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2" name="Freeform 23"/>
              <p:cNvSpPr>
                <a:spLocks/>
              </p:cNvSpPr>
              <p:nvPr/>
            </p:nvSpPr>
            <p:spPr bwMode="auto">
              <a:xfrm>
                <a:off x="4816" y="2935"/>
                <a:ext cx="9" cy="5"/>
              </a:xfrm>
              <a:custGeom>
                <a:avLst/>
                <a:gdLst>
                  <a:gd name="T0" fmla="*/ 0 w 5"/>
                  <a:gd name="T1" fmla="*/ 0 h 3"/>
                  <a:gd name="T2" fmla="*/ 9 w 5"/>
                  <a:gd name="T3" fmla="*/ 5 h 3"/>
                  <a:gd name="T4" fmla="*/ 9 w 5"/>
                  <a:gd name="T5" fmla="*/ 5 h 3"/>
                  <a:gd name="T6" fmla="*/ 9 w 5"/>
                  <a:gd name="T7" fmla="*/ 5 h 3"/>
                  <a:gd name="T8" fmla="*/ 0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0" y="0"/>
                    </a:moveTo>
                    <a:cubicBezTo>
                      <a:pt x="2" y="1"/>
                      <a:pt x="3" y="2"/>
                      <a:pt x="5" y="3"/>
                    </a:cubicBezTo>
                    <a:cubicBezTo>
                      <a:pt x="5" y="3"/>
                      <a:pt x="5" y="3"/>
                      <a:pt x="5" y="3"/>
                    </a:cubicBezTo>
                    <a:cubicBezTo>
                      <a:pt x="5" y="3"/>
                      <a:pt x="5" y="3"/>
                      <a:pt x="5" y="3"/>
                    </a:cubicBezTo>
                    <a:cubicBezTo>
                      <a:pt x="3" y="2"/>
                      <a:pt x="2" y="1"/>
                      <a:pt x="0" y="0"/>
                    </a:cubicBezTo>
                  </a:path>
                </a:pathLst>
              </a:custGeom>
              <a:solidFill>
                <a:srgbClr val="308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3" name="Freeform 24"/>
              <p:cNvSpPr>
                <a:spLocks noEditPoints="1"/>
              </p:cNvSpPr>
              <p:nvPr/>
            </p:nvSpPr>
            <p:spPr bwMode="auto">
              <a:xfrm>
                <a:off x="4373" y="2409"/>
                <a:ext cx="573" cy="1148"/>
              </a:xfrm>
              <a:custGeom>
                <a:avLst/>
                <a:gdLst>
                  <a:gd name="T0" fmla="*/ 354 w 354"/>
                  <a:gd name="T1" fmla="*/ 154 h 709"/>
                  <a:gd name="T2" fmla="*/ 479 w 354"/>
                  <a:gd name="T3" fmla="*/ 306 h 709"/>
                  <a:gd name="T4" fmla="*/ 549 w 354"/>
                  <a:gd name="T5" fmla="*/ 562 h 709"/>
                  <a:gd name="T6" fmla="*/ 549 w 354"/>
                  <a:gd name="T7" fmla="*/ 573 h 709"/>
                  <a:gd name="T8" fmla="*/ 541 w 354"/>
                  <a:gd name="T9" fmla="*/ 670 h 709"/>
                  <a:gd name="T10" fmla="*/ 534 w 354"/>
                  <a:gd name="T11" fmla="*/ 703 h 709"/>
                  <a:gd name="T12" fmla="*/ 524 w 354"/>
                  <a:gd name="T13" fmla="*/ 680 h 709"/>
                  <a:gd name="T14" fmla="*/ 476 w 354"/>
                  <a:gd name="T15" fmla="*/ 562 h 709"/>
                  <a:gd name="T16" fmla="*/ 444 w 354"/>
                  <a:gd name="T17" fmla="*/ 526 h 709"/>
                  <a:gd name="T18" fmla="*/ 397 w 354"/>
                  <a:gd name="T19" fmla="*/ 424 h 709"/>
                  <a:gd name="T20" fmla="*/ 359 w 354"/>
                  <a:gd name="T21" fmla="*/ 288 h 709"/>
                  <a:gd name="T22" fmla="*/ 333 w 354"/>
                  <a:gd name="T23" fmla="*/ 254 h 709"/>
                  <a:gd name="T24" fmla="*/ 348 w 354"/>
                  <a:gd name="T25" fmla="*/ 220 h 709"/>
                  <a:gd name="T26" fmla="*/ 0 w 354"/>
                  <a:gd name="T27" fmla="*/ 0 h 709"/>
                  <a:gd name="T28" fmla="*/ 0 w 354"/>
                  <a:gd name="T29" fmla="*/ 24 h 709"/>
                  <a:gd name="T30" fmla="*/ 87 w 354"/>
                  <a:gd name="T31" fmla="*/ 57 h 709"/>
                  <a:gd name="T32" fmla="*/ 65 w 354"/>
                  <a:gd name="T33" fmla="*/ 86 h 709"/>
                  <a:gd name="T34" fmla="*/ 65 w 354"/>
                  <a:gd name="T35" fmla="*/ 86 h 709"/>
                  <a:gd name="T36" fmla="*/ 47 w 354"/>
                  <a:gd name="T37" fmla="*/ 74 h 709"/>
                  <a:gd name="T38" fmla="*/ 0 w 354"/>
                  <a:gd name="T39" fmla="*/ 125 h 709"/>
                  <a:gd name="T40" fmla="*/ 36 w 354"/>
                  <a:gd name="T41" fmla="*/ 181 h 709"/>
                  <a:gd name="T42" fmla="*/ 36 w 354"/>
                  <a:gd name="T43" fmla="*/ 181 h 709"/>
                  <a:gd name="T44" fmla="*/ 36 w 354"/>
                  <a:gd name="T45" fmla="*/ 181 h 709"/>
                  <a:gd name="T46" fmla="*/ 36 w 354"/>
                  <a:gd name="T47" fmla="*/ 181 h 709"/>
                  <a:gd name="T48" fmla="*/ 36 w 354"/>
                  <a:gd name="T49" fmla="*/ 183 h 709"/>
                  <a:gd name="T50" fmla="*/ 36 w 354"/>
                  <a:gd name="T51" fmla="*/ 183 h 709"/>
                  <a:gd name="T52" fmla="*/ 36 w 354"/>
                  <a:gd name="T53" fmla="*/ 183 h 709"/>
                  <a:gd name="T54" fmla="*/ 36 w 354"/>
                  <a:gd name="T55" fmla="*/ 183 h 709"/>
                  <a:gd name="T56" fmla="*/ 36 w 354"/>
                  <a:gd name="T57" fmla="*/ 183 h 709"/>
                  <a:gd name="T58" fmla="*/ 36 w 354"/>
                  <a:gd name="T59" fmla="*/ 183 h 709"/>
                  <a:gd name="T60" fmla="*/ 23 w 354"/>
                  <a:gd name="T61" fmla="*/ 201 h 709"/>
                  <a:gd name="T62" fmla="*/ 0 w 354"/>
                  <a:gd name="T63" fmla="*/ 432 h 709"/>
                  <a:gd name="T64" fmla="*/ 26 w 354"/>
                  <a:gd name="T65" fmla="*/ 460 h 709"/>
                  <a:gd name="T66" fmla="*/ 10 w 354"/>
                  <a:gd name="T67" fmla="*/ 460 h 709"/>
                  <a:gd name="T68" fmla="*/ 0 w 354"/>
                  <a:gd name="T69" fmla="*/ 457 h 709"/>
                  <a:gd name="T70" fmla="*/ 6 w 354"/>
                  <a:gd name="T71" fmla="*/ 504 h 709"/>
                  <a:gd name="T72" fmla="*/ 11 w 354"/>
                  <a:gd name="T73" fmla="*/ 508 h 709"/>
                  <a:gd name="T74" fmla="*/ 11 w 354"/>
                  <a:gd name="T75" fmla="*/ 508 h 709"/>
                  <a:gd name="T76" fmla="*/ 11 w 354"/>
                  <a:gd name="T77" fmla="*/ 508 h 709"/>
                  <a:gd name="T78" fmla="*/ 87 w 354"/>
                  <a:gd name="T79" fmla="*/ 529 h 709"/>
                  <a:gd name="T80" fmla="*/ 186 w 354"/>
                  <a:gd name="T81" fmla="*/ 580 h 709"/>
                  <a:gd name="T82" fmla="*/ 259 w 354"/>
                  <a:gd name="T83" fmla="*/ 625 h 709"/>
                  <a:gd name="T84" fmla="*/ 308 w 354"/>
                  <a:gd name="T85" fmla="*/ 687 h 709"/>
                  <a:gd name="T86" fmla="*/ 264 w 354"/>
                  <a:gd name="T87" fmla="*/ 777 h 709"/>
                  <a:gd name="T88" fmla="*/ 241 w 354"/>
                  <a:gd name="T89" fmla="*/ 844 h 709"/>
                  <a:gd name="T90" fmla="*/ 220 w 354"/>
                  <a:gd name="T91" fmla="*/ 868 h 709"/>
                  <a:gd name="T92" fmla="*/ 188 w 354"/>
                  <a:gd name="T93" fmla="*/ 881 h 709"/>
                  <a:gd name="T94" fmla="*/ 102 w 354"/>
                  <a:gd name="T95" fmla="*/ 952 h 709"/>
                  <a:gd name="T96" fmla="*/ 99 w 354"/>
                  <a:gd name="T97" fmla="*/ 955 h 709"/>
                  <a:gd name="T98" fmla="*/ 96 w 354"/>
                  <a:gd name="T99" fmla="*/ 959 h 709"/>
                  <a:gd name="T100" fmla="*/ 96 w 354"/>
                  <a:gd name="T101" fmla="*/ 960 h 709"/>
                  <a:gd name="T102" fmla="*/ 94 w 354"/>
                  <a:gd name="T103" fmla="*/ 962 h 709"/>
                  <a:gd name="T104" fmla="*/ 92 w 354"/>
                  <a:gd name="T105" fmla="*/ 963 h 709"/>
                  <a:gd name="T106" fmla="*/ 45 w 354"/>
                  <a:gd name="T107" fmla="*/ 988 h 709"/>
                  <a:gd name="T108" fmla="*/ 0 w 354"/>
                  <a:gd name="T109" fmla="*/ 1142 h 709"/>
                  <a:gd name="T110" fmla="*/ 573 w 354"/>
                  <a:gd name="T111" fmla="*/ 573 h 7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4" h="709">
                    <a:moveTo>
                      <a:pt x="218" y="98"/>
                    </a:moveTo>
                    <a:cubicBezTo>
                      <a:pt x="219" y="97"/>
                      <a:pt x="219" y="96"/>
                      <a:pt x="219" y="95"/>
                    </a:cubicBezTo>
                    <a:cubicBezTo>
                      <a:pt x="235" y="109"/>
                      <a:pt x="249" y="123"/>
                      <a:pt x="262" y="139"/>
                    </a:cubicBezTo>
                    <a:cubicBezTo>
                      <a:pt x="275" y="155"/>
                      <a:pt x="286" y="172"/>
                      <a:pt x="296" y="189"/>
                    </a:cubicBezTo>
                    <a:cubicBezTo>
                      <a:pt x="314" y="221"/>
                      <a:pt x="327" y="256"/>
                      <a:pt x="333" y="292"/>
                    </a:cubicBezTo>
                    <a:cubicBezTo>
                      <a:pt x="337" y="310"/>
                      <a:pt x="339" y="328"/>
                      <a:pt x="339" y="347"/>
                    </a:cubicBezTo>
                    <a:cubicBezTo>
                      <a:pt x="339" y="349"/>
                      <a:pt x="339" y="352"/>
                      <a:pt x="339" y="354"/>
                    </a:cubicBezTo>
                    <a:cubicBezTo>
                      <a:pt x="339" y="354"/>
                      <a:pt x="339" y="354"/>
                      <a:pt x="339" y="354"/>
                    </a:cubicBezTo>
                    <a:cubicBezTo>
                      <a:pt x="339" y="354"/>
                      <a:pt x="339" y="354"/>
                      <a:pt x="339" y="354"/>
                    </a:cubicBezTo>
                    <a:cubicBezTo>
                      <a:pt x="339" y="375"/>
                      <a:pt x="337" y="395"/>
                      <a:pt x="334" y="414"/>
                    </a:cubicBezTo>
                    <a:cubicBezTo>
                      <a:pt x="333" y="421"/>
                      <a:pt x="331" y="427"/>
                      <a:pt x="330" y="434"/>
                    </a:cubicBezTo>
                    <a:cubicBezTo>
                      <a:pt x="330" y="434"/>
                      <a:pt x="330" y="434"/>
                      <a:pt x="330" y="434"/>
                    </a:cubicBezTo>
                    <a:cubicBezTo>
                      <a:pt x="330" y="434"/>
                      <a:pt x="330" y="434"/>
                      <a:pt x="330" y="434"/>
                    </a:cubicBezTo>
                    <a:cubicBezTo>
                      <a:pt x="328" y="430"/>
                      <a:pt x="326" y="426"/>
                      <a:pt x="324" y="420"/>
                    </a:cubicBezTo>
                    <a:cubicBezTo>
                      <a:pt x="322" y="414"/>
                      <a:pt x="320" y="406"/>
                      <a:pt x="318" y="397"/>
                    </a:cubicBezTo>
                    <a:cubicBezTo>
                      <a:pt x="310" y="370"/>
                      <a:pt x="309" y="373"/>
                      <a:pt x="294" y="347"/>
                    </a:cubicBezTo>
                    <a:cubicBezTo>
                      <a:pt x="289" y="337"/>
                      <a:pt x="283" y="332"/>
                      <a:pt x="279" y="328"/>
                    </a:cubicBezTo>
                    <a:cubicBezTo>
                      <a:pt x="277" y="327"/>
                      <a:pt x="276" y="326"/>
                      <a:pt x="274" y="325"/>
                    </a:cubicBezTo>
                    <a:cubicBezTo>
                      <a:pt x="269" y="321"/>
                      <a:pt x="265" y="318"/>
                      <a:pt x="262" y="308"/>
                    </a:cubicBezTo>
                    <a:cubicBezTo>
                      <a:pt x="255" y="289"/>
                      <a:pt x="245" y="286"/>
                      <a:pt x="245" y="262"/>
                    </a:cubicBezTo>
                    <a:cubicBezTo>
                      <a:pt x="245" y="238"/>
                      <a:pt x="242" y="235"/>
                      <a:pt x="243" y="214"/>
                    </a:cubicBezTo>
                    <a:cubicBezTo>
                      <a:pt x="244" y="196"/>
                      <a:pt x="237" y="193"/>
                      <a:pt x="222" y="178"/>
                    </a:cubicBezTo>
                    <a:cubicBezTo>
                      <a:pt x="220" y="176"/>
                      <a:pt x="217" y="173"/>
                      <a:pt x="214" y="170"/>
                    </a:cubicBezTo>
                    <a:cubicBezTo>
                      <a:pt x="210" y="164"/>
                      <a:pt x="207" y="160"/>
                      <a:pt x="206" y="157"/>
                    </a:cubicBezTo>
                    <a:cubicBezTo>
                      <a:pt x="205" y="154"/>
                      <a:pt x="205" y="151"/>
                      <a:pt x="206" y="149"/>
                    </a:cubicBezTo>
                    <a:cubicBezTo>
                      <a:pt x="208" y="145"/>
                      <a:pt x="214" y="143"/>
                      <a:pt x="215" y="136"/>
                    </a:cubicBezTo>
                    <a:cubicBezTo>
                      <a:pt x="217" y="125"/>
                      <a:pt x="216" y="114"/>
                      <a:pt x="218" y="98"/>
                    </a:cubicBezTo>
                    <a:moveTo>
                      <a:pt x="0" y="0"/>
                    </a:moveTo>
                    <a:cubicBezTo>
                      <a:pt x="0" y="4"/>
                      <a:pt x="0" y="4"/>
                      <a:pt x="0" y="4"/>
                    </a:cubicBezTo>
                    <a:cubicBezTo>
                      <a:pt x="0" y="15"/>
                      <a:pt x="0" y="15"/>
                      <a:pt x="0" y="15"/>
                    </a:cubicBezTo>
                    <a:cubicBezTo>
                      <a:pt x="19" y="15"/>
                      <a:pt x="39" y="17"/>
                      <a:pt x="57" y="20"/>
                    </a:cubicBezTo>
                    <a:cubicBezTo>
                      <a:pt x="58" y="26"/>
                      <a:pt x="57" y="32"/>
                      <a:pt x="54" y="35"/>
                    </a:cubicBezTo>
                    <a:cubicBezTo>
                      <a:pt x="54" y="36"/>
                      <a:pt x="53" y="36"/>
                      <a:pt x="53" y="37"/>
                    </a:cubicBezTo>
                    <a:cubicBezTo>
                      <a:pt x="50" y="42"/>
                      <a:pt x="47" y="53"/>
                      <a:pt x="40" y="53"/>
                    </a:cubicBezTo>
                    <a:cubicBezTo>
                      <a:pt x="40" y="53"/>
                      <a:pt x="40" y="53"/>
                      <a:pt x="40" y="53"/>
                    </a:cubicBezTo>
                    <a:cubicBezTo>
                      <a:pt x="40" y="53"/>
                      <a:pt x="40" y="53"/>
                      <a:pt x="40" y="53"/>
                    </a:cubicBezTo>
                    <a:cubicBezTo>
                      <a:pt x="38" y="53"/>
                      <a:pt x="35" y="52"/>
                      <a:pt x="31" y="48"/>
                    </a:cubicBezTo>
                    <a:cubicBezTo>
                      <a:pt x="31" y="47"/>
                      <a:pt x="30" y="46"/>
                      <a:pt x="29" y="46"/>
                    </a:cubicBezTo>
                    <a:cubicBezTo>
                      <a:pt x="19" y="36"/>
                      <a:pt x="8" y="28"/>
                      <a:pt x="0" y="28"/>
                    </a:cubicBezTo>
                    <a:cubicBezTo>
                      <a:pt x="0" y="77"/>
                      <a:pt x="0" y="77"/>
                      <a:pt x="0" y="77"/>
                    </a:cubicBezTo>
                    <a:cubicBezTo>
                      <a:pt x="1" y="78"/>
                      <a:pt x="2" y="79"/>
                      <a:pt x="3" y="80"/>
                    </a:cubicBezTo>
                    <a:cubicBezTo>
                      <a:pt x="13" y="90"/>
                      <a:pt x="26" y="101"/>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2"/>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0" y="117"/>
                      <a:pt x="17" y="121"/>
                      <a:pt x="14" y="124"/>
                    </a:cubicBezTo>
                    <a:cubicBezTo>
                      <a:pt x="10" y="128"/>
                      <a:pt x="5" y="131"/>
                      <a:pt x="0" y="134"/>
                    </a:cubicBezTo>
                    <a:cubicBezTo>
                      <a:pt x="0" y="267"/>
                      <a:pt x="0" y="267"/>
                      <a:pt x="0" y="267"/>
                    </a:cubicBezTo>
                    <a:cubicBezTo>
                      <a:pt x="7" y="269"/>
                      <a:pt x="17" y="276"/>
                      <a:pt x="19" y="280"/>
                    </a:cubicBezTo>
                    <a:cubicBezTo>
                      <a:pt x="20" y="283"/>
                      <a:pt x="19" y="284"/>
                      <a:pt x="16" y="284"/>
                    </a:cubicBezTo>
                    <a:cubicBezTo>
                      <a:pt x="15" y="285"/>
                      <a:pt x="15" y="285"/>
                      <a:pt x="14" y="285"/>
                    </a:cubicBezTo>
                    <a:cubicBezTo>
                      <a:pt x="11" y="285"/>
                      <a:pt x="9" y="284"/>
                      <a:pt x="6" y="284"/>
                    </a:cubicBezTo>
                    <a:cubicBezTo>
                      <a:pt x="6" y="284"/>
                      <a:pt x="5" y="284"/>
                      <a:pt x="5" y="284"/>
                    </a:cubicBezTo>
                    <a:cubicBezTo>
                      <a:pt x="3" y="284"/>
                      <a:pt x="1" y="283"/>
                      <a:pt x="0" y="282"/>
                    </a:cubicBezTo>
                    <a:cubicBezTo>
                      <a:pt x="0" y="308"/>
                      <a:pt x="0" y="308"/>
                      <a:pt x="0" y="308"/>
                    </a:cubicBezTo>
                    <a:cubicBezTo>
                      <a:pt x="2" y="309"/>
                      <a:pt x="4" y="309"/>
                      <a:pt x="4" y="311"/>
                    </a:cubicBezTo>
                    <a:cubicBezTo>
                      <a:pt x="5" y="311"/>
                      <a:pt x="5" y="311"/>
                      <a:pt x="5" y="311"/>
                    </a:cubicBezTo>
                    <a:cubicBezTo>
                      <a:pt x="5" y="312"/>
                      <a:pt x="6" y="313"/>
                      <a:pt x="7" y="314"/>
                    </a:cubicBezTo>
                    <a:cubicBezTo>
                      <a:pt x="7" y="314"/>
                      <a:pt x="7" y="314"/>
                      <a:pt x="7" y="314"/>
                    </a:cubicBezTo>
                    <a:cubicBezTo>
                      <a:pt x="7" y="314"/>
                      <a:pt x="7" y="314"/>
                      <a:pt x="7" y="314"/>
                    </a:cubicBezTo>
                    <a:cubicBezTo>
                      <a:pt x="7" y="314"/>
                      <a:pt x="7" y="314"/>
                      <a:pt x="7" y="314"/>
                    </a:cubicBezTo>
                    <a:cubicBezTo>
                      <a:pt x="7" y="314"/>
                      <a:pt x="7" y="314"/>
                      <a:pt x="7" y="314"/>
                    </a:cubicBezTo>
                    <a:cubicBezTo>
                      <a:pt x="7" y="314"/>
                      <a:pt x="7" y="314"/>
                      <a:pt x="7" y="314"/>
                    </a:cubicBezTo>
                    <a:cubicBezTo>
                      <a:pt x="16" y="321"/>
                      <a:pt x="39" y="327"/>
                      <a:pt x="54" y="327"/>
                    </a:cubicBezTo>
                    <a:cubicBezTo>
                      <a:pt x="61" y="327"/>
                      <a:pt x="68" y="328"/>
                      <a:pt x="75" y="330"/>
                    </a:cubicBezTo>
                    <a:cubicBezTo>
                      <a:pt x="86" y="333"/>
                      <a:pt x="99" y="340"/>
                      <a:pt x="115" y="358"/>
                    </a:cubicBezTo>
                    <a:cubicBezTo>
                      <a:pt x="115" y="358"/>
                      <a:pt x="115" y="358"/>
                      <a:pt x="115" y="358"/>
                    </a:cubicBezTo>
                    <a:cubicBezTo>
                      <a:pt x="137" y="381"/>
                      <a:pt x="145" y="380"/>
                      <a:pt x="160" y="386"/>
                    </a:cubicBezTo>
                    <a:cubicBezTo>
                      <a:pt x="163" y="388"/>
                      <a:pt x="167" y="389"/>
                      <a:pt x="171" y="392"/>
                    </a:cubicBezTo>
                    <a:cubicBezTo>
                      <a:pt x="194" y="405"/>
                      <a:pt x="190" y="418"/>
                      <a:pt x="190" y="424"/>
                    </a:cubicBezTo>
                    <a:cubicBezTo>
                      <a:pt x="190" y="429"/>
                      <a:pt x="181" y="446"/>
                      <a:pt x="173" y="461"/>
                    </a:cubicBezTo>
                    <a:cubicBezTo>
                      <a:pt x="169" y="468"/>
                      <a:pt x="166" y="475"/>
                      <a:pt x="163" y="480"/>
                    </a:cubicBezTo>
                    <a:cubicBezTo>
                      <a:pt x="163" y="480"/>
                      <a:pt x="163" y="480"/>
                      <a:pt x="163" y="480"/>
                    </a:cubicBezTo>
                    <a:cubicBezTo>
                      <a:pt x="157" y="492"/>
                      <a:pt x="155" y="509"/>
                      <a:pt x="149" y="521"/>
                    </a:cubicBezTo>
                    <a:cubicBezTo>
                      <a:pt x="147" y="525"/>
                      <a:pt x="145" y="529"/>
                      <a:pt x="142" y="531"/>
                    </a:cubicBezTo>
                    <a:cubicBezTo>
                      <a:pt x="139" y="533"/>
                      <a:pt x="137" y="535"/>
                      <a:pt x="136" y="536"/>
                    </a:cubicBezTo>
                    <a:cubicBezTo>
                      <a:pt x="131" y="540"/>
                      <a:pt x="129" y="541"/>
                      <a:pt x="117" y="544"/>
                    </a:cubicBezTo>
                    <a:cubicBezTo>
                      <a:pt x="117" y="544"/>
                      <a:pt x="117" y="544"/>
                      <a:pt x="116" y="544"/>
                    </a:cubicBezTo>
                    <a:cubicBezTo>
                      <a:pt x="116" y="544"/>
                      <a:pt x="116" y="545"/>
                      <a:pt x="116" y="545"/>
                    </a:cubicBezTo>
                    <a:cubicBezTo>
                      <a:pt x="99" y="550"/>
                      <a:pt x="85" y="565"/>
                      <a:pt x="63" y="588"/>
                    </a:cubicBezTo>
                    <a:cubicBezTo>
                      <a:pt x="63" y="588"/>
                      <a:pt x="63" y="588"/>
                      <a:pt x="63" y="588"/>
                    </a:cubicBezTo>
                    <a:cubicBezTo>
                      <a:pt x="62" y="589"/>
                      <a:pt x="62" y="590"/>
                      <a:pt x="61" y="590"/>
                    </a:cubicBezTo>
                    <a:cubicBezTo>
                      <a:pt x="61" y="591"/>
                      <a:pt x="60" y="592"/>
                      <a:pt x="59" y="592"/>
                    </a:cubicBezTo>
                    <a:cubicBezTo>
                      <a:pt x="59" y="592"/>
                      <a:pt x="59" y="592"/>
                      <a:pt x="59" y="592"/>
                    </a:cubicBezTo>
                    <a:cubicBezTo>
                      <a:pt x="59" y="592"/>
                      <a:pt x="59" y="593"/>
                      <a:pt x="59" y="593"/>
                    </a:cubicBezTo>
                    <a:cubicBezTo>
                      <a:pt x="59" y="593"/>
                      <a:pt x="59" y="593"/>
                      <a:pt x="59" y="593"/>
                    </a:cubicBezTo>
                    <a:cubicBezTo>
                      <a:pt x="59" y="593"/>
                      <a:pt x="59" y="593"/>
                      <a:pt x="59" y="593"/>
                    </a:cubicBezTo>
                    <a:cubicBezTo>
                      <a:pt x="58" y="593"/>
                      <a:pt x="58" y="594"/>
                      <a:pt x="58" y="594"/>
                    </a:cubicBezTo>
                    <a:cubicBezTo>
                      <a:pt x="58" y="594"/>
                      <a:pt x="57" y="594"/>
                      <a:pt x="57" y="594"/>
                    </a:cubicBezTo>
                    <a:cubicBezTo>
                      <a:pt x="57" y="594"/>
                      <a:pt x="57" y="594"/>
                      <a:pt x="57" y="595"/>
                    </a:cubicBezTo>
                    <a:cubicBezTo>
                      <a:pt x="57" y="595"/>
                      <a:pt x="57" y="595"/>
                      <a:pt x="56" y="595"/>
                    </a:cubicBezTo>
                    <a:cubicBezTo>
                      <a:pt x="41" y="611"/>
                      <a:pt x="38" y="607"/>
                      <a:pt x="28" y="610"/>
                    </a:cubicBezTo>
                    <a:cubicBezTo>
                      <a:pt x="19" y="612"/>
                      <a:pt x="11" y="632"/>
                      <a:pt x="0" y="646"/>
                    </a:cubicBezTo>
                    <a:cubicBezTo>
                      <a:pt x="0" y="705"/>
                      <a:pt x="0" y="705"/>
                      <a:pt x="0" y="705"/>
                    </a:cubicBezTo>
                    <a:cubicBezTo>
                      <a:pt x="0" y="709"/>
                      <a:pt x="0" y="709"/>
                      <a:pt x="0" y="709"/>
                    </a:cubicBezTo>
                    <a:cubicBezTo>
                      <a:pt x="195" y="709"/>
                      <a:pt x="354" y="550"/>
                      <a:pt x="354" y="354"/>
                    </a:cubicBezTo>
                    <a:cubicBezTo>
                      <a:pt x="354" y="159"/>
                      <a:pt x="195" y="0"/>
                      <a:pt x="0" y="0"/>
                    </a:cubicBezTo>
                  </a:path>
                </a:pathLst>
              </a:custGeom>
              <a:solidFill>
                <a:srgbClr val="176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4" name="Freeform 25"/>
              <p:cNvSpPr>
                <a:spLocks noEditPoints="1"/>
              </p:cNvSpPr>
              <p:nvPr/>
            </p:nvSpPr>
            <p:spPr bwMode="auto">
              <a:xfrm>
                <a:off x="4373" y="2433"/>
                <a:ext cx="549" cy="1022"/>
              </a:xfrm>
              <a:custGeom>
                <a:avLst/>
                <a:gdLst>
                  <a:gd name="T0" fmla="*/ 45 w 339"/>
                  <a:gd name="T1" fmla="*/ 964 h 631"/>
                  <a:gd name="T2" fmla="*/ 0 w 339"/>
                  <a:gd name="T3" fmla="*/ 1022 h 631"/>
                  <a:gd name="T4" fmla="*/ 91 w 339"/>
                  <a:gd name="T5" fmla="*/ 939 h 631"/>
                  <a:gd name="T6" fmla="*/ 92 w 339"/>
                  <a:gd name="T7" fmla="*/ 939 h 631"/>
                  <a:gd name="T8" fmla="*/ 96 w 339"/>
                  <a:gd name="T9" fmla="*/ 936 h 631"/>
                  <a:gd name="T10" fmla="*/ 96 w 339"/>
                  <a:gd name="T11" fmla="*/ 936 h 631"/>
                  <a:gd name="T12" fmla="*/ 96 w 339"/>
                  <a:gd name="T13" fmla="*/ 936 h 631"/>
                  <a:gd name="T14" fmla="*/ 96 w 339"/>
                  <a:gd name="T15" fmla="*/ 935 h 631"/>
                  <a:gd name="T16" fmla="*/ 96 w 339"/>
                  <a:gd name="T17" fmla="*/ 935 h 631"/>
                  <a:gd name="T18" fmla="*/ 102 w 339"/>
                  <a:gd name="T19" fmla="*/ 928 h 631"/>
                  <a:gd name="T20" fmla="*/ 102 w 339"/>
                  <a:gd name="T21" fmla="*/ 928 h 631"/>
                  <a:gd name="T22" fmla="*/ 189 w 339"/>
                  <a:gd name="T23" fmla="*/ 857 h 631"/>
                  <a:gd name="T24" fmla="*/ 188 w 339"/>
                  <a:gd name="T25" fmla="*/ 858 h 631"/>
                  <a:gd name="T26" fmla="*/ 189 w 339"/>
                  <a:gd name="T27" fmla="*/ 857 h 631"/>
                  <a:gd name="T28" fmla="*/ 230 w 339"/>
                  <a:gd name="T29" fmla="*/ 836 h 631"/>
                  <a:gd name="T30" fmla="*/ 230 w 339"/>
                  <a:gd name="T31" fmla="*/ 836 h 631"/>
                  <a:gd name="T32" fmla="*/ 280 w 339"/>
                  <a:gd name="T33" fmla="*/ 722 h 631"/>
                  <a:gd name="T34" fmla="*/ 264 w 339"/>
                  <a:gd name="T35" fmla="*/ 753 h 631"/>
                  <a:gd name="T36" fmla="*/ 280 w 339"/>
                  <a:gd name="T37" fmla="*/ 722 h 631"/>
                  <a:gd name="T38" fmla="*/ 525 w 339"/>
                  <a:gd name="T39" fmla="*/ 656 h 631"/>
                  <a:gd name="T40" fmla="*/ 534 w 339"/>
                  <a:gd name="T41" fmla="*/ 679 h 631"/>
                  <a:gd name="T42" fmla="*/ 549 w 339"/>
                  <a:gd name="T43" fmla="*/ 549 h 631"/>
                  <a:gd name="T44" fmla="*/ 549 w 339"/>
                  <a:gd name="T45" fmla="*/ 549 h 631"/>
                  <a:gd name="T46" fmla="*/ 334 w 339"/>
                  <a:gd name="T47" fmla="*/ 230 h 631"/>
                  <a:gd name="T48" fmla="*/ 360 w 339"/>
                  <a:gd name="T49" fmla="*/ 264 h 631"/>
                  <a:gd name="T50" fmla="*/ 360 w 339"/>
                  <a:gd name="T51" fmla="*/ 264 h 631"/>
                  <a:gd name="T52" fmla="*/ 334 w 339"/>
                  <a:gd name="T53" fmla="*/ 230 h 631"/>
                  <a:gd name="T54" fmla="*/ 479 w 339"/>
                  <a:gd name="T55" fmla="*/ 282 h 631"/>
                  <a:gd name="T56" fmla="*/ 424 w 339"/>
                  <a:gd name="T57" fmla="*/ 201 h 631"/>
                  <a:gd name="T58" fmla="*/ 348 w 339"/>
                  <a:gd name="T59" fmla="*/ 196 h 631"/>
                  <a:gd name="T60" fmla="*/ 348 w 339"/>
                  <a:gd name="T61" fmla="*/ 196 h 631"/>
                  <a:gd name="T62" fmla="*/ 47 w 339"/>
                  <a:gd name="T63" fmla="*/ 50 h 631"/>
                  <a:gd name="T64" fmla="*/ 65 w 339"/>
                  <a:gd name="T65" fmla="*/ 62 h 631"/>
                  <a:gd name="T66" fmla="*/ 50 w 339"/>
                  <a:gd name="T67" fmla="*/ 53 h 631"/>
                  <a:gd name="T68" fmla="*/ 0 w 339"/>
                  <a:gd name="T69" fmla="*/ 0 h 631"/>
                  <a:gd name="T70" fmla="*/ 92 w 339"/>
                  <a:gd name="T71" fmla="*/ 8 h 631"/>
                  <a:gd name="T72" fmla="*/ 86 w 339"/>
                  <a:gd name="T73" fmla="*/ 36 h 631"/>
                  <a:gd name="T74" fmla="*/ 92 w 339"/>
                  <a:gd name="T75" fmla="*/ 8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9" h="631">
                    <a:moveTo>
                      <a:pt x="56" y="580"/>
                    </a:moveTo>
                    <a:cubicBezTo>
                      <a:pt x="41" y="596"/>
                      <a:pt x="38" y="592"/>
                      <a:pt x="28" y="595"/>
                    </a:cubicBezTo>
                    <a:cubicBezTo>
                      <a:pt x="19" y="597"/>
                      <a:pt x="11" y="617"/>
                      <a:pt x="0" y="630"/>
                    </a:cubicBezTo>
                    <a:cubicBezTo>
                      <a:pt x="0" y="631"/>
                      <a:pt x="0" y="631"/>
                      <a:pt x="0" y="631"/>
                    </a:cubicBezTo>
                    <a:cubicBezTo>
                      <a:pt x="11" y="617"/>
                      <a:pt x="19" y="597"/>
                      <a:pt x="28" y="595"/>
                    </a:cubicBezTo>
                    <a:cubicBezTo>
                      <a:pt x="38" y="592"/>
                      <a:pt x="41" y="596"/>
                      <a:pt x="56" y="580"/>
                    </a:cubicBezTo>
                    <a:moveTo>
                      <a:pt x="57" y="579"/>
                    </a:moveTo>
                    <a:cubicBezTo>
                      <a:pt x="57" y="579"/>
                      <a:pt x="57" y="579"/>
                      <a:pt x="57" y="580"/>
                    </a:cubicBezTo>
                    <a:cubicBezTo>
                      <a:pt x="57" y="579"/>
                      <a:pt x="57" y="579"/>
                      <a:pt x="57" y="579"/>
                    </a:cubicBezTo>
                    <a:moveTo>
                      <a:pt x="59" y="578"/>
                    </a:moveTo>
                    <a:cubicBezTo>
                      <a:pt x="58" y="578"/>
                      <a:pt x="58" y="579"/>
                      <a:pt x="58" y="579"/>
                    </a:cubicBezTo>
                    <a:cubicBezTo>
                      <a:pt x="58" y="579"/>
                      <a:pt x="58" y="578"/>
                      <a:pt x="59" y="578"/>
                    </a:cubicBezTo>
                    <a:moveTo>
                      <a:pt x="59" y="578"/>
                    </a:moveTo>
                    <a:cubicBezTo>
                      <a:pt x="59" y="578"/>
                      <a:pt x="59" y="578"/>
                      <a:pt x="59" y="578"/>
                    </a:cubicBezTo>
                    <a:cubicBezTo>
                      <a:pt x="59" y="578"/>
                      <a:pt x="59" y="578"/>
                      <a:pt x="59" y="578"/>
                    </a:cubicBezTo>
                    <a:moveTo>
                      <a:pt x="59" y="577"/>
                    </a:moveTo>
                    <a:cubicBezTo>
                      <a:pt x="59" y="577"/>
                      <a:pt x="59" y="577"/>
                      <a:pt x="59" y="577"/>
                    </a:cubicBezTo>
                    <a:cubicBezTo>
                      <a:pt x="59" y="577"/>
                      <a:pt x="59" y="577"/>
                      <a:pt x="59" y="577"/>
                    </a:cubicBezTo>
                    <a:moveTo>
                      <a:pt x="63" y="573"/>
                    </a:moveTo>
                    <a:cubicBezTo>
                      <a:pt x="63" y="573"/>
                      <a:pt x="63" y="573"/>
                      <a:pt x="63" y="573"/>
                    </a:cubicBezTo>
                    <a:cubicBezTo>
                      <a:pt x="62" y="574"/>
                      <a:pt x="62" y="575"/>
                      <a:pt x="61" y="575"/>
                    </a:cubicBezTo>
                    <a:cubicBezTo>
                      <a:pt x="62" y="575"/>
                      <a:pt x="62" y="574"/>
                      <a:pt x="63" y="573"/>
                    </a:cubicBezTo>
                    <a:cubicBezTo>
                      <a:pt x="63" y="573"/>
                      <a:pt x="63" y="573"/>
                      <a:pt x="63" y="573"/>
                    </a:cubicBezTo>
                    <a:moveTo>
                      <a:pt x="117" y="529"/>
                    </a:moveTo>
                    <a:cubicBezTo>
                      <a:pt x="117" y="529"/>
                      <a:pt x="117" y="529"/>
                      <a:pt x="116" y="529"/>
                    </a:cubicBezTo>
                    <a:cubicBezTo>
                      <a:pt x="116" y="529"/>
                      <a:pt x="116" y="530"/>
                      <a:pt x="116" y="530"/>
                    </a:cubicBezTo>
                    <a:cubicBezTo>
                      <a:pt x="116" y="530"/>
                      <a:pt x="116" y="529"/>
                      <a:pt x="116" y="529"/>
                    </a:cubicBezTo>
                    <a:cubicBezTo>
                      <a:pt x="117" y="529"/>
                      <a:pt x="117" y="529"/>
                      <a:pt x="117" y="529"/>
                    </a:cubicBezTo>
                    <a:moveTo>
                      <a:pt x="149" y="506"/>
                    </a:moveTo>
                    <a:cubicBezTo>
                      <a:pt x="147" y="510"/>
                      <a:pt x="145" y="514"/>
                      <a:pt x="142" y="516"/>
                    </a:cubicBezTo>
                    <a:cubicBezTo>
                      <a:pt x="139" y="518"/>
                      <a:pt x="137" y="520"/>
                      <a:pt x="136" y="521"/>
                    </a:cubicBezTo>
                    <a:cubicBezTo>
                      <a:pt x="137" y="520"/>
                      <a:pt x="139" y="518"/>
                      <a:pt x="142" y="516"/>
                    </a:cubicBezTo>
                    <a:cubicBezTo>
                      <a:pt x="145" y="514"/>
                      <a:pt x="147" y="510"/>
                      <a:pt x="149" y="506"/>
                    </a:cubicBezTo>
                    <a:moveTo>
                      <a:pt x="173" y="446"/>
                    </a:moveTo>
                    <a:cubicBezTo>
                      <a:pt x="169" y="453"/>
                      <a:pt x="166" y="460"/>
                      <a:pt x="163" y="465"/>
                    </a:cubicBezTo>
                    <a:cubicBezTo>
                      <a:pt x="163" y="465"/>
                      <a:pt x="163" y="465"/>
                      <a:pt x="163" y="465"/>
                    </a:cubicBezTo>
                    <a:cubicBezTo>
                      <a:pt x="163" y="465"/>
                      <a:pt x="163" y="465"/>
                      <a:pt x="163" y="465"/>
                    </a:cubicBezTo>
                    <a:cubicBezTo>
                      <a:pt x="166" y="460"/>
                      <a:pt x="169" y="453"/>
                      <a:pt x="173" y="446"/>
                    </a:cubicBezTo>
                    <a:cubicBezTo>
                      <a:pt x="173" y="446"/>
                      <a:pt x="173" y="446"/>
                      <a:pt x="173" y="446"/>
                    </a:cubicBezTo>
                    <a:moveTo>
                      <a:pt x="324" y="405"/>
                    </a:moveTo>
                    <a:cubicBezTo>
                      <a:pt x="326" y="411"/>
                      <a:pt x="328" y="415"/>
                      <a:pt x="330" y="419"/>
                    </a:cubicBezTo>
                    <a:cubicBezTo>
                      <a:pt x="330" y="419"/>
                      <a:pt x="330" y="419"/>
                      <a:pt x="330" y="419"/>
                    </a:cubicBezTo>
                    <a:cubicBezTo>
                      <a:pt x="328" y="415"/>
                      <a:pt x="326" y="411"/>
                      <a:pt x="324" y="405"/>
                    </a:cubicBezTo>
                    <a:moveTo>
                      <a:pt x="339" y="339"/>
                    </a:moveTo>
                    <a:cubicBezTo>
                      <a:pt x="339" y="360"/>
                      <a:pt x="337" y="380"/>
                      <a:pt x="334" y="399"/>
                    </a:cubicBezTo>
                    <a:cubicBezTo>
                      <a:pt x="337" y="380"/>
                      <a:pt x="339" y="360"/>
                      <a:pt x="339" y="339"/>
                    </a:cubicBezTo>
                    <a:cubicBezTo>
                      <a:pt x="339" y="339"/>
                      <a:pt x="339" y="339"/>
                      <a:pt x="339" y="339"/>
                    </a:cubicBezTo>
                    <a:moveTo>
                      <a:pt x="206" y="142"/>
                    </a:moveTo>
                    <a:cubicBezTo>
                      <a:pt x="207" y="145"/>
                      <a:pt x="210" y="149"/>
                      <a:pt x="214" y="155"/>
                    </a:cubicBezTo>
                    <a:cubicBezTo>
                      <a:pt x="217" y="158"/>
                      <a:pt x="220" y="161"/>
                      <a:pt x="222" y="163"/>
                    </a:cubicBezTo>
                    <a:cubicBezTo>
                      <a:pt x="222" y="163"/>
                      <a:pt x="222" y="163"/>
                      <a:pt x="222" y="163"/>
                    </a:cubicBezTo>
                    <a:cubicBezTo>
                      <a:pt x="222" y="163"/>
                      <a:pt x="222" y="163"/>
                      <a:pt x="222" y="163"/>
                    </a:cubicBezTo>
                    <a:cubicBezTo>
                      <a:pt x="220" y="161"/>
                      <a:pt x="217" y="158"/>
                      <a:pt x="214" y="155"/>
                    </a:cubicBezTo>
                    <a:cubicBezTo>
                      <a:pt x="210" y="149"/>
                      <a:pt x="207" y="145"/>
                      <a:pt x="206" y="142"/>
                    </a:cubicBezTo>
                    <a:moveTo>
                      <a:pt x="262" y="124"/>
                    </a:moveTo>
                    <a:cubicBezTo>
                      <a:pt x="275" y="140"/>
                      <a:pt x="286" y="157"/>
                      <a:pt x="296" y="174"/>
                    </a:cubicBezTo>
                    <a:cubicBezTo>
                      <a:pt x="296" y="174"/>
                      <a:pt x="296" y="174"/>
                      <a:pt x="296" y="174"/>
                    </a:cubicBezTo>
                    <a:cubicBezTo>
                      <a:pt x="286" y="157"/>
                      <a:pt x="275" y="140"/>
                      <a:pt x="262" y="124"/>
                    </a:cubicBezTo>
                    <a:moveTo>
                      <a:pt x="218" y="83"/>
                    </a:moveTo>
                    <a:cubicBezTo>
                      <a:pt x="216" y="99"/>
                      <a:pt x="217" y="110"/>
                      <a:pt x="215" y="121"/>
                    </a:cubicBezTo>
                    <a:cubicBezTo>
                      <a:pt x="214" y="128"/>
                      <a:pt x="208" y="130"/>
                      <a:pt x="206" y="134"/>
                    </a:cubicBezTo>
                    <a:cubicBezTo>
                      <a:pt x="208" y="130"/>
                      <a:pt x="214" y="128"/>
                      <a:pt x="215" y="121"/>
                    </a:cubicBezTo>
                    <a:cubicBezTo>
                      <a:pt x="217" y="110"/>
                      <a:pt x="216" y="99"/>
                      <a:pt x="218" y="83"/>
                    </a:cubicBezTo>
                    <a:moveTo>
                      <a:pt x="29" y="31"/>
                    </a:moveTo>
                    <a:cubicBezTo>
                      <a:pt x="30" y="31"/>
                      <a:pt x="31" y="32"/>
                      <a:pt x="31" y="33"/>
                    </a:cubicBezTo>
                    <a:cubicBezTo>
                      <a:pt x="35" y="37"/>
                      <a:pt x="38" y="38"/>
                      <a:pt x="40" y="38"/>
                    </a:cubicBezTo>
                    <a:cubicBezTo>
                      <a:pt x="40" y="38"/>
                      <a:pt x="40" y="38"/>
                      <a:pt x="40" y="38"/>
                    </a:cubicBezTo>
                    <a:cubicBezTo>
                      <a:pt x="38" y="38"/>
                      <a:pt x="35" y="37"/>
                      <a:pt x="31" y="33"/>
                    </a:cubicBezTo>
                    <a:cubicBezTo>
                      <a:pt x="31" y="32"/>
                      <a:pt x="30" y="31"/>
                      <a:pt x="29" y="31"/>
                    </a:cubicBezTo>
                    <a:moveTo>
                      <a:pt x="0" y="0"/>
                    </a:moveTo>
                    <a:cubicBezTo>
                      <a:pt x="0" y="0"/>
                      <a:pt x="0" y="0"/>
                      <a:pt x="0" y="0"/>
                    </a:cubicBezTo>
                    <a:cubicBezTo>
                      <a:pt x="19" y="0"/>
                      <a:pt x="39" y="2"/>
                      <a:pt x="57" y="5"/>
                    </a:cubicBezTo>
                    <a:cubicBezTo>
                      <a:pt x="58" y="11"/>
                      <a:pt x="57" y="17"/>
                      <a:pt x="54" y="20"/>
                    </a:cubicBezTo>
                    <a:cubicBezTo>
                      <a:pt x="54" y="21"/>
                      <a:pt x="53" y="21"/>
                      <a:pt x="53" y="22"/>
                    </a:cubicBezTo>
                    <a:cubicBezTo>
                      <a:pt x="53" y="21"/>
                      <a:pt x="54" y="21"/>
                      <a:pt x="54" y="20"/>
                    </a:cubicBezTo>
                    <a:cubicBezTo>
                      <a:pt x="57" y="17"/>
                      <a:pt x="58" y="11"/>
                      <a:pt x="57" y="5"/>
                    </a:cubicBezTo>
                    <a:cubicBezTo>
                      <a:pt x="39" y="2"/>
                      <a:pt x="19" y="0"/>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5" name="Freeform 26"/>
              <p:cNvSpPr>
                <a:spLocks noEditPoints="1"/>
              </p:cNvSpPr>
              <p:nvPr/>
            </p:nvSpPr>
            <p:spPr bwMode="auto">
              <a:xfrm>
                <a:off x="4373" y="2590"/>
                <a:ext cx="539" cy="566"/>
              </a:xfrm>
              <a:custGeom>
                <a:avLst/>
                <a:gdLst>
                  <a:gd name="T0" fmla="*/ 277 w 333"/>
                  <a:gd name="T1" fmla="*/ 454 h 349"/>
                  <a:gd name="T2" fmla="*/ 280 w 333"/>
                  <a:gd name="T3" fmla="*/ 566 h 349"/>
                  <a:gd name="T4" fmla="*/ 280 w 333"/>
                  <a:gd name="T5" fmla="*/ 566 h 349"/>
                  <a:gd name="T6" fmla="*/ 277 w 333"/>
                  <a:gd name="T7" fmla="*/ 454 h 349"/>
                  <a:gd name="T8" fmla="*/ 121 w 333"/>
                  <a:gd name="T9" fmla="*/ 354 h 349"/>
                  <a:gd name="T10" fmla="*/ 121 w 333"/>
                  <a:gd name="T11" fmla="*/ 354 h 349"/>
                  <a:gd name="T12" fmla="*/ 11 w 333"/>
                  <a:gd name="T13" fmla="*/ 328 h 349"/>
                  <a:gd name="T14" fmla="*/ 11 w 333"/>
                  <a:gd name="T15" fmla="*/ 328 h 349"/>
                  <a:gd name="T16" fmla="*/ 11 w 333"/>
                  <a:gd name="T17" fmla="*/ 328 h 349"/>
                  <a:gd name="T18" fmla="*/ 11 w 333"/>
                  <a:gd name="T19" fmla="*/ 328 h 349"/>
                  <a:gd name="T20" fmla="*/ 0 w 333"/>
                  <a:gd name="T21" fmla="*/ 318 h 349"/>
                  <a:gd name="T22" fmla="*/ 6 w 333"/>
                  <a:gd name="T23" fmla="*/ 323 h 349"/>
                  <a:gd name="T24" fmla="*/ 0 w 333"/>
                  <a:gd name="T25" fmla="*/ 276 h 349"/>
                  <a:gd name="T26" fmla="*/ 8 w 333"/>
                  <a:gd name="T27" fmla="*/ 279 h 349"/>
                  <a:gd name="T28" fmla="*/ 0 w 333"/>
                  <a:gd name="T29" fmla="*/ 251 h 349"/>
                  <a:gd name="T30" fmla="*/ 31 w 333"/>
                  <a:gd name="T31" fmla="*/ 272 h 349"/>
                  <a:gd name="T32" fmla="*/ 31 w 333"/>
                  <a:gd name="T33" fmla="*/ 272 h 349"/>
                  <a:gd name="T34" fmla="*/ 479 w 333"/>
                  <a:gd name="T35" fmla="*/ 125 h 349"/>
                  <a:gd name="T36" fmla="*/ 539 w 333"/>
                  <a:gd name="T37" fmla="*/ 292 h 349"/>
                  <a:gd name="T38" fmla="*/ 479 w 333"/>
                  <a:gd name="T39" fmla="*/ 125 h 349"/>
                  <a:gd name="T40" fmla="*/ 359 w 333"/>
                  <a:gd name="T41" fmla="*/ 107 h 349"/>
                  <a:gd name="T42" fmla="*/ 393 w 333"/>
                  <a:gd name="T43" fmla="*/ 165 h 349"/>
                  <a:gd name="T44" fmla="*/ 424 w 333"/>
                  <a:gd name="T45" fmla="*/ 318 h 349"/>
                  <a:gd name="T46" fmla="*/ 424 w 333"/>
                  <a:gd name="T47" fmla="*/ 318 h 349"/>
                  <a:gd name="T48" fmla="*/ 393 w 333"/>
                  <a:gd name="T49" fmla="*/ 165 h 349"/>
                  <a:gd name="T50" fmla="*/ 36 w 333"/>
                  <a:gd name="T51" fmla="*/ 2 h 349"/>
                  <a:gd name="T52" fmla="*/ 36 w 333"/>
                  <a:gd name="T53" fmla="*/ 2 h 349"/>
                  <a:gd name="T54" fmla="*/ 36 w 333"/>
                  <a:gd name="T55" fmla="*/ 2 h 349"/>
                  <a:gd name="T56" fmla="*/ 36 w 333"/>
                  <a:gd name="T57" fmla="*/ 2 h 349"/>
                  <a:gd name="T58" fmla="*/ 36 w 333"/>
                  <a:gd name="T59" fmla="*/ 2 h 349"/>
                  <a:gd name="T60" fmla="*/ 36 w 333"/>
                  <a:gd name="T61" fmla="*/ 2 h 349"/>
                  <a:gd name="T62" fmla="*/ 36 w 333"/>
                  <a:gd name="T63" fmla="*/ 2 h 349"/>
                  <a:gd name="T64" fmla="*/ 36 w 333"/>
                  <a:gd name="T65" fmla="*/ 2 h 349"/>
                  <a:gd name="T66" fmla="*/ 36 w 333"/>
                  <a:gd name="T67" fmla="*/ 2 h 349"/>
                  <a:gd name="T68" fmla="*/ 36 w 333"/>
                  <a:gd name="T69" fmla="*/ 2 h 349"/>
                  <a:gd name="T70" fmla="*/ 36 w 333"/>
                  <a:gd name="T71" fmla="*/ 0 h 349"/>
                  <a:gd name="T72" fmla="*/ 36 w 333"/>
                  <a:gd name="T73" fmla="*/ 0 h 349"/>
                  <a:gd name="T74" fmla="*/ 36 w 333"/>
                  <a:gd name="T75" fmla="*/ 0 h 349"/>
                  <a:gd name="T76" fmla="*/ 36 w 333"/>
                  <a:gd name="T77" fmla="*/ 0 h 349"/>
                  <a:gd name="T78" fmla="*/ 36 w 333"/>
                  <a:gd name="T79" fmla="*/ 0 h 349"/>
                  <a:gd name="T80" fmla="*/ 36 w 333"/>
                  <a:gd name="T81" fmla="*/ 0 h 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3" h="349">
                    <a:moveTo>
                      <a:pt x="160" y="274"/>
                    </a:moveTo>
                    <a:cubicBezTo>
                      <a:pt x="163" y="276"/>
                      <a:pt x="167" y="277"/>
                      <a:pt x="171" y="280"/>
                    </a:cubicBezTo>
                    <a:cubicBezTo>
                      <a:pt x="194" y="293"/>
                      <a:pt x="190" y="306"/>
                      <a:pt x="190" y="312"/>
                    </a:cubicBezTo>
                    <a:cubicBezTo>
                      <a:pt x="190" y="317"/>
                      <a:pt x="181" y="334"/>
                      <a:pt x="173" y="349"/>
                    </a:cubicBezTo>
                    <a:cubicBezTo>
                      <a:pt x="173" y="349"/>
                      <a:pt x="173" y="349"/>
                      <a:pt x="173" y="349"/>
                    </a:cubicBezTo>
                    <a:cubicBezTo>
                      <a:pt x="173" y="349"/>
                      <a:pt x="173" y="349"/>
                      <a:pt x="173" y="349"/>
                    </a:cubicBezTo>
                    <a:cubicBezTo>
                      <a:pt x="181" y="334"/>
                      <a:pt x="190" y="317"/>
                      <a:pt x="190" y="312"/>
                    </a:cubicBezTo>
                    <a:cubicBezTo>
                      <a:pt x="190" y="306"/>
                      <a:pt x="194" y="293"/>
                      <a:pt x="171" y="280"/>
                    </a:cubicBezTo>
                    <a:cubicBezTo>
                      <a:pt x="167" y="277"/>
                      <a:pt x="163" y="276"/>
                      <a:pt x="160" y="274"/>
                    </a:cubicBezTo>
                    <a:moveTo>
                      <a:pt x="75" y="218"/>
                    </a:moveTo>
                    <a:cubicBezTo>
                      <a:pt x="86" y="221"/>
                      <a:pt x="99" y="228"/>
                      <a:pt x="115" y="246"/>
                    </a:cubicBezTo>
                    <a:cubicBezTo>
                      <a:pt x="99" y="228"/>
                      <a:pt x="86" y="221"/>
                      <a:pt x="75" y="218"/>
                    </a:cubicBezTo>
                    <a:moveTo>
                      <a:pt x="7" y="202"/>
                    </a:moveTo>
                    <a:cubicBezTo>
                      <a:pt x="7" y="202"/>
                      <a:pt x="7" y="202"/>
                      <a:pt x="7" y="202"/>
                    </a:cubicBezTo>
                    <a:cubicBezTo>
                      <a:pt x="7" y="202"/>
                      <a:pt x="7" y="202"/>
                      <a:pt x="7" y="202"/>
                    </a:cubicBezTo>
                    <a:moveTo>
                      <a:pt x="7" y="202"/>
                    </a:moveTo>
                    <a:cubicBezTo>
                      <a:pt x="7" y="202"/>
                      <a:pt x="7" y="202"/>
                      <a:pt x="7" y="202"/>
                    </a:cubicBezTo>
                    <a:cubicBezTo>
                      <a:pt x="7" y="202"/>
                      <a:pt x="7" y="202"/>
                      <a:pt x="7" y="202"/>
                    </a:cubicBezTo>
                    <a:moveTo>
                      <a:pt x="7" y="202"/>
                    </a:moveTo>
                    <a:cubicBezTo>
                      <a:pt x="7" y="202"/>
                      <a:pt x="7" y="202"/>
                      <a:pt x="7" y="202"/>
                    </a:cubicBezTo>
                    <a:cubicBezTo>
                      <a:pt x="7" y="202"/>
                      <a:pt x="7" y="202"/>
                      <a:pt x="7" y="202"/>
                    </a:cubicBezTo>
                    <a:moveTo>
                      <a:pt x="0" y="196"/>
                    </a:moveTo>
                    <a:cubicBezTo>
                      <a:pt x="0" y="197"/>
                      <a:pt x="0" y="197"/>
                      <a:pt x="0" y="197"/>
                    </a:cubicBezTo>
                    <a:cubicBezTo>
                      <a:pt x="2" y="197"/>
                      <a:pt x="4" y="197"/>
                      <a:pt x="4" y="199"/>
                    </a:cubicBezTo>
                    <a:cubicBezTo>
                      <a:pt x="4" y="197"/>
                      <a:pt x="2" y="197"/>
                      <a:pt x="0" y="196"/>
                    </a:cubicBezTo>
                    <a:moveTo>
                      <a:pt x="0" y="170"/>
                    </a:moveTo>
                    <a:cubicBezTo>
                      <a:pt x="0" y="170"/>
                      <a:pt x="0" y="170"/>
                      <a:pt x="0" y="170"/>
                    </a:cubicBezTo>
                    <a:cubicBezTo>
                      <a:pt x="1" y="171"/>
                      <a:pt x="3" y="172"/>
                      <a:pt x="5" y="172"/>
                    </a:cubicBezTo>
                    <a:cubicBezTo>
                      <a:pt x="3" y="172"/>
                      <a:pt x="1" y="171"/>
                      <a:pt x="0" y="170"/>
                    </a:cubicBezTo>
                    <a:moveTo>
                      <a:pt x="0" y="155"/>
                    </a:moveTo>
                    <a:cubicBezTo>
                      <a:pt x="0" y="155"/>
                      <a:pt x="0" y="155"/>
                      <a:pt x="0" y="155"/>
                    </a:cubicBezTo>
                    <a:cubicBezTo>
                      <a:pt x="7" y="157"/>
                      <a:pt x="17" y="164"/>
                      <a:pt x="19" y="168"/>
                    </a:cubicBezTo>
                    <a:cubicBezTo>
                      <a:pt x="20" y="171"/>
                      <a:pt x="19" y="172"/>
                      <a:pt x="16" y="172"/>
                    </a:cubicBezTo>
                    <a:cubicBezTo>
                      <a:pt x="19" y="172"/>
                      <a:pt x="20" y="171"/>
                      <a:pt x="19" y="168"/>
                    </a:cubicBezTo>
                    <a:cubicBezTo>
                      <a:pt x="17" y="164"/>
                      <a:pt x="7" y="157"/>
                      <a:pt x="0" y="155"/>
                    </a:cubicBezTo>
                    <a:moveTo>
                      <a:pt x="296" y="77"/>
                    </a:moveTo>
                    <a:cubicBezTo>
                      <a:pt x="296" y="77"/>
                      <a:pt x="296" y="77"/>
                      <a:pt x="296" y="77"/>
                    </a:cubicBezTo>
                    <a:cubicBezTo>
                      <a:pt x="314" y="109"/>
                      <a:pt x="327" y="144"/>
                      <a:pt x="333" y="180"/>
                    </a:cubicBezTo>
                    <a:cubicBezTo>
                      <a:pt x="333" y="180"/>
                      <a:pt x="333" y="180"/>
                      <a:pt x="333" y="180"/>
                    </a:cubicBezTo>
                    <a:cubicBezTo>
                      <a:pt x="327" y="144"/>
                      <a:pt x="314" y="109"/>
                      <a:pt x="296" y="77"/>
                    </a:cubicBezTo>
                    <a:cubicBezTo>
                      <a:pt x="296" y="77"/>
                      <a:pt x="296" y="77"/>
                      <a:pt x="296" y="77"/>
                    </a:cubicBezTo>
                    <a:moveTo>
                      <a:pt x="222" y="66"/>
                    </a:moveTo>
                    <a:cubicBezTo>
                      <a:pt x="222" y="66"/>
                      <a:pt x="222" y="66"/>
                      <a:pt x="222" y="66"/>
                    </a:cubicBezTo>
                    <a:cubicBezTo>
                      <a:pt x="237" y="81"/>
                      <a:pt x="244" y="84"/>
                      <a:pt x="243" y="102"/>
                    </a:cubicBezTo>
                    <a:cubicBezTo>
                      <a:pt x="242" y="123"/>
                      <a:pt x="245" y="126"/>
                      <a:pt x="245" y="150"/>
                    </a:cubicBezTo>
                    <a:cubicBezTo>
                      <a:pt x="245" y="174"/>
                      <a:pt x="255" y="177"/>
                      <a:pt x="262" y="196"/>
                    </a:cubicBezTo>
                    <a:cubicBezTo>
                      <a:pt x="265" y="206"/>
                      <a:pt x="269" y="209"/>
                      <a:pt x="274" y="213"/>
                    </a:cubicBezTo>
                    <a:cubicBezTo>
                      <a:pt x="269" y="209"/>
                      <a:pt x="265" y="206"/>
                      <a:pt x="262" y="196"/>
                    </a:cubicBezTo>
                    <a:cubicBezTo>
                      <a:pt x="255" y="177"/>
                      <a:pt x="245" y="174"/>
                      <a:pt x="245" y="150"/>
                    </a:cubicBezTo>
                    <a:cubicBezTo>
                      <a:pt x="245" y="126"/>
                      <a:pt x="242" y="123"/>
                      <a:pt x="243" y="102"/>
                    </a:cubicBezTo>
                    <a:cubicBezTo>
                      <a:pt x="244" y="84"/>
                      <a:pt x="237" y="81"/>
                      <a:pt x="222" y="66"/>
                    </a:cubicBezTo>
                    <a:moveTo>
                      <a:pt x="22" y="1"/>
                    </a:moveTo>
                    <a:cubicBezTo>
                      <a:pt x="20" y="5"/>
                      <a:pt x="17" y="9"/>
                      <a:pt x="14" y="12"/>
                    </a:cubicBezTo>
                    <a:cubicBezTo>
                      <a:pt x="17" y="9"/>
                      <a:pt x="20" y="5"/>
                      <a:pt x="22" y="1"/>
                    </a:cubicBezTo>
                    <a:moveTo>
                      <a:pt x="22" y="1"/>
                    </a:moveTo>
                    <a:cubicBezTo>
                      <a:pt x="22" y="1"/>
                      <a:pt x="22" y="1"/>
                      <a:pt x="22" y="1"/>
                    </a:cubicBezTo>
                    <a:cubicBezTo>
                      <a:pt x="22" y="1"/>
                      <a:pt x="22" y="1"/>
                      <a:pt x="22" y="1"/>
                    </a:cubicBezTo>
                    <a:moveTo>
                      <a:pt x="22" y="1"/>
                    </a:moveTo>
                    <a:cubicBezTo>
                      <a:pt x="22" y="1"/>
                      <a:pt x="22" y="1"/>
                      <a:pt x="22" y="1"/>
                    </a:cubicBezTo>
                    <a:cubicBezTo>
                      <a:pt x="22" y="1"/>
                      <a:pt x="22" y="1"/>
                      <a:pt x="22" y="1"/>
                    </a:cubicBezTo>
                    <a:moveTo>
                      <a:pt x="22" y="1"/>
                    </a:moveTo>
                    <a:cubicBezTo>
                      <a:pt x="22" y="1"/>
                      <a:pt x="22" y="1"/>
                      <a:pt x="22" y="1"/>
                    </a:cubicBezTo>
                    <a:cubicBezTo>
                      <a:pt x="22" y="1"/>
                      <a:pt x="22" y="1"/>
                      <a:pt x="22" y="1"/>
                    </a:cubicBezTo>
                    <a:moveTo>
                      <a:pt x="22" y="1"/>
                    </a:moveTo>
                    <a:cubicBezTo>
                      <a:pt x="22" y="1"/>
                      <a:pt x="22" y="1"/>
                      <a:pt x="22" y="1"/>
                    </a:cubicBezTo>
                    <a:cubicBezTo>
                      <a:pt x="22" y="1"/>
                      <a:pt x="22" y="1"/>
                      <a:pt x="22" y="1"/>
                    </a:cubicBezTo>
                    <a:cubicBezTo>
                      <a:pt x="22" y="1"/>
                      <a:pt x="22" y="1"/>
                      <a:pt x="22" y="1"/>
                    </a:cubicBezTo>
                    <a:cubicBezTo>
                      <a:pt x="22" y="1"/>
                      <a:pt x="22" y="1"/>
                      <a:pt x="22" y="1"/>
                    </a:cubicBezTo>
                    <a:moveTo>
                      <a:pt x="22" y="1"/>
                    </a:moveTo>
                    <a:cubicBezTo>
                      <a:pt x="22" y="1"/>
                      <a:pt x="22" y="1"/>
                      <a:pt x="22" y="1"/>
                    </a:cubicBezTo>
                    <a:cubicBezTo>
                      <a:pt x="22" y="1"/>
                      <a:pt x="22" y="1"/>
                      <a:pt x="22" y="1"/>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path>
                </a:pathLst>
              </a:custGeom>
              <a:solidFill>
                <a:srgbClr val="308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6" name="Freeform 27"/>
              <p:cNvSpPr>
                <a:spLocks/>
              </p:cNvSpPr>
              <p:nvPr/>
            </p:nvSpPr>
            <p:spPr bwMode="auto">
              <a:xfrm>
                <a:off x="4912" y="2882"/>
                <a:ext cx="10" cy="89"/>
              </a:xfrm>
              <a:custGeom>
                <a:avLst/>
                <a:gdLst>
                  <a:gd name="T0" fmla="*/ 0 w 6"/>
                  <a:gd name="T1" fmla="*/ 0 h 55"/>
                  <a:gd name="T2" fmla="*/ 0 w 6"/>
                  <a:gd name="T3" fmla="*/ 0 h 55"/>
                  <a:gd name="T4" fmla="*/ 0 w 6"/>
                  <a:gd name="T5" fmla="*/ 0 h 55"/>
                  <a:gd name="T6" fmla="*/ 10 w 6"/>
                  <a:gd name="T7" fmla="*/ 89 h 55"/>
                  <a:gd name="T8" fmla="*/ 0 w 6"/>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5">
                    <a:moveTo>
                      <a:pt x="0" y="0"/>
                    </a:moveTo>
                    <a:cubicBezTo>
                      <a:pt x="0" y="0"/>
                      <a:pt x="0" y="0"/>
                      <a:pt x="0" y="0"/>
                    </a:cubicBezTo>
                    <a:cubicBezTo>
                      <a:pt x="0" y="0"/>
                      <a:pt x="0" y="0"/>
                      <a:pt x="0" y="0"/>
                    </a:cubicBezTo>
                    <a:cubicBezTo>
                      <a:pt x="4" y="18"/>
                      <a:pt x="6" y="36"/>
                      <a:pt x="6" y="55"/>
                    </a:cubicBezTo>
                    <a:cubicBezTo>
                      <a:pt x="6" y="36"/>
                      <a:pt x="4" y="18"/>
                      <a:pt x="0" y="0"/>
                    </a:cubicBezTo>
                  </a:path>
                </a:pathLst>
              </a:custGeom>
              <a:solidFill>
                <a:srgbClr val="1B8D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7" name="Freeform 28"/>
              <p:cNvSpPr>
                <a:spLocks/>
              </p:cNvSpPr>
              <p:nvPr/>
            </p:nvSpPr>
            <p:spPr bwMode="auto">
              <a:xfrm>
                <a:off x="4978" y="2558"/>
                <a:ext cx="122" cy="107"/>
              </a:xfrm>
              <a:custGeom>
                <a:avLst/>
                <a:gdLst>
                  <a:gd name="T0" fmla="*/ 26 w 75"/>
                  <a:gd name="T1" fmla="*/ 104 h 66"/>
                  <a:gd name="T2" fmla="*/ 0 w 75"/>
                  <a:gd name="T3" fmla="*/ 49 h 66"/>
                  <a:gd name="T4" fmla="*/ 3 w 75"/>
                  <a:gd name="T5" fmla="*/ 42 h 66"/>
                  <a:gd name="T6" fmla="*/ 89 w 75"/>
                  <a:gd name="T7" fmla="*/ 2 h 66"/>
                  <a:gd name="T8" fmla="*/ 94 w 75"/>
                  <a:gd name="T9" fmla="*/ 3 h 66"/>
                  <a:gd name="T10" fmla="*/ 120 w 75"/>
                  <a:gd name="T11" fmla="*/ 58 h 66"/>
                  <a:gd name="T12" fmla="*/ 119 w 75"/>
                  <a:gd name="T13" fmla="*/ 65 h 66"/>
                  <a:gd name="T14" fmla="*/ 33 w 75"/>
                  <a:gd name="T15" fmla="*/ 105 h 66"/>
                  <a:gd name="T16" fmla="*/ 26 w 75"/>
                  <a:gd name="T17" fmla="*/ 10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6">
                    <a:moveTo>
                      <a:pt x="16" y="64"/>
                    </a:moveTo>
                    <a:cubicBezTo>
                      <a:pt x="0" y="30"/>
                      <a:pt x="0" y="30"/>
                      <a:pt x="0" y="30"/>
                    </a:cubicBezTo>
                    <a:cubicBezTo>
                      <a:pt x="0" y="28"/>
                      <a:pt x="0" y="27"/>
                      <a:pt x="2" y="26"/>
                    </a:cubicBezTo>
                    <a:cubicBezTo>
                      <a:pt x="55" y="1"/>
                      <a:pt x="55" y="1"/>
                      <a:pt x="55" y="1"/>
                    </a:cubicBezTo>
                    <a:cubicBezTo>
                      <a:pt x="56" y="0"/>
                      <a:pt x="58" y="1"/>
                      <a:pt x="58" y="2"/>
                    </a:cubicBezTo>
                    <a:cubicBezTo>
                      <a:pt x="74" y="36"/>
                      <a:pt x="74" y="36"/>
                      <a:pt x="74" y="36"/>
                    </a:cubicBezTo>
                    <a:cubicBezTo>
                      <a:pt x="75" y="38"/>
                      <a:pt x="75" y="39"/>
                      <a:pt x="73" y="40"/>
                    </a:cubicBezTo>
                    <a:cubicBezTo>
                      <a:pt x="20" y="65"/>
                      <a:pt x="20" y="65"/>
                      <a:pt x="20" y="65"/>
                    </a:cubicBezTo>
                    <a:cubicBezTo>
                      <a:pt x="19" y="66"/>
                      <a:pt x="17" y="65"/>
                      <a:pt x="16" y="64"/>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8" name="Freeform 29"/>
              <p:cNvSpPr>
                <a:spLocks/>
              </p:cNvSpPr>
              <p:nvPr/>
            </p:nvSpPr>
            <p:spPr bwMode="auto">
              <a:xfrm>
                <a:off x="4982" y="2599"/>
                <a:ext cx="18" cy="17"/>
              </a:xfrm>
              <a:custGeom>
                <a:avLst/>
                <a:gdLst>
                  <a:gd name="T0" fmla="*/ 18 w 11"/>
                  <a:gd name="T1" fmla="*/ 12 h 11"/>
                  <a:gd name="T2" fmla="*/ 5 w 11"/>
                  <a:gd name="T3" fmla="*/ 17 h 11"/>
                  <a:gd name="T4" fmla="*/ 0 w 11"/>
                  <a:gd name="T5" fmla="*/ 9 h 11"/>
                  <a:gd name="T6" fmla="*/ 3 w 11"/>
                  <a:gd name="T7" fmla="*/ 3 h 11"/>
                  <a:gd name="T8" fmla="*/ 11 w 11"/>
                  <a:gd name="T9" fmla="*/ 0 h 11"/>
                  <a:gd name="T10" fmla="*/ 18 w 11"/>
                  <a:gd name="T11" fmla="*/ 12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8"/>
                    </a:moveTo>
                    <a:cubicBezTo>
                      <a:pt x="3" y="11"/>
                      <a:pt x="3" y="11"/>
                      <a:pt x="3" y="11"/>
                    </a:cubicBezTo>
                    <a:cubicBezTo>
                      <a:pt x="0" y="6"/>
                      <a:pt x="0" y="6"/>
                      <a:pt x="0" y="6"/>
                    </a:cubicBezTo>
                    <a:cubicBezTo>
                      <a:pt x="0" y="4"/>
                      <a:pt x="0" y="3"/>
                      <a:pt x="2" y="2"/>
                    </a:cubicBezTo>
                    <a:cubicBezTo>
                      <a:pt x="7" y="0"/>
                      <a:pt x="7" y="0"/>
                      <a:pt x="7" y="0"/>
                    </a:cubicBezTo>
                    <a:lnTo>
                      <a:pt x="11"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9" name="Freeform 30"/>
              <p:cNvSpPr>
                <a:spLocks/>
              </p:cNvSpPr>
              <p:nvPr/>
            </p:nvSpPr>
            <p:spPr bwMode="auto">
              <a:xfrm>
                <a:off x="4996" y="2590"/>
                <a:ext cx="20" cy="20"/>
              </a:xfrm>
              <a:custGeom>
                <a:avLst/>
                <a:gdLst>
                  <a:gd name="T0" fmla="*/ 20 w 20"/>
                  <a:gd name="T1" fmla="*/ 13 h 20"/>
                  <a:gd name="T2" fmla="*/ 7 w 20"/>
                  <a:gd name="T3" fmla="*/ 20 h 20"/>
                  <a:gd name="T4" fmla="*/ 0 w 20"/>
                  <a:gd name="T5" fmla="*/ 7 h 20"/>
                  <a:gd name="T6" fmla="*/ 13 w 20"/>
                  <a:gd name="T7" fmla="*/ 0 h 20"/>
                  <a:gd name="T8" fmla="*/ 20 w 20"/>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3"/>
                    </a:moveTo>
                    <a:lnTo>
                      <a:pt x="7" y="20"/>
                    </a:lnTo>
                    <a:lnTo>
                      <a:pt x="0" y="7"/>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0" name="Freeform 31"/>
              <p:cNvSpPr>
                <a:spLocks/>
              </p:cNvSpPr>
              <p:nvPr/>
            </p:nvSpPr>
            <p:spPr bwMode="auto">
              <a:xfrm>
                <a:off x="5011" y="2584"/>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1" name="Freeform 32"/>
              <p:cNvSpPr>
                <a:spLocks/>
              </p:cNvSpPr>
              <p:nvPr/>
            </p:nvSpPr>
            <p:spPr bwMode="auto">
              <a:xfrm>
                <a:off x="4988" y="2613"/>
                <a:ext cx="18" cy="18"/>
              </a:xfrm>
              <a:custGeom>
                <a:avLst/>
                <a:gdLst>
                  <a:gd name="T0" fmla="*/ 18 w 18"/>
                  <a:gd name="T1" fmla="*/ 13 h 18"/>
                  <a:gd name="T2" fmla="*/ 5 w 18"/>
                  <a:gd name="T3" fmla="*/ 18 h 18"/>
                  <a:gd name="T4" fmla="*/ 0 w 18"/>
                  <a:gd name="T5" fmla="*/ 5 h 18"/>
                  <a:gd name="T6" fmla="*/ 13 w 18"/>
                  <a:gd name="T7" fmla="*/ 0 h 18"/>
                  <a:gd name="T8" fmla="*/ 18 w 18"/>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13"/>
                    </a:moveTo>
                    <a:lnTo>
                      <a:pt x="5" y="18"/>
                    </a:lnTo>
                    <a:lnTo>
                      <a:pt x="0" y="5"/>
                    </a:lnTo>
                    <a:lnTo>
                      <a:pt x="13" y="0"/>
                    </a:lnTo>
                    <a:lnTo>
                      <a:pt x="18"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2" name="Freeform 33"/>
              <p:cNvSpPr>
                <a:spLocks/>
              </p:cNvSpPr>
              <p:nvPr/>
            </p:nvSpPr>
            <p:spPr bwMode="auto">
              <a:xfrm>
                <a:off x="5003" y="2605"/>
                <a:ext cx="19" cy="19"/>
              </a:xfrm>
              <a:custGeom>
                <a:avLst/>
                <a:gdLst>
                  <a:gd name="T0" fmla="*/ 19 w 19"/>
                  <a:gd name="T1" fmla="*/ 13 h 19"/>
                  <a:gd name="T2" fmla="*/ 6 w 19"/>
                  <a:gd name="T3" fmla="*/ 19 h 19"/>
                  <a:gd name="T4" fmla="*/ 0 w 19"/>
                  <a:gd name="T5" fmla="*/ 7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3" name="Freeform 34"/>
              <p:cNvSpPr>
                <a:spLocks/>
              </p:cNvSpPr>
              <p:nvPr/>
            </p:nvSpPr>
            <p:spPr bwMode="auto">
              <a:xfrm>
                <a:off x="5017" y="2599"/>
                <a:ext cx="20" cy="17"/>
              </a:xfrm>
              <a:custGeom>
                <a:avLst/>
                <a:gdLst>
                  <a:gd name="T0" fmla="*/ 20 w 20"/>
                  <a:gd name="T1" fmla="*/ 13 h 17"/>
                  <a:gd name="T2" fmla="*/ 7 w 20"/>
                  <a:gd name="T3" fmla="*/ 17 h 17"/>
                  <a:gd name="T4" fmla="*/ 0 w 20"/>
                  <a:gd name="T5" fmla="*/ 4 h 17"/>
                  <a:gd name="T6" fmla="*/ 13 w 20"/>
                  <a:gd name="T7" fmla="*/ 0 h 17"/>
                  <a:gd name="T8" fmla="*/ 20 w 20"/>
                  <a:gd name="T9" fmla="*/ 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20" y="13"/>
                    </a:moveTo>
                    <a:lnTo>
                      <a:pt x="7" y="17"/>
                    </a:lnTo>
                    <a:lnTo>
                      <a:pt x="0" y="4"/>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4" name="Freeform 35"/>
              <p:cNvSpPr>
                <a:spLocks/>
              </p:cNvSpPr>
              <p:nvPr/>
            </p:nvSpPr>
            <p:spPr bwMode="auto">
              <a:xfrm>
                <a:off x="5027" y="2576"/>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5" name="Freeform 36"/>
              <p:cNvSpPr>
                <a:spLocks/>
              </p:cNvSpPr>
              <p:nvPr/>
            </p:nvSpPr>
            <p:spPr bwMode="auto">
              <a:xfrm>
                <a:off x="5042" y="2569"/>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6" name="Freeform 37"/>
              <p:cNvSpPr>
                <a:spLocks/>
              </p:cNvSpPr>
              <p:nvPr/>
            </p:nvSpPr>
            <p:spPr bwMode="auto">
              <a:xfrm>
                <a:off x="5056" y="2563"/>
                <a:ext cx="20" cy="18"/>
              </a:xfrm>
              <a:custGeom>
                <a:avLst/>
                <a:gdLst>
                  <a:gd name="T0" fmla="*/ 20 w 12"/>
                  <a:gd name="T1" fmla="*/ 11 h 11"/>
                  <a:gd name="T2" fmla="*/ 7 w 12"/>
                  <a:gd name="T3" fmla="*/ 18 h 11"/>
                  <a:gd name="T4" fmla="*/ 0 w 12"/>
                  <a:gd name="T5" fmla="*/ 5 h 11"/>
                  <a:gd name="T6" fmla="*/ 10 w 12"/>
                  <a:gd name="T7" fmla="*/ 0 h 11"/>
                  <a:gd name="T8" fmla="*/ 15 w 12"/>
                  <a:gd name="T9" fmla="*/ 3 h 11"/>
                  <a:gd name="T10" fmla="*/ 20 w 12"/>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7"/>
                    </a:moveTo>
                    <a:cubicBezTo>
                      <a:pt x="4" y="11"/>
                      <a:pt x="4" y="11"/>
                      <a:pt x="4" y="11"/>
                    </a:cubicBezTo>
                    <a:cubicBezTo>
                      <a:pt x="0" y="3"/>
                      <a:pt x="0" y="3"/>
                      <a:pt x="0" y="3"/>
                    </a:cubicBezTo>
                    <a:cubicBezTo>
                      <a:pt x="6" y="0"/>
                      <a:pt x="6" y="0"/>
                      <a:pt x="6" y="0"/>
                    </a:cubicBezTo>
                    <a:cubicBezTo>
                      <a:pt x="7" y="0"/>
                      <a:pt x="9" y="0"/>
                      <a:pt x="9" y="2"/>
                    </a:cubicBezTo>
                    <a:lnTo>
                      <a:pt x="12"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7" name="Freeform 38"/>
              <p:cNvSpPr>
                <a:spLocks/>
              </p:cNvSpPr>
              <p:nvPr/>
            </p:nvSpPr>
            <p:spPr bwMode="auto">
              <a:xfrm>
                <a:off x="5034" y="2590"/>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8" name="Freeform 39"/>
              <p:cNvSpPr>
                <a:spLocks/>
              </p:cNvSpPr>
              <p:nvPr/>
            </p:nvSpPr>
            <p:spPr bwMode="auto">
              <a:xfrm>
                <a:off x="5048" y="2584"/>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49" name="Freeform 40"/>
              <p:cNvSpPr>
                <a:spLocks/>
              </p:cNvSpPr>
              <p:nvPr/>
            </p:nvSpPr>
            <p:spPr bwMode="auto">
              <a:xfrm>
                <a:off x="5064" y="2576"/>
                <a:ext cx="18" cy="19"/>
              </a:xfrm>
              <a:custGeom>
                <a:avLst/>
                <a:gdLst>
                  <a:gd name="T0" fmla="*/ 18 w 18"/>
                  <a:gd name="T1" fmla="*/ 13 h 19"/>
                  <a:gd name="T2" fmla="*/ 5 w 18"/>
                  <a:gd name="T3" fmla="*/ 19 h 19"/>
                  <a:gd name="T4" fmla="*/ 0 w 18"/>
                  <a:gd name="T5" fmla="*/ 6 h 19"/>
                  <a:gd name="T6" fmla="*/ 13 w 18"/>
                  <a:gd name="T7" fmla="*/ 0 h 19"/>
                  <a:gd name="T8" fmla="*/ 18 w 18"/>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13"/>
                    </a:moveTo>
                    <a:lnTo>
                      <a:pt x="5" y="19"/>
                    </a:lnTo>
                    <a:lnTo>
                      <a:pt x="0" y="6"/>
                    </a:lnTo>
                    <a:lnTo>
                      <a:pt x="13" y="0"/>
                    </a:lnTo>
                    <a:lnTo>
                      <a:pt x="18"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0" name="Freeform 41"/>
              <p:cNvSpPr>
                <a:spLocks/>
              </p:cNvSpPr>
              <p:nvPr/>
            </p:nvSpPr>
            <p:spPr bwMode="auto">
              <a:xfrm>
                <a:off x="4995" y="2628"/>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1" name="Freeform 42"/>
              <p:cNvSpPr>
                <a:spLocks/>
              </p:cNvSpPr>
              <p:nvPr/>
            </p:nvSpPr>
            <p:spPr bwMode="auto">
              <a:xfrm>
                <a:off x="5011" y="2621"/>
                <a:ext cx="18" cy="20"/>
              </a:xfrm>
              <a:custGeom>
                <a:avLst/>
                <a:gdLst>
                  <a:gd name="T0" fmla="*/ 18 w 18"/>
                  <a:gd name="T1" fmla="*/ 13 h 20"/>
                  <a:gd name="T2" fmla="*/ 5 w 18"/>
                  <a:gd name="T3" fmla="*/ 20 h 20"/>
                  <a:gd name="T4" fmla="*/ 0 w 18"/>
                  <a:gd name="T5" fmla="*/ 7 h 20"/>
                  <a:gd name="T6" fmla="*/ 13 w 18"/>
                  <a:gd name="T7" fmla="*/ 0 h 20"/>
                  <a:gd name="T8" fmla="*/ 18 w 18"/>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13"/>
                    </a:moveTo>
                    <a:lnTo>
                      <a:pt x="5" y="20"/>
                    </a:lnTo>
                    <a:lnTo>
                      <a:pt x="0" y="7"/>
                    </a:lnTo>
                    <a:lnTo>
                      <a:pt x="13" y="0"/>
                    </a:lnTo>
                    <a:lnTo>
                      <a:pt x="18"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2" name="Freeform 43"/>
              <p:cNvSpPr>
                <a:spLocks/>
              </p:cNvSpPr>
              <p:nvPr/>
            </p:nvSpPr>
            <p:spPr bwMode="auto">
              <a:xfrm>
                <a:off x="5025" y="2613"/>
                <a:ext cx="20" cy="20"/>
              </a:xfrm>
              <a:custGeom>
                <a:avLst/>
                <a:gdLst>
                  <a:gd name="T0" fmla="*/ 20 w 20"/>
                  <a:gd name="T1" fmla="*/ 13 h 20"/>
                  <a:gd name="T2" fmla="*/ 7 w 20"/>
                  <a:gd name="T3" fmla="*/ 20 h 20"/>
                  <a:gd name="T4" fmla="*/ 0 w 20"/>
                  <a:gd name="T5" fmla="*/ 7 h 20"/>
                  <a:gd name="T6" fmla="*/ 13 w 20"/>
                  <a:gd name="T7" fmla="*/ 0 h 20"/>
                  <a:gd name="T8" fmla="*/ 20 w 20"/>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3"/>
                    </a:moveTo>
                    <a:lnTo>
                      <a:pt x="7" y="20"/>
                    </a:lnTo>
                    <a:lnTo>
                      <a:pt x="0" y="7"/>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3" name="Freeform 44"/>
              <p:cNvSpPr>
                <a:spLocks/>
              </p:cNvSpPr>
              <p:nvPr/>
            </p:nvSpPr>
            <p:spPr bwMode="auto">
              <a:xfrm>
                <a:off x="5001" y="2642"/>
                <a:ext cx="20" cy="18"/>
              </a:xfrm>
              <a:custGeom>
                <a:avLst/>
                <a:gdLst>
                  <a:gd name="T0" fmla="*/ 20 w 12"/>
                  <a:gd name="T1" fmla="*/ 13 h 11"/>
                  <a:gd name="T2" fmla="*/ 10 w 12"/>
                  <a:gd name="T3" fmla="*/ 18 h 11"/>
                  <a:gd name="T4" fmla="*/ 5 w 12"/>
                  <a:gd name="T5" fmla="*/ 16 h 11"/>
                  <a:gd name="T6" fmla="*/ 0 w 12"/>
                  <a:gd name="T7" fmla="*/ 7 h 11"/>
                  <a:gd name="T8" fmla="*/ 13 w 12"/>
                  <a:gd name="T9" fmla="*/ 0 h 11"/>
                  <a:gd name="T10" fmla="*/ 20 w 12"/>
                  <a:gd name="T11" fmla="*/ 1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8"/>
                    </a:moveTo>
                    <a:cubicBezTo>
                      <a:pt x="6" y="11"/>
                      <a:pt x="6" y="11"/>
                      <a:pt x="6" y="11"/>
                    </a:cubicBezTo>
                    <a:cubicBezTo>
                      <a:pt x="5" y="11"/>
                      <a:pt x="4" y="11"/>
                      <a:pt x="3" y="10"/>
                    </a:cubicBezTo>
                    <a:cubicBezTo>
                      <a:pt x="0" y="4"/>
                      <a:pt x="0" y="4"/>
                      <a:pt x="0" y="4"/>
                    </a:cubicBezTo>
                    <a:cubicBezTo>
                      <a:pt x="8" y="0"/>
                      <a:pt x="8" y="0"/>
                      <a:pt x="8" y="0"/>
                    </a:cubicBezTo>
                    <a:lnTo>
                      <a:pt x="12"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4" name="Freeform 45"/>
              <p:cNvSpPr>
                <a:spLocks/>
              </p:cNvSpPr>
              <p:nvPr/>
            </p:nvSpPr>
            <p:spPr bwMode="auto">
              <a:xfrm>
                <a:off x="5017" y="2636"/>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5" name="Freeform 46"/>
              <p:cNvSpPr>
                <a:spLocks/>
              </p:cNvSpPr>
              <p:nvPr/>
            </p:nvSpPr>
            <p:spPr bwMode="auto">
              <a:xfrm>
                <a:off x="5032" y="2628"/>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6" name="Freeform 47"/>
              <p:cNvSpPr>
                <a:spLocks/>
              </p:cNvSpPr>
              <p:nvPr/>
            </p:nvSpPr>
            <p:spPr bwMode="auto">
              <a:xfrm>
                <a:off x="5042" y="2607"/>
                <a:ext cx="17" cy="19"/>
              </a:xfrm>
              <a:custGeom>
                <a:avLst/>
                <a:gdLst>
                  <a:gd name="T0" fmla="*/ 17 w 17"/>
                  <a:gd name="T1" fmla="*/ 13 h 19"/>
                  <a:gd name="T2" fmla="*/ 5 w 17"/>
                  <a:gd name="T3" fmla="*/ 19 h 19"/>
                  <a:gd name="T4" fmla="*/ 0 w 17"/>
                  <a:gd name="T5" fmla="*/ 6 h 19"/>
                  <a:gd name="T6" fmla="*/ 13 w 17"/>
                  <a:gd name="T7" fmla="*/ 0 h 19"/>
                  <a:gd name="T8" fmla="*/ 17 w 17"/>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7" y="13"/>
                    </a:moveTo>
                    <a:lnTo>
                      <a:pt x="5" y="19"/>
                    </a:lnTo>
                    <a:lnTo>
                      <a:pt x="0" y="6"/>
                    </a:lnTo>
                    <a:lnTo>
                      <a:pt x="13" y="0"/>
                    </a:lnTo>
                    <a:lnTo>
                      <a:pt x="17"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7" name="Freeform 48"/>
              <p:cNvSpPr>
                <a:spLocks/>
              </p:cNvSpPr>
              <p:nvPr/>
            </p:nvSpPr>
            <p:spPr bwMode="auto">
              <a:xfrm>
                <a:off x="5056" y="2599"/>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8" name="Freeform 49"/>
              <p:cNvSpPr>
                <a:spLocks/>
              </p:cNvSpPr>
              <p:nvPr/>
            </p:nvSpPr>
            <p:spPr bwMode="auto">
              <a:xfrm>
                <a:off x="5071" y="2592"/>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59" name="Freeform 50"/>
              <p:cNvSpPr>
                <a:spLocks/>
              </p:cNvSpPr>
              <p:nvPr/>
            </p:nvSpPr>
            <p:spPr bwMode="auto">
              <a:xfrm>
                <a:off x="5048" y="2621"/>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0" name="Freeform 51"/>
              <p:cNvSpPr>
                <a:spLocks/>
              </p:cNvSpPr>
              <p:nvPr/>
            </p:nvSpPr>
            <p:spPr bwMode="auto">
              <a:xfrm>
                <a:off x="5063" y="2613"/>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1" name="Freeform 52"/>
              <p:cNvSpPr>
                <a:spLocks/>
              </p:cNvSpPr>
              <p:nvPr/>
            </p:nvSpPr>
            <p:spPr bwMode="auto">
              <a:xfrm>
                <a:off x="5077" y="2607"/>
                <a:ext cx="20" cy="19"/>
              </a:xfrm>
              <a:custGeom>
                <a:avLst/>
                <a:gdLst>
                  <a:gd name="T0" fmla="*/ 17 w 12"/>
                  <a:gd name="T1" fmla="*/ 14 h 12"/>
                  <a:gd name="T2" fmla="*/ 7 w 12"/>
                  <a:gd name="T3" fmla="*/ 19 h 12"/>
                  <a:gd name="T4" fmla="*/ 0 w 12"/>
                  <a:gd name="T5" fmla="*/ 6 h 12"/>
                  <a:gd name="T6" fmla="*/ 13 w 12"/>
                  <a:gd name="T7" fmla="*/ 0 h 12"/>
                  <a:gd name="T8" fmla="*/ 18 w 12"/>
                  <a:gd name="T9" fmla="*/ 10 h 12"/>
                  <a:gd name="T10" fmla="*/ 17 w 12"/>
                  <a:gd name="T11" fmla="*/ 14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0" y="9"/>
                    </a:moveTo>
                    <a:cubicBezTo>
                      <a:pt x="4" y="12"/>
                      <a:pt x="4" y="12"/>
                      <a:pt x="4" y="12"/>
                    </a:cubicBezTo>
                    <a:cubicBezTo>
                      <a:pt x="0" y="4"/>
                      <a:pt x="0" y="4"/>
                      <a:pt x="0" y="4"/>
                    </a:cubicBezTo>
                    <a:cubicBezTo>
                      <a:pt x="8" y="0"/>
                      <a:pt x="8" y="0"/>
                      <a:pt x="8" y="0"/>
                    </a:cubicBezTo>
                    <a:cubicBezTo>
                      <a:pt x="11" y="6"/>
                      <a:pt x="11" y="6"/>
                      <a:pt x="11" y="6"/>
                    </a:cubicBezTo>
                    <a:cubicBezTo>
                      <a:pt x="12" y="7"/>
                      <a:pt x="11" y="8"/>
                      <a:pt x="10"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2" name="Freeform 53"/>
              <p:cNvSpPr>
                <a:spLocks/>
              </p:cNvSpPr>
              <p:nvPr/>
            </p:nvSpPr>
            <p:spPr bwMode="auto">
              <a:xfrm>
                <a:off x="5121" y="2490"/>
                <a:ext cx="123" cy="107"/>
              </a:xfrm>
              <a:custGeom>
                <a:avLst/>
                <a:gdLst>
                  <a:gd name="T0" fmla="*/ 28 w 76"/>
                  <a:gd name="T1" fmla="*/ 104 h 66"/>
                  <a:gd name="T2" fmla="*/ 2 w 76"/>
                  <a:gd name="T3" fmla="*/ 49 h 66"/>
                  <a:gd name="T4" fmla="*/ 3 w 76"/>
                  <a:gd name="T5" fmla="*/ 42 h 66"/>
                  <a:gd name="T6" fmla="*/ 91 w 76"/>
                  <a:gd name="T7" fmla="*/ 2 h 66"/>
                  <a:gd name="T8" fmla="*/ 95 w 76"/>
                  <a:gd name="T9" fmla="*/ 3 h 66"/>
                  <a:gd name="T10" fmla="*/ 121 w 76"/>
                  <a:gd name="T11" fmla="*/ 58 h 66"/>
                  <a:gd name="T12" fmla="*/ 120 w 76"/>
                  <a:gd name="T13" fmla="*/ 65 h 66"/>
                  <a:gd name="T14" fmla="*/ 34 w 76"/>
                  <a:gd name="T15" fmla="*/ 105 h 66"/>
                  <a:gd name="T16" fmla="*/ 28 w 76"/>
                  <a:gd name="T17" fmla="*/ 104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6">
                    <a:moveTo>
                      <a:pt x="17" y="64"/>
                    </a:moveTo>
                    <a:cubicBezTo>
                      <a:pt x="1" y="30"/>
                      <a:pt x="1" y="30"/>
                      <a:pt x="1" y="30"/>
                    </a:cubicBezTo>
                    <a:cubicBezTo>
                      <a:pt x="0" y="28"/>
                      <a:pt x="1" y="27"/>
                      <a:pt x="2" y="26"/>
                    </a:cubicBezTo>
                    <a:cubicBezTo>
                      <a:pt x="56" y="1"/>
                      <a:pt x="56" y="1"/>
                      <a:pt x="56" y="1"/>
                    </a:cubicBezTo>
                    <a:cubicBezTo>
                      <a:pt x="57" y="0"/>
                      <a:pt x="59" y="1"/>
                      <a:pt x="59" y="2"/>
                    </a:cubicBezTo>
                    <a:cubicBezTo>
                      <a:pt x="75" y="36"/>
                      <a:pt x="75" y="36"/>
                      <a:pt x="75" y="36"/>
                    </a:cubicBezTo>
                    <a:cubicBezTo>
                      <a:pt x="76" y="38"/>
                      <a:pt x="75" y="39"/>
                      <a:pt x="74" y="40"/>
                    </a:cubicBezTo>
                    <a:cubicBezTo>
                      <a:pt x="21" y="65"/>
                      <a:pt x="21" y="65"/>
                      <a:pt x="21" y="65"/>
                    </a:cubicBezTo>
                    <a:cubicBezTo>
                      <a:pt x="20" y="66"/>
                      <a:pt x="18" y="65"/>
                      <a:pt x="17" y="64"/>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3" name="Freeform 54"/>
              <p:cNvSpPr>
                <a:spLocks/>
              </p:cNvSpPr>
              <p:nvPr/>
            </p:nvSpPr>
            <p:spPr bwMode="auto">
              <a:xfrm>
                <a:off x="5126" y="2529"/>
                <a:ext cx="18" cy="19"/>
              </a:xfrm>
              <a:custGeom>
                <a:avLst/>
                <a:gdLst>
                  <a:gd name="T0" fmla="*/ 18 w 11"/>
                  <a:gd name="T1" fmla="*/ 13 h 12"/>
                  <a:gd name="T2" fmla="*/ 5 w 11"/>
                  <a:gd name="T3" fmla="*/ 19 h 12"/>
                  <a:gd name="T4" fmla="*/ 0 w 11"/>
                  <a:gd name="T5" fmla="*/ 10 h 12"/>
                  <a:gd name="T6" fmla="*/ 3 w 11"/>
                  <a:gd name="T7" fmla="*/ 5 h 12"/>
                  <a:gd name="T8" fmla="*/ 11 w 11"/>
                  <a:gd name="T9" fmla="*/ 0 h 12"/>
                  <a:gd name="T10" fmla="*/ 18 w 11"/>
                  <a:gd name="T11" fmla="*/ 1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2">
                    <a:moveTo>
                      <a:pt x="11" y="8"/>
                    </a:moveTo>
                    <a:cubicBezTo>
                      <a:pt x="3" y="12"/>
                      <a:pt x="3" y="12"/>
                      <a:pt x="3" y="12"/>
                    </a:cubicBezTo>
                    <a:cubicBezTo>
                      <a:pt x="0" y="6"/>
                      <a:pt x="0" y="6"/>
                      <a:pt x="0" y="6"/>
                    </a:cubicBezTo>
                    <a:cubicBezTo>
                      <a:pt x="0" y="5"/>
                      <a:pt x="0" y="4"/>
                      <a:pt x="2" y="3"/>
                    </a:cubicBezTo>
                    <a:cubicBezTo>
                      <a:pt x="7" y="0"/>
                      <a:pt x="7" y="0"/>
                      <a:pt x="7" y="0"/>
                    </a:cubicBezTo>
                    <a:lnTo>
                      <a:pt x="11"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4" name="Freeform 55"/>
              <p:cNvSpPr>
                <a:spLocks/>
              </p:cNvSpPr>
              <p:nvPr/>
            </p:nvSpPr>
            <p:spPr bwMode="auto">
              <a:xfrm>
                <a:off x="5140" y="2522"/>
                <a:ext cx="18" cy="20"/>
              </a:xfrm>
              <a:custGeom>
                <a:avLst/>
                <a:gdLst>
                  <a:gd name="T0" fmla="*/ 18 w 18"/>
                  <a:gd name="T1" fmla="*/ 13 h 20"/>
                  <a:gd name="T2" fmla="*/ 5 w 18"/>
                  <a:gd name="T3" fmla="*/ 20 h 20"/>
                  <a:gd name="T4" fmla="*/ 0 w 18"/>
                  <a:gd name="T5" fmla="*/ 7 h 20"/>
                  <a:gd name="T6" fmla="*/ 13 w 18"/>
                  <a:gd name="T7" fmla="*/ 0 h 20"/>
                  <a:gd name="T8" fmla="*/ 18 w 18"/>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13"/>
                    </a:moveTo>
                    <a:lnTo>
                      <a:pt x="5" y="20"/>
                    </a:lnTo>
                    <a:lnTo>
                      <a:pt x="0" y="7"/>
                    </a:lnTo>
                    <a:lnTo>
                      <a:pt x="13" y="0"/>
                    </a:lnTo>
                    <a:lnTo>
                      <a:pt x="18"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5" name="Freeform 56"/>
              <p:cNvSpPr>
                <a:spLocks/>
              </p:cNvSpPr>
              <p:nvPr/>
            </p:nvSpPr>
            <p:spPr bwMode="auto">
              <a:xfrm>
                <a:off x="5155" y="2516"/>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6" name="Freeform 57"/>
              <p:cNvSpPr>
                <a:spLocks/>
              </p:cNvSpPr>
              <p:nvPr/>
            </p:nvSpPr>
            <p:spPr bwMode="auto">
              <a:xfrm>
                <a:off x="5132" y="2544"/>
                <a:ext cx="18" cy="19"/>
              </a:xfrm>
              <a:custGeom>
                <a:avLst/>
                <a:gdLst>
                  <a:gd name="T0" fmla="*/ 18 w 18"/>
                  <a:gd name="T1" fmla="*/ 12 h 19"/>
                  <a:gd name="T2" fmla="*/ 5 w 18"/>
                  <a:gd name="T3" fmla="*/ 19 h 19"/>
                  <a:gd name="T4" fmla="*/ 0 w 18"/>
                  <a:gd name="T5" fmla="*/ 6 h 19"/>
                  <a:gd name="T6" fmla="*/ 13 w 18"/>
                  <a:gd name="T7" fmla="*/ 0 h 19"/>
                  <a:gd name="T8" fmla="*/ 18 w 18"/>
                  <a:gd name="T9" fmla="*/ 1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12"/>
                    </a:moveTo>
                    <a:lnTo>
                      <a:pt x="5" y="19"/>
                    </a:lnTo>
                    <a:lnTo>
                      <a:pt x="0" y="6"/>
                    </a:lnTo>
                    <a:lnTo>
                      <a:pt x="13" y="0"/>
                    </a:lnTo>
                    <a:lnTo>
                      <a:pt x="18"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7" name="Freeform 58"/>
              <p:cNvSpPr>
                <a:spLocks/>
              </p:cNvSpPr>
              <p:nvPr/>
            </p:nvSpPr>
            <p:spPr bwMode="auto">
              <a:xfrm>
                <a:off x="5147" y="2537"/>
                <a:ext cx="19" cy="19"/>
              </a:xfrm>
              <a:custGeom>
                <a:avLst/>
                <a:gdLst>
                  <a:gd name="T0" fmla="*/ 19 w 19"/>
                  <a:gd name="T1" fmla="*/ 13 h 19"/>
                  <a:gd name="T2" fmla="*/ 6 w 19"/>
                  <a:gd name="T3" fmla="*/ 19 h 19"/>
                  <a:gd name="T4" fmla="*/ 0 w 19"/>
                  <a:gd name="T5" fmla="*/ 7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8" name="Freeform 59"/>
              <p:cNvSpPr>
                <a:spLocks/>
              </p:cNvSpPr>
              <p:nvPr/>
            </p:nvSpPr>
            <p:spPr bwMode="auto">
              <a:xfrm>
                <a:off x="5162" y="2531"/>
                <a:ext cx="19" cy="17"/>
              </a:xfrm>
              <a:custGeom>
                <a:avLst/>
                <a:gdLst>
                  <a:gd name="T0" fmla="*/ 19 w 19"/>
                  <a:gd name="T1" fmla="*/ 13 h 17"/>
                  <a:gd name="T2" fmla="*/ 6 w 19"/>
                  <a:gd name="T3" fmla="*/ 17 h 17"/>
                  <a:gd name="T4" fmla="*/ 0 w 19"/>
                  <a:gd name="T5" fmla="*/ 4 h 17"/>
                  <a:gd name="T6" fmla="*/ 13 w 19"/>
                  <a:gd name="T7" fmla="*/ 0 h 17"/>
                  <a:gd name="T8" fmla="*/ 19 w 19"/>
                  <a:gd name="T9" fmla="*/ 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9" y="13"/>
                    </a:moveTo>
                    <a:lnTo>
                      <a:pt x="6" y="17"/>
                    </a:lnTo>
                    <a:lnTo>
                      <a:pt x="0" y="4"/>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69" name="Freeform 60"/>
              <p:cNvSpPr>
                <a:spLocks/>
              </p:cNvSpPr>
              <p:nvPr/>
            </p:nvSpPr>
            <p:spPr bwMode="auto">
              <a:xfrm>
                <a:off x="5171" y="2508"/>
                <a:ext cx="18" cy="19"/>
              </a:xfrm>
              <a:custGeom>
                <a:avLst/>
                <a:gdLst>
                  <a:gd name="T0" fmla="*/ 18 w 18"/>
                  <a:gd name="T1" fmla="*/ 13 h 19"/>
                  <a:gd name="T2" fmla="*/ 5 w 18"/>
                  <a:gd name="T3" fmla="*/ 19 h 19"/>
                  <a:gd name="T4" fmla="*/ 0 w 18"/>
                  <a:gd name="T5" fmla="*/ 6 h 19"/>
                  <a:gd name="T6" fmla="*/ 13 w 18"/>
                  <a:gd name="T7" fmla="*/ 0 h 19"/>
                  <a:gd name="T8" fmla="*/ 18 w 18"/>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13"/>
                    </a:moveTo>
                    <a:lnTo>
                      <a:pt x="5" y="19"/>
                    </a:lnTo>
                    <a:lnTo>
                      <a:pt x="0" y="6"/>
                    </a:lnTo>
                    <a:lnTo>
                      <a:pt x="13" y="0"/>
                    </a:lnTo>
                    <a:lnTo>
                      <a:pt x="18"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0" name="Freeform 61"/>
              <p:cNvSpPr>
                <a:spLocks/>
              </p:cNvSpPr>
              <p:nvPr/>
            </p:nvSpPr>
            <p:spPr bwMode="auto">
              <a:xfrm>
                <a:off x="5186" y="2501"/>
                <a:ext cx="19" cy="18"/>
              </a:xfrm>
              <a:custGeom>
                <a:avLst/>
                <a:gdLst>
                  <a:gd name="T0" fmla="*/ 19 w 19"/>
                  <a:gd name="T1" fmla="*/ 13 h 18"/>
                  <a:gd name="T2" fmla="*/ 6 w 19"/>
                  <a:gd name="T3" fmla="*/ 18 h 18"/>
                  <a:gd name="T4" fmla="*/ 0 w 19"/>
                  <a:gd name="T5" fmla="*/ 5 h 18"/>
                  <a:gd name="T6" fmla="*/ 13 w 19"/>
                  <a:gd name="T7" fmla="*/ 0 h 18"/>
                  <a:gd name="T8" fmla="*/ 19 w 19"/>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13"/>
                    </a:moveTo>
                    <a:lnTo>
                      <a:pt x="6" y="18"/>
                    </a:lnTo>
                    <a:lnTo>
                      <a:pt x="0" y="5"/>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1" name="Freeform 62"/>
              <p:cNvSpPr>
                <a:spLocks/>
              </p:cNvSpPr>
              <p:nvPr/>
            </p:nvSpPr>
            <p:spPr bwMode="auto">
              <a:xfrm>
                <a:off x="5200" y="2495"/>
                <a:ext cx="20" cy="18"/>
              </a:xfrm>
              <a:custGeom>
                <a:avLst/>
                <a:gdLst>
                  <a:gd name="T0" fmla="*/ 20 w 12"/>
                  <a:gd name="T1" fmla="*/ 11 h 11"/>
                  <a:gd name="T2" fmla="*/ 7 w 12"/>
                  <a:gd name="T3" fmla="*/ 18 h 11"/>
                  <a:gd name="T4" fmla="*/ 0 w 12"/>
                  <a:gd name="T5" fmla="*/ 5 h 11"/>
                  <a:gd name="T6" fmla="*/ 10 w 12"/>
                  <a:gd name="T7" fmla="*/ 0 h 11"/>
                  <a:gd name="T8" fmla="*/ 15 w 12"/>
                  <a:gd name="T9" fmla="*/ 2 h 11"/>
                  <a:gd name="T10" fmla="*/ 20 w 12"/>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7"/>
                    </a:moveTo>
                    <a:cubicBezTo>
                      <a:pt x="4" y="11"/>
                      <a:pt x="4" y="11"/>
                      <a:pt x="4" y="11"/>
                    </a:cubicBezTo>
                    <a:cubicBezTo>
                      <a:pt x="0" y="3"/>
                      <a:pt x="0" y="3"/>
                      <a:pt x="0" y="3"/>
                    </a:cubicBezTo>
                    <a:cubicBezTo>
                      <a:pt x="6" y="0"/>
                      <a:pt x="6" y="0"/>
                      <a:pt x="6" y="0"/>
                    </a:cubicBezTo>
                    <a:cubicBezTo>
                      <a:pt x="7" y="0"/>
                      <a:pt x="9" y="0"/>
                      <a:pt x="9" y="1"/>
                    </a:cubicBezTo>
                    <a:lnTo>
                      <a:pt x="12"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2" name="Freeform 63"/>
              <p:cNvSpPr>
                <a:spLocks/>
              </p:cNvSpPr>
              <p:nvPr/>
            </p:nvSpPr>
            <p:spPr bwMode="auto">
              <a:xfrm>
                <a:off x="5178" y="2522"/>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3" name="Freeform 64"/>
              <p:cNvSpPr>
                <a:spLocks/>
              </p:cNvSpPr>
              <p:nvPr/>
            </p:nvSpPr>
            <p:spPr bwMode="auto">
              <a:xfrm>
                <a:off x="5192" y="2516"/>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4" name="Freeform 65"/>
              <p:cNvSpPr>
                <a:spLocks/>
              </p:cNvSpPr>
              <p:nvPr/>
            </p:nvSpPr>
            <p:spPr bwMode="auto">
              <a:xfrm>
                <a:off x="5209" y="2508"/>
                <a:ext cx="17" cy="19"/>
              </a:xfrm>
              <a:custGeom>
                <a:avLst/>
                <a:gdLst>
                  <a:gd name="T0" fmla="*/ 17 w 17"/>
                  <a:gd name="T1" fmla="*/ 13 h 19"/>
                  <a:gd name="T2" fmla="*/ 4 w 17"/>
                  <a:gd name="T3" fmla="*/ 19 h 19"/>
                  <a:gd name="T4" fmla="*/ 0 w 17"/>
                  <a:gd name="T5" fmla="*/ 6 h 19"/>
                  <a:gd name="T6" fmla="*/ 12 w 17"/>
                  <a:gd name="T7" fmla="*/ 0 h 19"/>
                  <a:gd name="T8" fmla="*/ 17 w 17"/>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7" y="13"/>
                    </a:moveTo>
                    <a:lnTo>
                      <a:pt x="4" y="19"/>
                    </a:lnTo>
                    <a:lnTo>
                      <a:pt x="0" y="6"/>
                    </a:lnTo>
                    <a:lnTo>
                      <a:pt x="12" y="0"/>
                    </a:lnTo>
                    <a:lnTo>
                      <a:pt x="17"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5" name="Freeform 66"/>
              <p:cNvSpPr>
                <a:spLocks/>
              </p:cNvSpPr>
              <p:nvPr/>
            </p:nvSpPr>
            <p:spPr bwMode="auto">
              <a:xfrm>
                <a:off x="5139" y="2560"/>
                <a:ext cx="19" cy="19"/>
              </a:xfrm>
              <a:custGeom>
                <a:avLst/>
                <a:gdLst>
                  <a:gd name="T0" fmla="*/ 19 w 19"/>
                  <a:gd name="T1" fmla="*/ 13 h 19"/>
                  <a:gd name="T2" fmla="*/ 6 w 19"/>
                  <a:gd name="T3" fmla="*/ 19 h 19"/>
                  <a:gd name="T4" fmla="*/ 0 w 19"/>
                  <a:gd name="T5" fmla="*/ 6 h 19"/>
                  <a:gd name="T6" fmla="*/ 13 w 19"/>
                  <a:gd name="T7" fmla="*/ 0 h 19"/>
                  <a:gd name="T8" fmla="*/ 19 w 19"/>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13"/>
                    </a:moveTo>
                    <a:lnTo>
                      <a:pt x="6" y="19"/>
                    </a:lnTo>
                    <a:lnTo>
                      <a:pt x="0" y="6"/>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6" name="Freeform 67"/>
              <p:cNvSpPr>
                <a:spLocks/>
              </p:cNvSpPr>
              <p:nvPr/>
            </p:nvSpPr>
            <p:spPr bwMode="auto">
              <a:xfrm>
                <a:off x="5153" y="2553"/>
                <a:ext cx="20" cy="18"/>
              </a:xfrm>
              <a:custGeom>
                <a:avLst/>
                <a:gdLst>
                  <a:gd name="T0" fmla="*/ 20 w 20"/>
                  <a:gd name="T1" fmla="*/ 13 h 18"/>
                  <a:gd name="T2" fmla="*/ 7 w 20"/>
                  <a:gd name="T3" fmla="*/ 18 h 18"/>
                  <a:gd name="T4" fmla="*/ 0 w 20"/>
                  <a:gd name="T5" fmla="*/ 5 h 18"/>
                  <a:gd name="T6" fmla="*/ 13 w 20"/>
                  <a:gd name="T7" fmla="*/ 0 h 18"/>
                  <a:gd name="T8" fmla="*/ 20 w 20"/>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13"/>
                    </a:moveTo>
                    <a:lnTo>
                      <a:pt x="7" y="18"/>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7" name="Freeform 68"/>
              <p:cNvSpPr>
                <a:spLocks/>
              </p:cNvSpPr>
              <p:nvPr/>
            </p:nvSpPr>
            <p:spPr bwMode="auto">
              <a:xfrm>
                <a:off x="5170" y="2545"/>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8" name="Freeform 69"/>
              <p:cNvSpPr>
                <a:spLocks/>
              </p:cNvSpPr>
              <p:nvPr/>
            </p:nvSpPr>
            <p:spPr bwMode="auto">
              <a:xfrm>
                <a:off x="5145" y="2574"/>
                <a:ext cx="20" cy="18"/>
              </a:xfrm>
              <a:custGeom>
                <a:avLst/>
                <a:gdLst>
                  <a:gd name="T0" fmla="*/ 20 w 12"/>
                  <a:gd name="T1" fmla="*/ 13 h 11"/>
                  <a:gd name="T2" fmla="*/ 10 w 12"/>
                  <a:gd name="T3" fmla="*/ 18 h 11"/>
                  <a:gd name="T4" fmla="*/ 5 w 12"/>
                  <a:gd name="T5" fmla="*/ 16 h 11"/>
                  <a:gd name="T6" fmla="*/ 0 w 12"/>
                  <a:gd name="T7" fmla="*/ 7 h 11"/>
                  <a:gd name="T8" fmla="*/ 13 w 12"/>
                  <a:gd name="T9" fmla="*/ 0 h 11"/>
                  <a:gd name="T10" fmla="*/ 20 w 12"/>
                  <a:gd name="T11" fmla="*/ 1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8"/>
                    </a:moveTo>
                    <a:cubicBezTo>
                      <a:pt x="6" y="11"/>
                      <a:pt x="6" y="11"/>
                      <a:pt x="6" y="11"/>
                    </a:cubicBezTo>
                    <a:cubicBezTo>
                      <a:pt x="5" y="11"/>
                      <a:pt x="4" y="11"/>
                      <a:pt x="3" y="10"/>
                    </a:cubicBezTo>
                    <a:cubicBezTo>
                      <a:pt x="0" y="4"/>
                      <a:pt x="0" y="4"/>
                      <a:pt x="0" y="4"/>
                    </a:cubicBezTo>
                    <a:cubicBezTo>
                      <a:pt x="8" y="0"/>
                      <a:pt x="8" y="0"/>
                      <a:pt x="8" y="0"/>
                    </a:cubicBezTo>
                    <a:lnTo>
                      <a:pt x="12"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79" name="Freeform 70"/>
              <p:cNvSpPr>
                <a:spLocks/>
              </p:cNvSpPr>
              <p:nvPr/>
            </p:nvSpPr>
            <p:spPr bwMode="auto">
              <a:xfrm>
                <a:off x="5162" y="2568"/>
                <a:ext cx="19" cy="18"/>
              </a:xfrm>
              <a:custGeom>
                <a:avLst/>
                <a:gdLst>
                  <a:gd name="T0" fmla="*/ 19 w 19"/>
                  <a:gd name="T1" fmla="*/ 13 h 18"/>
                  <a:gd name="T2" fmla="*/ 6 w 19"/>
                  <a:gd name="T3" fmla="*/ 18 h 18"/>
                  <a:gd name="T4" fmla="*/ 0 w 19"/>
                  <a:gd name="T5" fmla="*/ 5 h 18"/>
                  <a:gd name="T6" fmla="*/ 13 w 19"/>
                  <a:gd name="T7" fmla="*/ 0 h 18"/>
                  <a:gd name="T8" fmla="*/ 19 w 19"/>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13"/>
                    </a:moveTo>
                    <a:lnTo>
                      <a:pt x="6" y="18"/>
                    </a:lnTo>
                    <a:lnTo>
                      <a:pt x="0" y="5"/>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0" name="Freeform 71"/>
              <p:cNvSpPr>
                <a:spLocks/>
              </p:cNvSpPr>
              <p:nvPr/>
            </p:nvSpPr>
            <p:spPr bwMode="auto">
              <a:xfrm>
                <a:off x="5176" y="2560"/>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1" name="Freeform 72"/>
              <p:cNvSpPr>
                <a:spLocks/>
              </p:cNvSpPr>
              <p:nvPr/>
            </p:nvSpPr>
            <p:spPr bwMode="auto">
              <a:xfrm>
                <a:off x="5184" y="2539"/>
                <a:ext cx="20" cy="17"/>
              </a:xfrm>
              <a:custGeom>
                <a:avLst/>
                <a:gdLst>
                  <a:gd name="T0" fmla="*/ 20 w 20"/>
                  <a:gd name="T1" fmla="*/ 13 h 17"/>
                  <a:gd name="T2" fmla="*/ 7 w 20"/>
                  <a:gd name="T3" fmla="*/ 17 h 17"/>
                  <a:gd name="T4" fmla="*/ 0 w 20"/>
                  <a:gd name="T5" fmla="*/ 5 h 17"/>
                  <a:gd name="T6" fmla="*/ 13 w 20"/>
                  <a:gd name="T7" fmla="*/ 0 h 17"/>
                  <a:gd name="T8" fmla="*/ 20 w 20"/>
                  <a:gd name="T9" fmla="*/ 1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20" y="13"/>
                    </a:moveTo>
                    <a:lnTo>
                      <a:pt x="7" y="17"/>
                    </a:lnTo>
                    <a:lnTo>
                      <a:pt x="0" y="5"/>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2" name="Freeform 73"/>
              <p:cNvSpPr>
                <a:spLocks/>
              </p:cNvSpPr>
              <p:nvPr/>
            </p:nvSpPr>
            <p:spPr bwMode="auto">
              <a:xfrm>
                <a:off x="5200" y="2531"/>
                <a:ext cx="20" cy="19"/>
              </a:xfrm>
              <a:custGeom>
                <a:avLst/>
                <a:gdLst>
                  <a:gd name="T0" fmla="*/ 20 w 20"/>
                  <a:gd name="T1" fmla="*/ 13 h 19"/>
                  <a:gd name="T2" fmla="*/ 7 w 20"/>
                  <a:gd name="T3" fmla="*/ 19 h 19"/>
                  <a:gd name="T4" fmla="*/ 0 w 20"/>
                  <a:gd name="T5" fmla="*/ 6 h 19"/>
                  <a:gd name="T6" fmla="*/ 13 w 20"/>
                  <a:gd name="T7" fmla="*/ 0 h 19"/>
                  <a:gd name="T8" fmla="*/ 20 w 20"/>
                  <a:gd name="T9" fmla="*/ 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13"/>
                    </a:moveTo>
                    <a:lnTo>
                      <a:pt x="7" y="19"/>
                    </a:lnTo>
                    <a:lnTo>
                      <a:pt x="0" y="6"/>
                    </a:lnTo>
                    <a:lnTo>
                      <a:pt x="13" y="0"/>
                    </a:lnTo>
                    <a:lnTo>
                      <a:pt x="20"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3" name="Freeform 74"/>
              <p:cNvSpPr>
                <a:spLocks/>
              </p:cNvSpPr>
              <p:nvPr/>
            </p:nvSpPr>
            <p:spPr bwMode="auto">
              <a:xfrm>
                <a:off x="5215" y="2524"/>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4" name="Freeform 75"/>
              <p:cNvSpPr>
                <a:spLocks/>
              </p:cNvSpPr>
              <p:nvPr/>
            </p:nvSpPr>
            <p:spPr bwMode="auto">
              <a:xfrm>
                <a:off x="5192" y="2553"/>
                <a:ext cx="18" cy="18"/>
              </a:xfrm>
              <a:custGeom>
                <a:avLst/>
                <a:gdLst>
                  <a:gd name="T0" fmla="*/ 18 w 18"/>
                  <a:gd name="T1" fmla="*/ 13 h 18"/>
                  <a:gd name="T2" fmla="*/ 5 w 18"/>
                  <a:gd name="T3" fmla="*/ 18 h 18"/>
                  <a:gd name="T4" fmla="*/ 0 w 18"/>
                  <a:gd name="T5" fmla="*/ 5 h 18"/>
                  <a:gd name="T6" fmla="*/ 13 w 18"/>
                  <a:gd name="T7" fmla="*/ 0 h 18"/>
                  <a:gd name="T8" fmla="*/ 18 w 18"/>
                  <a:gd name="T9" fmla="*/ 13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13"/>
                    </a:moveTo>
                    <a:lnTo>
                      <a:pt x="5" y="18"/>
                    </a:lnTo>
                    <a:lnTo>
                      <a:pt x="0" y="5"/>
                    </a:lnTo>
                    <a:lnTo>
                      <a:pt x="13" y="0"/>
                    </a:lnTo>
                    <a:lnTo>
                      <a:pt x="18"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5" name="Freeform 76"/>
              <p:cNvSpPr>
                <a:spLocks/>
              </p:cNvSpPr>
              <p:nvPr/>
            </p:nvSpPr>
            <p:spPr bwMode="auto">
              <a:xfrm>
                <a:off x="5207" y="2545"/>
                <a:ext cx="19" cy="20"/>
              </a:xfrm>
              <a:custGeom>
                <a:avLst/>
                <a:gdLst>
                  <a:gd name="T0" fmla="*/ 19 w 19"/>
                  <a:gd name="T1" fmla="*/ 13 h 20"/>
                  <a:gd name="T2" fmla="*/ 6 w 19"/>
                  <a:gd name="T3" fmla="*/ 20 h 20"/>
                  <a:gd name="T4" fmla="*/ 0 w 19"/>
                  <a:gd name="T5" fmla="*/ 7 h 20"/>
                  <a:gd name="T6" fmla="*/ 13 w 19"/>
                  <a:gd name="T7" fmla="*/ 0 h 20"/>
                  <a:gd name="T8" fmla="*/ 19 w 19"/>
                  <a:gd name="T9" fmla="*/ 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13"/>
                    </a:moveTo>
                    <a:lnTo>
                      <a:pt x="6" y="20"/>
                    </a:lnTo>
                    <a:lnTo>
                      <a:pt x="0" y="7"/>
                    </a:lnTo>
                    <a:lnTo>
                      <a:pt x="13" y="0"/>
                    </a:lnTo>
                    <a:lnTo>
                      <a:pt x="19"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6" name="Freeform 77"/>
              <p:cNvSpPr>
                <a:spLocks/>
              </p:cNvSpPr>
              <p:nvPr/>
            </p:nvSpPr>
            <p:spPr bwMode="auto">
              <a:xfrm>
                <a:off x="5221" y="2539"/>
                <a:ext cx="20" cy="17"/>
              </a:xfrm>
              <a:custGeom>
                <a:avLst/>
                <a:gdLst>
                  <a:gd name="T0" fmla="*/ 17 w 12"/>
                  <a:gd name="T1" fmla="*/ 14 h 11"/>
                  <a:gd name="T2" fmla="*/ 7 w 12"/>
                  <a:gd name="T3" fmla="*/ 17 h 11"/>
                  <a:gd name="T4" fmla="*/ 0 w 12"/>
                  <a:gd name="T5" fmla="*/ 5 h 11"/>
                  <a:gd name="T6" fmla="*/ 13 w 12"/>
                  <a:gd name="T7" fmla="*/ 0 h 11"/>
                  <a:gd name="T8" fmla="*/ 18 w 12"/>
                  <a:gd name="T9" fmla="*/ 8 h 11"/>
                  <a:gd name="T10" fmla="*/ 17 w 12"/>
                  <a:gd name="T11" fmla="*/ 14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0" y="9"/>
                    </a:moveTo>
                    <a:cubicBezTo>
                      <a:pt x="4" y="11"/>
                      <a:pt x="4" y="11"/>
                      <a:pt x="4" y="11"/>
                    </a:cubicBezTo>
                    <a:cubicBezTo>
                      <a:pt x="0" y="3"/>
                      <a:pt x="0" y="3"/>
                      <a:pt x="0" y="3"/>
                    </a:cubicBezTo>
                    <a:cubicBezTo>
                      <a:pt x="8" y="0"/>
                      <a:pt x="8" y="0"/>
                      <a:pt x="8" y="0"/>
                    </a:cubicBezTo>
                    <a:cubicBezTo>
                      <a:pt x="11" y="5"/>
                      <a:pt x="11" y="5"/>
                      <a:pt x="11" y="5"/>
                    </a:cubicBezTo>
                    <a:cubicBezTo>
                      <a:pt x="12" y="7"/>
                      <a:pt x="11" y="8"/>
                      <a:pt x="10"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7" name="Freeform 78"/>
              <p:cNvSpPr>
                <a:spLocks/>
              </p:cNvSpPr>
              <p:nvPr/>
            </p:nvSpPr>
            <p:spPr bwMode="auto">
              <a:xfrm>
                <a:off x="5076" y="2529"/>
                <a:ext cx="71" cy="108"/>
              </a:xfrm>
              <a:custGeom>
                <a:avLst/>
                <a:gdLst>
                  <a:gd name="T0" fmla="*/ 24 w 44"/>
                  <a:gd name="T1" fmla="*/ 2 h 67"/>
                  <a:gd name="T2" fmla="*/ 6 w 44"/>
                  <a:gd name="T3" fmla="*/ 10 h 67"/>
                  <a:gd name="T4" fmla="*/ 2 w 44"/>
                  <a:gd name="T5" fmla="*/ 24 h 67"/>
                  <a:gd name="T6" fmla="*/ 34 w 44"/>
                  <a:gd name="T7" fmla="*/ 90 h 67"/>
                  <a:gd name="T8" fmla="*/ 45 w 44"/>
                  <a:gd name="T9" fmla="*/ 95 h 67"/>
                  <a:gd name="T10" fmla="*/ 45 w 44"/>
                  <a:gd name="T11" fmla="*/ 100 h 67"/>
                  <a:gd name="T12" fmla="*/ 61 w 44"/>
                  <a:gd name="T13" fmla="*/ 105 h 67"/>
                  <a:gd name="T14" fmla="*/ 68 w 44"/>
                  <a:gd name="T15" fmla="*/ 89 h 67"/>
                  <a:gd name="T16" fmla="*/ 65 w 44"/>
                  <a:gd name="T17" fmla="*/ 85 h 67"/>
                  <a:gd name="T18" fmla="*/ 68 w 44"/>
                  <a:gd name="T19" fmla="*/ 73 h 67"/>
                  <a:gd name="T20" fmla="*/ 37 w 44"/>
                  <a:gd name="T21" fmla="*/ 6 h 67"/>
                  <a:gd name="T22" fmla="*/ 24 w 44"/>
                  <a:gd name="T23" fmla="*/ 2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67">
                    <a:moveTo>
                      <a:pt x="15" y="1"/>
                    </a:moveTo>
                    <a:cubicBezTo>
                      <a:pt x="4" y="6"/>
                      <a:pt x="4" y="6"/>
                      <a:pt x="4" y="6"/>
                    </a:cubicBezTo>
                    <a:cubicBezTo>
                      <a:pt x="1" y="8"/>
                      <a:pt x="0" y="12"/>
                      <a:pt x="1" y="15"/>
                    </a:cubicBezTo>
                    <a:cubicBezTo>
                      <a:pt x="21" y="56"/>
                      <a:pt x="21" y="56"/>
                      <a:pt x="21" y="56"/>
                    </a:cubicBezTo>
                    <a:cubicBezTo>
                      <a:pt x="22" y="58"/>
                      <a:pt x="25" y="60"/>
                      <a:pt x="28" y="59"/>
                    </a:cubicBezTo>
                    <a:cubicBezTo>
                      <a:pt x="28" y="60"/>
                      <a:pt x="28" y="61"/>
                      <a:pt x="28" y="62"/>
                    </a:cubicBezTo>
                    <a:cubicBezTo>
                      <a:pt x="30" y="65"/>
                      <a:pt x="35" y="67"/>
                      <a:pt x="38" y="65"/>
                    </a:cubicBezTo>
                    <a:cubicBezTo>
                      <a:pt x="42" y="63"/>
                      <a:pt x="44" y="59"/>
                      <a:pt x="42" y="55"/>
                    </a:cubicBezTo>
                    <a:cubicBezTo>
                      <a:pt x="42" y="54"/>
                      <a:pt x="41" y="54"/>
                      <a:pt x="40" y="53"/>
                    </a:cubicBezTo>
                    <a:cubicBezTo>
                      <a:pt x="43" y="51"/>
                      <a:pt x="44" y="48"/>
                      <a:pt x="42" y="45"/>
                    </a:cubicBezTo>
                    <a:cubicBezTo>
                      <a:pt x="23" y="4"/>
                      <a:pt x="23" y="4"/>
                      <a:pt x="23" y="4"/>
                    </a:cubicBezTo>
                    <a:cubicBezTo>
                      <a:pt x="21" y="1"/>
                      <a:pt x="18" y="0"/>
                      <a:pt x="15" y="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8" name="Freeform 79"/>
              <p:cNvSpPr>
                <a:spLocks/>
              </p:cNvSpPr>
              <p:nvPr/>
            </p:nvSpPr>
            <p:spPr bwMode="auto">
              <a:xfrm>
                <a:off x="5055" y="2498"/>
                <a:ext cx="58" cy="46"/>
              </a:xfrm>
              <a:custGeom>
                <a:avLst/>
                <a:gdLst>
                  <a:gd name="T0" fmla="*/ 45 w 36"/>
                  <a:gd name="T1" fmla="*/ 2 h 28"/>
                  <a:gd name="T2" fmla="*/ 3 w 36"/>
                  <a:gd name="T3" fmla="*/ 23 h 28"/>
                  <a:gd name="T4" fmla="*/ 2 w 36"/>
                  <a:gd name="T5" fmla="*/ 26 h 28"/>
                  <a:gd name="T6" fmla="*/ 10 w 36"/>
                  <a:gd name="T7" fmla="*/ 43 h 28"/>
                  <a:gd name="T8" fmla="*/ 13 w 36"/>
                  <a:gd name="T9" fmla="*/ 44 h 28"/>
                  <a:gd name="T10" fmla="*/ 56 w 36"/>
                  <a:gd name="T11" fmla="*/ 25 h 28"/>
                  <a:gd name="T12" fmla="*/ 58 w 36"/>
                  <a:gd name="T13" fmla="*/ 20 h 28"/>
                  <a:gd name="T14" fmla="*/ 50 w 36"/>
                  <a:gd name="T15" fmla="*/ 3 h 28"/>
                  <a:gd name="T16" fmla="*/ 45 w 36"/>
                  <a:gd name="T17" fmla="*/ 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8" y="1"/>
                    </a:moveTo>
                    <a:cubicBezTo>
                      <a:pt x="2" y="14"/>
                      <a:pt x="2" y="14"/>
                      <a:pt x="2" y="14"/>
                    </a:cubicBezTo>
                    <a:cubicBezTo>
                      <a:pt x="1" y="14"/>
                      <a:pt x="0" y="15"/>
                      <a:pt x="1" y="16"/>
                    </a:cubicBezTo>
                    <a:cubicBezTo>
                      <a:pt x="6" y="26"/>
                      <a:pt x="6" y="26"/>
                      <a:pt x="6" y="26"/>
                    </a:cubicBezTo>
                    <a:cubicBezTo>
                      <a:pt x="6" y="27"/>
                      <a:pt x="7" y="28"/>
                      <a:pt x="8" y="27"/>
                    </a:cubicBezTo>
                    <a:cubicBezTo>
                      <a:pt x="35" y="15"/>
                      <a:pt x="35" y="15"/>
                      <a:pt x="35" y="15"/>
                    </a:cubicBezTo>
                    <a:cubicBezTo>
                      <a:pt x="36" y="14"/>
                      <a:pt x="36" y="13"/>
                      <a:pt x="36" y="12"/>
                    </a:cubicBezTo>
                    <a:cubicBezTo>
                      <a:pt x="31" y="2"/>
                      <a:pt x="31" y="2"/>
                      <a:pt x="31" y="2"/>
                    </a:cubicBezTo>
                    <a:cubicBezTo>
                      <a:pt x="30" y="1"/>
                      <a:pt x="29" y="0"/>
                      <a:pt x="28" y="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9" name="Freeform 80"/>
              <p:cNvSpPr>
                <a:spLocks/>
              </p:cNvSpPr>
              <p:nvPr/>
            </p:nvSpPr>
            <p:spPr bwMode="auto">
              <a:xfrm>
                <a:off x="5092" y="2529"/>
                <a:ext cx="55" cy="105"/>
              </a:xfrm>
              <a:custGeom>
                <a:avLst/>
                <a:gdLst>
                  <a:gd name="T0" fmla="*/ 8 w 34"/>
                  <a:gd name="T1" fmla="*/ 2 h 65"/>
                  <a:gd name="T2" fmla="*/ 0 w 34"/>
                  <a:gd name="T3" fmla="*/ 6 h 65"/>
                  <a:gd name="T4" fmla="*/ 47 w 34"/>
                  <a:gd name="T5" fmla="*/ 105 h 65"/>
                  <a:gd name="T6" fmla="*/ 52 w 34"/>
                  <a:gd name="T7" fmla="*/ 89 h 65"/>
                  <a:gd name="T8" fmla="*/ 49 w 34"/>
                  <a:gd name="T9" fmla="*/ 86 h 65"/>
                  <a:gd name="T10" fmla="*/ 52 w 34"/>
                  <a:gd name="T11" fmla="*/ 73 h 65"/>
                  <a:gd name="T12" fmla="*/ 21 w 34"/>
                  <a:gd name="T13" fmla="*/ 6 h 65"/>
                  <a:gd name="T14" fmla="*/ 8 w 34"/>
                  <a:gd name="T15" fmla="*/ 2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65">
                    <a:moveTo>
                      <a:pt x="5" y="1"/>
                    </a:moveTo>
                    <a:cubicBezTo>
                      <a:pt x="0" y="4"/>
                      <a:pt x="0" y="4"/>
                      <a:pt x="0" y="4"/>
                    </a:cubicBezTo>
                    <a:cubicBezTo>
                      <a:pt x="29" y="65"/>
                      <a:pt x="29" y="65"/>
                      <a:pt x="29" y="65"/>
                    </a:cubicBezTo>
                    <a:cubicBezTo>
                      <a:pt x="32" y="63"/>
                      <a:pt x="34" y="59"/>
                      <a:pt x="32" y="55"/>
                    </a:cubicBezTo>
                    <a:cubicBezTo>
                      <a:pt x="32" y="54"/>
                      <a:pt x="31" y="54"/>
                      <a:pt x="30" y="53"/>
                    </a:cubicBezTo>
                    <a:cubicBezTo>
                      <a:pt x="33" y="51"/>
                      <a:pt x="34" y="48"/>
                      <a:pt x="32" y="45"/>
                    </a:cubicBezTo>
                    <a:cubicBezTo>
                      <a:pt x="13" y="4"/>
                      <a:pt x="13" y="4"/>
                      <a:pt x="13" y="4"/>
                    </a:cubicBezTo>
                    <a:cubicBezTo>
                      <a:pt x="11" y="1"/>
                      <a:pt x="8" y="0"/>
                      <a:pt x="5" y="1"/>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0" name="Freeform 81"/>
              <p:cNvSpPr>
                <a:spLocks/>
              </p:cNvSpPr>
              <p:nvPr/>
            </p:nvSpPr>
            <p:spPr bwMode="auto">
              <a:xfrm>
                <a:off x="5079" y="2498"/>
                <a:ext cx="34" cy="34"/>
              </a:xfrm>
              <a:custGeom>
                <a:avLst/>
                <a:gdLst>
                  <a:gd name="T0" fmla="*/ 21 w 21"/>
                  <a:gd name="T1" fmla="*/ 2 h 21"/>
                  <a:gd name="T2" fmla="*/ 0 w 21"/>
                  <a:gd name="T3" fmla="*/ 11 h 21"/>
                  <a:gd name="T4" fmla="*/ 11 w 21"/>
                  <a:gd name="T5" fmla="*/ 34 h 21"/>
                  <a:gd name="T6" fmla="*/ 32 w 21"/>
                  <a:gd name="T7" fmla="*/ 24 h 21"/>
                  <a:gd name="T8" fmla="*/ 34 w 21"/>
                  <a:gd name="T9" fmla="*/ 19 h 21"/>
                  <a:gd name="T10" fmla="*/ 26 w 21"/>
                  <a:gd name="T11" fmla="*/ 3 h 21"/>
                  <a:gd name="T12" fmla="*/ 21 w 21"/>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1">
                    <a:moveTo>
                      <a:pt x="13" y="1"/>
                    </a:moveTo>
                    <a:cubicBezTo>
                      <a:pt x="0" y="7"/>
                      <a:pt x="0" y="7"/>
                      <a:pt x="0" y="7"/>
                    </a:cubicBezTo>
                    <a:cubicBezTo>
                      <a:pt x="7" y="21"/>
                      <a:pt x="7" y="21"/>
                      <a:pt x="7" y="21"/>
                    </a:cubicBezTo>
                    <a:cubicBezTo>
                      <a:pt x="20" y="15"/>
                      <a:pt x="20" y="15"/>
                      <a:pt x="20" y="15"/>
                    </a:cubicBezTo>
                    <a:cubicBezTo>
                      <a:pt x="21" y="14"/>
                      <a:pt x="21" y="13"/>
                      <a:pt x="21" y="12"/>
                    </a:cubicBezTo>
                    <a:cubicBezTo>
                      <a:pt x="16" y="2"/>
                      <a:pt x="16" y="2"/>
                      <a:pt x="16" y="2"/>
                    </a:cubicBezTo>
                    <a:cubicBezTo>
                      <a:pt x="15" y="1"/>
                      <a:pt x="14" y="0"/>
                      <a:pt x="13" y="1"/>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1" name="Freeform 82"/>
              <p:cNvSpPr>
                <a:spLocks/>
              </p:cNvSpPr>
              <p:nvPr/>
            </p:nvSpPr>
            <p:spPr bwMode="auto">
              <a:xfrm>
                <a:off x="3587" y="3288"/>
                <a:ext cx="107" cy="124"/>
              </a:xfrm>
              <a:custGeom>
                <a:avLst/>
                <a:gdLst>
                  <a:gd name="T0" fmla="*/ 58 w 66"/>
                  <a:gd name="T1" fmla="*/ 122 h 76"/>
                  <a:gd name="T2" fmla="*/ 3 w 66"/>
                  <a:gd name="T3" fmla="*/ 95 h 76"/>
                  <a:gd name="T4" fmla="*/ 2 w 66"/>
                  <a:gd name="T5" fmla="*/ 90 h 76"/>
                  <a:gd name="T6" fmla="*/ 44 w 66"/>
                  <a:gd name="T7" fmla="*/ 3 h 76"/>
                  <a:gd name="T8" fmla="*/ 49 w 66"/>
                  <a:gd name="T9" fmla="*/ 2 h 76"/>
                  <a:gd name="T10" fmla="*/ 104 w 66"/>
                  <a:gd name="T11" fmla="*/ 28 h 76"/>
                  <a:gd name="T12" fmla="*/ 107 w 66"/>
                  <a:gd name="T13" fmla="*/ 34 h 76"/>
                  <a:gd name="T14" fmla="*/ 65 w 66"/>
                  <a:gd name="T15" fmla="*/ 121 h 76"/>
                  <a:gd name="T16" fmla="*/ 58 w 66"/>
                  <a:gd name="T17" fmla="*/ 12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6">
                    <a:moveTo>
                      <a:pt x="36" y="75"/>
                    </a:moveTo>
                    <a:cubicBezTo>
                      <a:pt x="2" y="58"/>
                      <a:pt x="2" y="58"/>
                      <a:pt x="2" y="58"/>
                    </a:cubicBezTo>
                    <a:cubicBezTo>
                      <a:pt x="1" y="58"/>
                      <a:pt x="0" y="56"/>
                      <a:pt x="1" y="55"/>
                    </a:cubicBezTo>
                    <a:cubicBezTo>
                      <a:pt x="27" y="2"/>
                      <a:pt x="27" y="2"/>
                      <a:pt x="27" y="2"/>
                    </a:cubicBezTo>
                    <a:cubicBezTo>
                      <a:pt x="27" y="1"/>
                      <a:pt x="29" y="0"/>
                      <a:pt x="30" y="1"/>
                    </a:cubicBezTo>
                    <a:cubicBezTo>
                      <a:pt x="64" y="17"/>
                      <a:pt x="64" y="17"/>
                      <a:pt x="64" y="17"/>
                    </a:cubicBezTo>
                    <a:cubicBezTo>
                      <a:pt x="66" y="18"/>
                      <a:pt x="66" y="20"/>
                      <a:pt x="66" y="21"/>
                    </a:cubicBezTo>
                    <a:cubicBezTo>
                      <a:pt x="40" y="74"/>
                      <a:pt x="40" y="74"/>
                      <a:pt x="40" y="74"/>
                    </a:cubicBezTo>
                    <a:cubicBezTo>
                      <a:pt x="39" y="75"/>
                      <a:pt x="37" y="76"/>
                      <a:pt x="36" y="7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2" name="Freeform 83"/>
              <p:cNvSpPr>
                <a:spLocks/>
              </p:cNvSpPr>
              <p:nvPr/>
            </p:nvSpPr>
            <p:spPr bwMode="auto">
              <a:xfrm>
                <a:off x="3592" y="3368"/>
                <a:ext cx="17" cy="18"/>
              </a:xfrm>
              <a:custGeom>
                <a:avLst/>
                <a:gdLst>
                  <a:gd name="T0" fmla="*/ 17 w 11"/>
                  <a:gd name="T1" fmla="*/ 5 h 11"/>
                  <a:gd name="T2" fmla="*/ 11 w 11"/>
                  <a:gd name="T3" fmla="*/ 18 h 11"/>
                  <a:gd name="T4" fmla="*/ 2 w 11"/>
                  <a:gd name="T5" fmla="*/ 15 h 11"/>
                  <a:gd name="T6" fmla="*/ 0 w 11"/>
                  <a:gd name="T7" fmla="*/ 8 h 11"/>
                  <a:gd name="T8" fmla="*/ 5 w 11"/>
                  <a:gd name="T9" fmla="*/ 0 h 11"/>
                  <a:gd name="T10" fmla="*/ 17 w 11"/>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3"/>
                    </a:moveTo>
                    <a:cubicBezTo>
                      <a:pt x="7" y="11"/>
                      <a:pt x="7" y="11"/>
                      <a:pt x="7" y="11"/>
                    </a:cubicBezTo>
                    <a:cubicBezTo>
                      <a:pt x="1" y="9"/>
                      <a:pt x="1" y="9"/>
                      <a:pt x="1" y="9"/>
                    </a:cubicBezTo>
                    <a:cubicBezTo>
                      <a:pt x="0" y="8"/>
                      <a:pt x="0" y="7"/>
                      <a:pt x="0" y="5"/>
                    </a:cubicBezTo>
                    <a:cubicBezTo>
                      <a:pt x="3" y="0"/>
                      <a:pt x="3" y="0"/>
                      <a:pt x="3" y="0"/>
                    </a:cubicBezTo>
                    <a:lnTo>
                      <a:pt x="11" y="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3" name="Freeform 84"/>
              <p:cNvSpPr>
                <a:spLocks/>
              </p:cNvSpPr>
              <p:nvPr/>
            </p:nvSpPr>
            <p:spPr bwMode="auto">
              <a:xfrm>
                <a:off x="3598" y="3352"/>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4" name="Freeform 85"/>
              <p:cNvSpPr>
                <a:spLocks/>
              </p:cNvSpPr>
              <p:nvPr/>
            </p:nvSpPr>
            <p:spPr bwMode="auto">
              <a:xfrm>
                <a:off x="3605" y="3337"/>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5" name="Freeform 86"/>
              <p:cNvSpPr>
                <a:spLocks/>
              </p:cNvSpPr>
              <p:nvPr/>
            </p:nvSpPr>
            <p:spPr bwMode="auto">
              <a:xfrm>
                <a:off x="3605" y="3374"/>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6" name="Freeform 87"/>
              <p:cNvSpPr>
                <a:spLocks/>
              </p:cNvSpPr>
              <p:nvPr/>
            </p:nvSpPr>
            <p:spPr bwMode="auto">
              <a:xfrm>
                <a:off x="3613" y="3360"/>
                <a:ext cx="18" cy="18"/>
              </a:xfrm>
              <a:custGeom>
                <a:avLst/>
                <a:gdLst>
                  <a:gd name="T0" fmla="*/ 18 w 18"/>
                  <a:gd name="T1" fmla="*/ 6 h 18"/>
                  <a:gd name="T2" fmla="*/ 13 w 18"/>
                  <a:gd name="T3" fmla="*/ 18 h 18"/>
                  <a:gd name="T4" fmla="*/ 0 w 18"/>
                  <a:gd name="T5" fmla="*/ 13 h 18"/>
                  <a:gd name="T6" fmla="*/ 6 w 18"/>
                  <a:gd name="T7" fmla="*/ 0 h 18"/>
                  <a:gd name="T8" fmla="*/ 18 w 18"/>
                  <a:gd name="T9" fmla="*/ 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6"/>
                    </a:moveTo>
                    <a:lnTo>
                      <a:pt x="13" y="18"/>
                    </a:lnTo>
                    <a:lnTo>
                      <a:pt x="0" y="13"/>
                    </a:lnTo>
                    <a:lnTo>
                      <a:pt x="6" y="0"/>
                    </a:lnTo>
                    <a:lnTo>
                      <a:pt x="18"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7" name="Freeform 88"/>
              <p:cNvSpPr>
                <a:spLocks/>
              </p:cNvSpPr>
              <p:nvPr/>
            </p:nvSpPr>
            <p:spPr bwMode="auto">
              <a:xfrm>
                <a:off x="3619" y="3344"/>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8" name="Freeform 89"/>
              <p:cNvSpPr>
                <a:spLocks/>
              </p:cNvSpPr>
              <p:nvPr/>
            </p:nvSpPr>
            <p:spPr bwMode="auto">
              <a:xfrm>
                <a:off x="3613" y="3321"/>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9" name="Freeform 90"/>
              <p:cNvSpPr>
                <a:spLocks/>
              </p:cNvSpPr>
              <p:nvPr/>
            </p:nvSpPr>
            <p:spPr bwMode="auto">
              <a:xfrm>
                <a:off x="3619" y="3306"/>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0" name="Freeform 91"/>
              <p:cNvSpPr>
                <a:spLocks/>
              </p:cNvSpPr>
              <p:nvPr/>
            </p:nvSpPr>
            <p:spPr bwMode="auto">
              <a:xfrm>
                <a:off x="3627" y="3292"/>
                <a:ext cx="20" cy="19"/>
              </a:xfrm>
              <a:custGeom>
                <a:avLst/>
                <a:gdLst>
                  <a:gd name="T0" fmla="*/ 20 w 12"/>
                  <a:gd name="T1" fmla="*/ 6 h 12"/>
                  <a:gd name="T2" fmla="*/ 13 w 12"/>
                  <a:gd name="T3" fmla="*/ 19 h 12"/>
                  <a:gd name="T4" fmla="*/ 0 w 12"/>
                  <a:gd name="T5" fmla="*/ 13 h 12"/>
                  <a:gd name="T6" fmla="*/ 5 w 12"/>
                  <a:gd name="T7" fmla="*/ 3 h 12"/>
                  <a:gd name="T8" fmla="*/ 10 w 12"/>
                  <a:gd name="T9" fmla="*/ 2 h 12"/>
                  <a:gd name="T10" fmla="*/ 20 w 12"/>
                  <a:gd name="T11" fmla="*/ 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2" y="4"/>
                    </a:moveTo>
                    <a:cubicBezTo>
                      <a:pt x="8" y="12"/>
                      <a:pt x="8" y="12"/>
                      <a:pt x="8" y="12"/>
                    </a:cubicBezTo>
                    <a:cubicBezTo>
                      <a:pt x="0" y="8"/>
                      <a:pt x="0" y="8"/>
                      <a:pt x="0" y="8"/>
                    </a:cubicBezTo>
                    <a:cubicBezTo>
                      <a:pt x="3" y="2"/>
                      <a:pt x="3" y="2"/>
                      <a:pt x="3" y="2"/>
                    </a:cubicBezTo>
                    <a:cubicBezTo>
                      <a:pt x="3" y="1"/>
                      <a:pt x="5" y="0"/>
                      <a:pt x="6" y="1"/>
                    </a:cubicBezTo>
                    <a:lnTo>
                      <a:pt x="12" y="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1" name="Freeform 92"/>
              <p:cNvSpPr>
                <a:spLocks/>
              </p:cNvSpPr>
              <p:nvPr/>
            </p:nvSpPr>
            <p:spPr bwMode="auto">
              <a:xfrm>
                <a:off x="3627" y="3329"/>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2" name="Freeform 93"/>
              <p:cNvSpPr>
                <a:spLocks/>
              </p:cNvSpPr>
              <p:nvPr/>
            </p:nvSpPr>
            <p:spPr bwMode="auto">
              <a:xfrm>
                <a:off x="3634" y="3314"/>
                <a:ext cx="19" cy="18"/>
              </a:xfrm>
              <a:custGeom>
                <a:avLst/>
                <a:gdLst>
                  <a:gd name="T0" fmla="*/ 19 w 19"/>
                  <a:gd name="T1" fmla="*/ 5 h 18"/>
                  <a:gd name="T2" fmla="*/ 13 w 19"/>
                  <a:gd name="T3" fmla="*/ 18 h 18"/>
                  <a:gd name="T4" fmla="*/ 0 w 19"/>
                  <a:gd name="T5" fmla="*/ 12 h 18"/>
                  <a:gd name="T6" fmla="*/ 6 w 19"/>
                  <a:gd name="T7" fmla="*/ 0 h 18"/>
                  <a:gd name="T8" fmla="*/ 19 w 19"/>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5"/>
                    </a:moveTo>
                    <a:lnTo>
                      <a:pt x="13" y="18"/>
                    </a:lnTo>
                    <a:lnTo>
                      <a:pt x="0" y="12"/>
                    </a:lnTo>
                    <a:lnTo>
                      <a:pt x="6" y="0"/>
                    </a:lnTo>
                    <a:lnTo>
                      <a:pt x="19" y="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3" name="Freeform 94"/>
              <p:cNvSpPr>
                <a:spLocks/>
              </p:cNvSpPr>
              <p:nvPr/>
            </p:nvSpPr>
            <p:spPr bwMode="auto">
              <a:xfrm>
                <a:off x="3642" y="3298"/>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4" name="Freeform 95"/>
              <p:cNvSpPr>
                <a:spLocks/>
              </p:cNvSpPr>
              <p:nvPr/>
            </p:nvSpPr>
            <p:spPr bwMode="auto">
              <a:xfrm>
                <a:off x="3621" y="3382"/>
                <a:ext cx="18" cy="18"/>
              </a:xfrm>
              <a:custGeom>
                <a:avLst/>
                <a:gdLst>
                  <a:gd name="T0" fmla="*/ 18 w 18"/>
                  <a:gd name="T1" fmla="*/ 5 h 18"/>
                  <a:gd name="T2" fmla="*/ 13 w 18"/>
                  <a:gd name="T3" fmla="*/ 18 h 18"/>
                  <a:gd name="T4" fmla="*/ 0 w 18"/>
                  <a:gd name="T5" fmla="*/ 13 h 18"/>
                  <a:gd name="T6" fmla="*/ 6 w 18"/>
                  <a:gd name="T7" fmla="*/ 0 h 18"/>
                  <a:gd name="T8" fmla="*/ 18 w 18"/>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8" y="5"/>
                    </a:moveTo>
                    <a:lnTo>
                      <a:pt x="13" y="18"/>
                    </a:lnTo>
                    <a:lnTo>
                      <a:pt x="0" y="13"/>
                    </a:lnTo>
                    <a:lnTo>
                      <a:pt x="6" y="0"/>
                    </a:lnTo>
                    <a:lnTo>
                      <a:pt x="18" y="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5" name="Freeform 96"/>
              <p:cNvSpPr>
                <a:spLocks/>
              </p:cNvSpPr>
              <p:nvPr/>
            </p:nvSpPr>
            <p:spPr bwMode="auto">
              <a:xfrm>
                <a:off x="3627" y="3366"/>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6" name="Freeform 97"/>
              <p:cNvSpPr>
                <a:spLocks/>
              </p:cNvSpPr>
              <p:nvPr/>
            </p:nvSpPr>
            <p:spPr bwMode="auto">
              <a:xfrm>
                <a:off x="3635" y="3352"/>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7" name="Freeform 98"/>
              <p:cNvSpPr>
                <a:spLocks/>
              </p:cNvSpPr>
              <p:nvPr/>
            </p:nvSpPr>
            <p:spPr bwMode="auto">
              <a:xfrm>
                <a:off x="3635" y="3389"/>
                <a:ext cx="18" cy="18"/>
              </a:xfrm>
              <a:custGeom>
                <a:avLst/>
                <a:gdLst>
                  <a:gd name="T0" fmla="*/ 18 w 11"/>
                  <a:gd name="T1" fmla="*/ 7 h 11"/>
                  <a:gd name="T2" fmla="*/ 15 w 11"/>
                  <a:gd name="T3" fmla="*/ 16 h 11"/>
                  <a:gd name="T4" fmla="*/ 8 w 11"/>
                  <a:gd name="T5" fmla="*/ 18 h 11"/>
                  <a:gd name="T6" fmla="*/ 0 w 11"/>
                  <a:gd name="T7" fmla="*/ 13 h 11"/>
                  <a:gd name="T8" fmla="*/ 5 w 11"/>
                  <a:gd name="T9" fmla="*/ 0 h 11"/>
                  <a:gd name="T10" fmla="*/ 18 w 11"/>
                  <a:gd name="T11" fmla="*/ 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11" y="4"/>
                    </a:moveTo>
                    <a:cubicBezTo>
                      <a:pt x="9" y="10"/>
                      <a:pt x="9" y="10"/>
                      <a:pt x="9" y="10"/>
                    </a:cubicBezTo>
                    <a:cubicBezTo>
                      <a:pt x="8" y="11"/>
                      <a:pt x="6" y="11"/>
                      <a:pt x="5" y="11"/>
                    </a:cubicBezTo>
                    <a:cubicBezTo>
                      <a:pt x="0" y="8"/>
                      <a:pt x="0" y="8"/>
                      <a:pt x="0" y="8"/>
                    </a:cubicBezTo>
                    <a:cubicBezTo>
                      <a:pt x="3" y="0"/>
                      <a:pt x="3" y="0"/>
                      <a:pt x="3" y="0"/>
                    </a:cubicBezTo>
                    <a:lnTo>
                      <a:pt x="11" y="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8" name="Freeform 99"/>
              <p:cNvSpPr>
                <a:spLocks/>
              </p:cNvSpPr>
              <p:nvPr/>
            </p:nvSpPr>
            <p:spPr bwMode="auto">
              <a:xfrm>
                <a:off x="3642" y="3374"/>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09" name="Freeform 100"/>
              <p:cNvSpPr>
                <a:spLocks/>
              </p:cNvSpPr>
              <p:nvPr/>
            </p:nvSpPr>
            <p:spPr bwMode="auto">
              <a:xfrm>
                <a:off x="3650" y="3358"/>
                <a:ext cx="18" cy="20"/>
              </a:xfrm>
              <a:custGeom>
                <a:avLst/>
                <a:gdLst>
                  <a:gd name="T0" fmla="*/ 18 w 18"/>
                  <a:gd name="T1" fmla="*/ 7 h 20"/>
                  <a:gd name="T2" fmla="*/ 13 w 18"/>
                  <a:gd name="T3" fmla="*/ 20 h 20"/>
                  <a:gd name="T4" fmla="*/ 0 w 18"/>
                  <a:gd name="T5" fmla="*/ 13 h 20"/>
                  <a:gd name="T6" fmla="*/ 5 w 18"/>
                  <a:gd name="T7" fmla="*/ 0 h 20"/>
                  <a:gd name="T8" fmla="*/ 18 w 18"/>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7"/>
                    </a:moveTo>
                    <a:lnTo>
                      <a:pt x="13" y="20"/>
                    </a:lnTo>
                    <a:lnTo>
                      <a:pt x="0" y="13"/>
                    </a:lnTo>
                    <a:lnTo>
                      <a:pt x="5" y="0"/>
                    </a:lnTo>
                    <a:lnTo>
                      <a:pt x="18"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0" name="Freeform 101"/>
              <p:cNvSpPr>
                <a:spLocks/>
              </p:cNvSpPr>
              <p:nvPr/>
            </p:nvSpPr>
            <p:spPr bwMode="auto">
              <a:xfrm>
                <a:off x="3642" y="3335"/>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1" name="Freeform 102"/>
              <p:cNvSpPr>
                <a:spLocks/>
              </p:cNvSpPr>
              <p:nvPr/>
            </p:nvSpPr>
            <p:spPr bwMode="auto">
              <a:xfrm>
                <a:off x="3650" y="3321"/>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2" name="Freeform 103"/>
              <p:cNvSpPr>
                <a:spLocks/>
              </p:cNvSpPr>
              <p:nvPr/>
            </p:nvSpPr>
            <p:spPr bwMode="auto">
              <a:xfrm>
                <a:off x="3656" y="3306"/>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3" name="Freeform 104"/>
              <p:cNvSpPr>
                <a:spLocks/>
              </p:cNvSpPr>
              <p:nvPr/>
            </p:nvSpPr>
            <p:spPr bwMode="auto">
              <a:xfrm>
                <a:off x="3656" y="3344"/>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4" name="Freeform 105"/>
              <p:cNvSpPr>
                <a:spLocks/>
              </p:cNvSpPr>
              <p:nvPr/>
            </p:nvSpPr>
            <p:spPr bwMode="auto">
              <a:xfrm>
                <a:off x="3665" y="3329"/>
                <a:ext cx="19" cy="18"/>
              </a:xfrm>
              <a:custGeom>
                <a:avLst/>
                <a:gdLst>
                  <a:gd name="T0" fmla="*/ 19 w 19"/>
                  <a:gd name="T1" fmla="*/ 5 h 18"/>
                  <a:gd name="T2" fmla="*/ 13 w 19"/>
                  <a:gd name="T3" fmla="*/ 18 h 18"/>
                  <a:gd name="T4" fmla="*/ 0 w 19"/>
                  <a:gd name="T5" fmla="*/ 11 h 18"/>
                  <a:gd name="T6" fmla="*/ 6 w 19"/>
                  <a:gd name="T7" fmla="*/ 0 h 18"/>
                  <a:gd name="T8" fmla="*/ 19 w 19"/>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5"/>
                    </a:moveTo>
                    <a:lnTo>
                      <a:pt x="13" y="18"/>
                    </a:lnTo>
                    <a:lnTo>
                      <a:pt x="0" y="11"/>
                    </a:lnTo>
                    <a:lnTo>
                      <a:pt x="6" y="0"/>
                    </a:lnTo>
                    <a:lnTo>
                      <a:pt x="19" y="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5" name="Freeform 106"/>
              <p:cNvSpPr>
                <a:spLocks/>
              </p:cNvSpPr>
              <p:nvPr/>
            </p:nvSpPr>
            <p:spPr bwMode="auto">
              <a:xfrm>
                <a:off x="3671" y="3313"/>
                <a:ext cx="19" cy="19"/>
              </a:xfrm>
              <a:custGeom>
                <a:avLst/>
                <a:gdLst>
                  <a:gd name="T0" fmla="*/ 17 w 12"/>
                  <a:gd name="T1" fmla="*/ 10 h 12"/>
                  <a:gd name="T2" fmla="*/ 13 w 12"/>
                  <a:gd name="T3" fmla="*/ 19 h 12"/>
                  <a:gd name="T4" fmla="*/ 0 w 12"/>
                  <a:gd name="T5" fmla="*/ 13 h 12"/>
                  <a:gd name="T6" fmla="*/ 6 w 12"/>
                  <a:gd name="T7" fmla="*/ 0 h 12"/>
                  <a:gd name="T8" fmla="*/ 16 w 12"/>
                  <a:gd name="T9" fmla="*/ 5 h 12"/>
                  <a:gd name="T10" fmla="*/ 17 w 12"/>
                  <a:gd name="T11" fmla="*/ 1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1" y="6"/>
                    </a:moveTo>
                    <a:cubicBezTo>
                      <a:pt x="8" y="12"/>
                      <a:pt x="8" y="12"/>
                      <a:pt x="8" y="12"/>
                    </a:cubicBezTo>
                    <a:cubicBezTo>
                      <a:pt x="0" y="8"/>
                      <a:pt x="0" y="8"/>
                      <a:pt x="0" y="8"/>
                    </a:cubicBezTo>
                    <a:cubicBezTo>
                      <a:pt x="4" y="0"/>
                      <a:pt x="4" y="0"/>
                      <a:pt x="4" y="0"/>
                    </a:cubicBezTo>
                    <a:cubicBezTo>
                      <a:pt x="10" y="3"/>
                      <a:pt x="10" y="3"/>
                      <a:pt x="10" y="3"/>
                    </a:cubicBezTo>
                    <a:cubicBezTo>
                      <a:pt x="11" y="4"/>
                      <a:pt x="12" y="5"/>
                      <a:pt x="11" y="6"/>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6" name="Freeform 107"/>
              <p:cNvSpPr>
                <a:spLocks/>
              </p:cNvSpPr>
              <p:nvPr/>
            </p:nvSpPr>
            <p:spPr bwMode="auto">
              <a:xfrm>
                <a:off x="3656" y="3146"/>
                <a:ext cx="107" cy="121"/>
              </a:xfrm>
              <a:custGeom>
                <a:avLst/>
                <a:gdLst>
                  <a:gd name="T0" fmla="*/ 58 w 66"/>
                  <a:gd name="T1" fmla="*/ 121 h 75"/>
                  <a:gd name="T2" fmla="*/ 3 w 66"/>
                  <a:gd name="T3" fmla="*/ 94 h 75"/>
                  <a:gd name="T4" fmla="*/ 2 w 66"/>
                  <a:gd name="T5" fmla="*/ 87 h 75"/>
                  <a:gd name="T6" fmla="*/ 44 w 66"/>
                  <a:gd name="T7" fmla="*/ 3 h 75"/>
                  <a:gd name="T8" fmla="*/ 50 w 66"/>
                  <a:gd name="T9" fmla="*/ 0 h 75"/>
                  <a:gd name="T10" fmla="*/ 104 w 66"/>
                  <a:gd name="T11" fmla="*/ 27 h 75"/>
                  <a:gd name="T12" fmla="*/ 107 w 66"/>
                  <a:gd name="T13" fmla="*/ 34 h 75"/>
                  <a:gd name="T14" fmla="*/ 65 w 66"/>
                  <a:gd name="T15" fmla="*/ 118 h 75"/>
                  <a:gd name="T16" fmla="*/ 58 w 66"/>
                  <a:gd name="T17" fmla="*/ 121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5">
                    <a:moveTo>
                      <a:pt x="36" y="75"/>
                    </a:moveTo>
                    <a:cubicBezTo>
                      <a:pt x="2" y="58"/>
                      <a:pt x="2" y="58"/>
                      <a:pt x="2" y="58"/>
                    </a:cubicBezTo>
                    <a:cubicBezTo>
                      <a:pt x="1" y="57"/>
                      <a:pt x="0" y="56"/>
                      <a:pt x="1" y="54"/>
                    </a:cubicBezTo>
                    <a:cubicBezTo>
                      <a:pt x="27" y="2"/>
                      <a:pt x="27" y="2"/>
                      <a:pt x="27" y="2"/>
                    </a:cubicBezTo>
                    <a:cubicBezTo>
                      <a:pt x="28" y="0"/>
                      <a:pt x="29" y="0"/>
                      <a:pt x="31" y="0"/>
                    </a:cubicBezTo>
                    <a:cubicBezTo>
                      <a:pt x="64" y="17"/>
                      <a:pt x="64" y="17"/>
                      <a:pt x="64" y="17"/>
                    </a:cubicBezTo>
                    <a:cubicBezTo>
                      <a:pt x="66" y="18"/>
                      <a:pt x="66" y="19"/>
                      <a:pt x="66" y="21"/>
                    </a:cubicBezTo>
                    <a:cubicBezTo>
                      <a:pt x="40" y="73"/>
                      <a:pt x="40" y="73"/>
                      <a:pt x="40" y="73"/>
                    </a:cubicBezTo>
                    <a:cubicBezTo>
                      <a:pt x="39" y="75"/>
                      <a:pt x="38" y="75"/>
                      <a:pt x="36" y="75"/>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7" name="Freeform 108"/>
              <p:cNvSpPr>
                <a:spLocks/>
              </p:cNvSpPr>
              <p:nvPr/>
            </p:nvSpPr>
            <p:spPr bwMode="auto">
              <a:xfrm>
                <a:off x="3661" y="3224"/>
                <a:ext cx="18" cy="19"/>
              </a:xfrm>
              <a:custGeom>
                <a:avLst/>
                <a:gdLst>
                  <a:gd name="T0" fmla="*/ 18 w 11"/>
                  <a:gd name="T1" fmla="*/ 6 h 12"/>
                  <a:gd name="T2" fmla="*/ 11 w 11"/>
                  <a:gd name="T3" fmla="*/ 19 h 12"/>
                  <a:gd name="T4" fmla="*/ 3 w 11"/>
                  <a:gd name="T5" fmla="*/ 14 h 12"/>
                  <a:gd name="T6" fmla="*/ 0 w 11"/>
                  <a:gd name="T7" fmla="*/ 10 h 12"/>
                  <a:gd name="T8" fmla="*/ 5 w 11"/>
                  <a:gd name="T9" fmla="*/ 0 h 12"/>
                  <a:gd name="T10" fmla="*/ 18 w 11"/>
                  <a:gd name="T11" fmla="*/ 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2">
                    <a:moveTo>
                      <a:pt x="11" y="4"/>
                    </a:moveTo>
                    <a:cubicBezTo>
                      <a:pt x="7" y="12"/>
                      <a:pt x="7" y="12"/>
                      <a:pt x="7" y="12"/>
                    </a:cubicBezTo>
                    <a:cubicBezTo>
                      <a:pt x="2" y="9"/>
                      <a:pt x="2" y="9"/>
                      <a:pt x="2" y="9"/>
                    </a:cubicBezTo>
                    <a:cubicBezTo>
                      <a:pt x="0" y="9"/>
                      <a:pt x="0" y="7"/>
                      <a:pt x="0" y="6"/>
                    </a:cubicBezTo>
                    <a:cubicBezTo>
                      <a:pt x="3" y="0"/>
                      <a:pt x="3" y="0"/>
                      <a:pt x="3" y="0"/>
                    </a:cubicBezTo>
                    <a:lnTo>
                      <a:pt x="11" y="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8" name="Freeform 109"/>
              <p:cNvSpPr>
                <a:spLocks/>
              </p:cNvSpPr>
              <p:nvPr/>
            </p:nvSpPr>
            <p:spPr bwMode="auto">
              <a:xfrm>
                <a:off x="3668" y="3209"/>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19" name="Freeform 110"/>
              <p:cNvSpPr>
                <a:spLocks/>
              </p:cNvSpPr>
              <p:nvPr/>
            </p:nvSpPr>
            <p:spPr bwMode="auto">
              <a:xfrm>
                <a:off x="3674" y="3195"/>
                <a:ext cx="20" cy="17"/>
              </a:xfrm>
              <a:custGeom>
                <a:avLst/>
                <a:gdLst>
                  <a:gd name="T0" fmla="*/ 20 w 20"/>
                  <a:gd name="T1" fmla="*/ 6 h 17"/>
                  <a:gd name="T2" fmla="*/ 13 w 20"/>
                  <a:gd name="T3" fmla="*/ 17 h 17"/>
                  <a:gd name="T4" fmla="*/ 0 w 20"/>
                  <a:gd name="T5" fmla="*/ 13 h 17"/>
                  <a:gd name="T6" fmla="*/ 7 w 20"/>
                  <a:gd name="T7" fmla="*/ 0 h 17"/>
                  <a:gd name="T8" fmla="*/ 20 w 20"/>
                  <a:gd name="T9" fmla="*/ 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20" y="6"/>
                    </a:moveTo>
                    <a:lnTo>
                      <a:pt x="13" y="17"/>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0" name="Freeform 111"/>
              <p:cNvSpPr>
                <a:spLocks/>
              </p:cNvSpPr>
              <p:nvPr/>
            </p:nvSpPr>
            <p:spPr bwMode="auto">
              <a:xfrm>
                <a:off x="3674" y="3232"/>
                <a:ext cx="20" cy="18"/>
              </a:xfrm>
              <a:custGeom>
                <a:avLst/>
                <a:gdLst>
                  <a:gd name="T0" fmla="*/ 20 w 20"/>
                  <a:gd name="T1" fmla="*/ 5 h 18"/>
                  <a:gd name="T2" fmla="*/ 13 w 20"/>
                  <a:gd name="T3" fmla="*/ 18 h 18"/>
                  <a:gd name="T4" fmla="*/ 0 w 20"/>
                  <a:gd name="T5" fmla="*/ 13 h 18"/>
                  <a:gd name="T6" fmla="*/ 7 w 20"/>
                  <a:gd name="T7" fmla="*/ 0 h 18"/>
                  <a:gd name="T8" fmla="*/ 20 w 20"/>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20" y="5"/>
                    </a:moveTo>
                    <a:lnTo>
                      <a:pt x="13" y="18"/>
                    </a:lnTo>
                    <a:lnTo>
                      <a:pt x="0" y="13"/>
                    </a:lnTo>
                    <a:lnTo>
                      <a:pt x="7" y="0"/>
                    </a:lnTo>
                    <a:lnTo>
                      <a:pt x="20" y="5"/>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1" name="Freeform 112"/>
              <p:cNvSpPr>
                <a:spLocks/>
              </p:cNvSpPr>
              <p:nvPr/>
            </p:nvSpPr>
            <p:spPr bwMode="auto">
              <a:xfrm>
                <a:off x="3682" y="3216"/>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2" name="Freeform 113"/>
              <p:cNvSpPr>
                <a:spLocks/>
              </p:cNvSpPr>
              <p:nvPr/>
            </p:nvSpPr>
            <p:spPr bwMode="auto">
              <a:xfrm>
                <a:off x="3689" y="3201"/>
                <a:ext cx="19" cy="19"/>
              </a:xfrm>
              <a:custGeom>
                <a:avLst/>
                <a:gdLst>
                  <a:gd name="T0" fmla="*/ 19 w 19"/>
                  <a:gd name="T1" fmla="*/ 7 h 19"/>
                  <a:gd name="T2" fmla="*/ 13 w 19"/>
                  <a:gd name="T3" fmla="*/ 19 h 19"/>
                  <a:gd name="T4" fmla="*/ 0 w 19"/>
                  <a:gd name="T5" fmla="*/ 13 h 19"/>
                  <a:gd name="T6" fmla="*/ 6 w 19"/>
                  <a:gd name="T7" fmla="*/ 0 h 19"/>
                  <a:gd name="T8" fmla="*/ 19 w 19"/>
                  <a:gd name="T9" fmla="*/ 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7"/>
                    </a:moveTo>
                    <a:lnTo>
                      <a:pt x="13" y="19"/>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3" name="Freeform 114"/>
              <p:cNvSpPr>
                <a:spLocks/>
              </p:cNvSpPr>
              <p:nvPr/>
            </p:nvSpPr>
            <p:spPr bwMode="auto">
              <a:xfrm>
                <a:off x="3682" y="3178"/>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4" name="Freeform 115"/>
              <p:cNvSpPr>
                <a:spLocks/>
              </p:cNvSpPr>
              <p:nvPr/>
            </p:nvSpPr>
            <p:spPr bwMode="auto">
              <a:xfrm>
                <a:off x="3690" y="3164"/>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5" name="Freeform 116"/>
              <p:cNvSpPr>
                <a:spLocks/>
              </p:cNvSpPr>
              <p:nvPr/>
            </p:nvSpPr>
            <p:spPr bwMode="auto">
              <a:xfrm>
                <a:off x="3697" y="3149"/>
                <a:ext cx="19" cy="18"/>
              </a:xfrm>
              <a:custGeom>
                <a:avLst/>
                <a:gdLst>
                  <a:gd name="T0" fmla="*/ 19 w 12"/>
                  <a:gd name="T1" fmla="*/ 5 h 11"/>
                  <a:gd name="T2" fmla="*/ 13 w 12"/>
                  <a:gd name="T3" fmla="*/ 18 h 11"/>
                  <a:gd name="T4" fmla="*/ 0 w 12"/>
                  <a:gd name="T5" fmla="*/ 11 h 11"/>
                  <a:gd name="T6" fmla="*/ 5 w 12"/>
                  <a:gd name="T7" fmla="*/ 3 h 11"/>
                  <a:gd name="T8" fmla="*/ 10 w 12"/>
                  <a:gd name="T9" fmla="*/ 2 h 11"/>
                  <a:gd name="T10" fmla="*/ 19 w 12"/>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3"/>
                    </a:moveTo>
                    <a:cubicBezTo>
                      <a:pt x="8" y="11"/>
                      <a:pt x="8" y="11"/>
                      <a:pt x="8" y="11"/>
                    </a:cubicBezTo>
                    <a:cubicBezTo>
                      <a:pt x="0" y="7"/>
                      <a:pt x="0" y="7"/>
                      <a:pt x="0" y="7"/>
                    </a:cubicBezTo>
                    <a:cubicBezTo>
                      <a:pt x="3" y="2"/>
                      <a:pt x="3" y="2"/>
                      <a:pt x="3" y="2"/>
                    </a:cubicBezTo>
                    <a:cubicBezTo>
                      <a:pt x="4" y="0"/>
                      <a:pt x="5" y="0"/>
                      <a:pt x="6" y="1"/>
                    </a:cubicBezTo>
                    <a:lnTo>
                      <a:pt x="12" y="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6" name="Freeform 117"/>
              <p:cNvSpPr>
                <a:spLocks/>
              </p:cNvSpPr>
              <p:nvPr/>
            </p:nvSpPr>
            <p:spPr bwMode="auto">
              <a:xfrm>
                <a:off x="3697" y="3185"/>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7" name="Freeform 118"/>
              <p:cNvSpPr>
                <a:spLocks/>
              </p:cNvSpPr>
              <p:nvPr/>
            </p:nvSpPr>
            <p:spPr bwMode="auto">
              <a:xfrm>
                <a:off x="3705" y="3170"/>
                <a:ext cx="18" cy="20"/>
              </a:xfrm>
              <a:custGeom>
                <a:avLst/>
                <a:gdLst>
                  <a:gd name="T0" fmla="*/ 18 w 18"/>
                  <a:gd name="T1" fmla="*/ 7 h 20"/>
                  <a:gd name="T2" fmla="*/ 13 w 18"/>
                  <a:gd name="T3" fmla="*/ 20 h 20"/>
                  <a:gd name="T4" fmla="*/ 0 w 18"/>
                  <a:gd name="T5" fmla="*/ 13 h 20"/>
                  <a:gd name="T6" fmla="*/ 5 w 18"/>
                  <a:gd name="T7" fmla="*/ 0 h 20"/>
                  <a:gd name="T8" fmla="*/ 18 w 18"/>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0">
                    <a:moveTo>
                      <a:pt x="18" y="7"/>
                    </a:moveTo>
                    <a:lnTo>
                      <a:pt x="13" y="20"/>
                    </a:lnTo>
                    <a:lnTo>
                      <a:pt x="0" y="13"/>
                    </a:lnTo>
                    <a:lnTo>
                      <a:pt x="5" y="0"/>
                    </a:lnTo>
                    <a:lnTo>
                      <a:pt x="18"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8" name="Freeform 119"/>
              <p:cNvSpPr>
                <a:spLocks/>
              </p:cNvSpPr>
              <p:nvPr/>
            </p:nvSpPr>
            <p:spPr bwMode="auto">
              <a:xfrm>
                <a:off x="3712" y="3156"/>
                <a:ext cx="19" cy="19"/>
              </a:xfrm>
              <a:custGeom>
                <a:avLst/>
                <a:gdLst>
                  <a:gd name="T0" fmla="*/ 19 w 19"/>
                  <a:gd name="T1" fmla="*/ 6 h 19"/>
                  <a:gd name="T2" fmla="*/ 12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2"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9" name="Freeform 120"/>
              <p:cNvSpPr>
                <a:spLocks/>
              </p:cNvSpPr>
              <p:nvPr/>
            </p:nvSpPr>
            <p:spPr bwMode="auto">
              <a:xfrm>
                <a:off x="3690" y="3238"/>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0" name="Freeform 121"/>
              <p:cNvSpPr>
                <a:spLocks/>
              </p:cNvSpPr>
              <p:nvPr/>
            </p:nvSpPr>
            <p:spPr bwMode="auto">
              <a:xfrm>
                <a:off x="3697" y="3224"/>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1" name="Freeform 122"/>
              <p:cNvSpPr>
                <a:spLocks/>
              </p:cNvSpPr>
              <p:nvPr/>
            </p:nvSpPr>
            <p:spPr bwMode="auto">
              <a:xfrm>
                <a:off x="3705" y="3209"/>
                <a:ext cx="19" cy="18"/>
              </a:xfrm>
              <a:custGeom>
                <a:avLst/>
                <a:gdLst>
                  <a:gd name="T0" fmla="*/ 19 w 19"/>
                  <a:gd name="T1" fmla="*/ 7 h 18"/>
                  <a:gd name="T2" fmla="*/ 13 w 19"/>
                  <a:gd name="T3" fmla="*/ 18 h 18"/>
                  <a:gd name="T4" fmla="*/ 0 w 19"/>
                  <a:gd name="T5" fmla="*/ 13 h 18"/>
                  <a:gd name="T6" fmla="*/ 7 w 19"/>
                  <a:gd name="T7" fmla="*/ 0 h 18"/>
                  <a:gd name="T8" fmla="*/ 19 w 1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7"/>
                    </a:moveTo>
                    <a:lnTo>
                      <a:pt x="13" y="18"/>
                    </a:lnTo>
                    <a:lnTo>
                      <a:pt x="0" y="13"/>
                    </a:lnTo>
                    <a:lnTo>
                      <a:pt x="7"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2" name="Freeform 123"/>
              <p:cNvSpPr>
                <a:spLocks/>
              </p:cNvSpPr>
              <p:nvPr/>
            </p:nvSpPr>
            <p:spPr bwMode="auto">
              <a:xfrm>
                <a:off x="3705" y="3246"/>
                <a:ext cx="19" cy="18"/>
              </a:xfrm>
              <a:custGeom>
                <a:avLst/>
                <a:gdLst>
                  <a:gd name="T0" fmla="*/ 19 w 12"/>
                  <a:gd name="T1" fmla="*/ 5 h 11"/>
                  <a:gd name="T2" fmla="*/ 14 w 12"/>
                  <a:gd name="T3" fmla="*/ 15 h 11"/>
                  <a:gd name="T4" fmla="*/ 8 w 12"/>
                  <a:gd name="T5" fmla="*/ 16 h 11"/>
                  <a:gd name="T6" fmla="*/ 0 w 12"/>
                  <a:gd name="T7" fmla="*/ 13 h 11"/>
                  <a:gd name="T8" fmla="*/ 6 w 12"/>
                  <a:gd name="T9" fmla="*/ 0 h 11"/>
                  <a:gd name="T10" fmla="*/ 19 w 12"/>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12" y="3"/>
                    </a:moveTo>
                    <a:cubicBezTo>
                      <a:pt x="9" y="9"/>
                      <a:pt x="9" y="9"/>
                      <a:pt x="9" y="9"/>
                    </a:cubicBezTo>
                    <a:cubicBezTo>
                      <a:pt x="8" y="10"/>
                      <a:pt x="7" y="11"/>
                      <a:pt x="5" y="10"/>
                    </a:cubicBezTo>
                    <a:cubicBezTo>
                      <a:pt x="0" y="8"/>
                      <a:pt x="0" y="8"/>
                      <a:pt x="0" y="8"/>
                    </a:cubicBezTo>
                    <a:cubicBezTo>
                      <a:pt x="4" y="0"/>
                      <a:pt x="4" y="0"/>
                      <a:pt x="4" y="0"/>
                    </a:cubicBezTo>
                    <a:lnTo>
                      <a:pt x="12" y="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3" name="Freeform 124"/>
              <p:cNvSpPr>
                <a:spLocks/>
              </p:cNvSpPr>
              <p:nvPr/>
            </p:nvSpPr>
            <p:spPr bwMode="auto">
              <a:xfrm>
                <a:off x="3712" y="3230"/>
                <a:ext cx="19" cy="20"/>
              </a:xfrm>
              <a:custGeom>
                <a:avLst/>
                <a:gdLst>
                  <a:gd name="T0" fmla="*/ 19 w 19"/>
                  <a:gd name="T1" fmla="*/ 7 h 20"/>
                  <a:gd name="T2" fmla="*/ 12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2" y="20"/>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4" name="Freeform 125"/>
              <p:cNvSpPr>
                <a:spLocks/>
              </p:cNvSpPr>
              <p:nvPr/>
            </p:nvSpPr>
            <p:spPr bwMode="auto">
              <a:xfrm>
                <a:off x="3720" y="3216"/>
                <a:ext cx="19" cy="19"/>
              </a:xfrm>
              <a:custGeom>
                <a:avLst/>
                <a:gdLst>
                  <a:gd name="T0" fmla="*/ 19 w 19"/>
                  <a:gd name="T1" fmla="*/ 6 h 19"/>
                  <a:gd name="T2" fmla="*/ 13 w 19"/>
                  <a:gd name="T3" fmla="*/ 19 h 19"/>
                  <a:gd name="T4" fmla="*/ 0 w 19"/>
                  <a:gd name="T5" fmla="*/ 13 h 19"/>
                  <a:gd name="T6" fmla="*/ 6 w 19"/>
                  <a:gd name="T7" fmla="*/ 0 h 19"/>
                  <a:gd name="T8" fmla="*/ 19 w 19"/>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9" y="6"/>
                    </a:moveTo>
                    <a:lnTo>
                      <a:pt x="13" y="19"/>
                    </a:lnTo>
                    <a:lnTo>
                      <a:pt x="0" y="13"/>
                    </a:lnTo>
                    <a:lnTo>
                      <a:pt x="6" y="0"/>
                    </a:lnTo>
                    <a:lnTo>
                      <a:pt x="19"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5" name="Freeform 126"/>
              <p:cNvSpPr>
                <a:spLocks/>
              </p:cNvSpPr>
              <p:nvPr/>
            </p:nvSpPr>
            <p:spPr bwMode="auto">
              <a:xfrm>
                <a:off x="3713" y="3193"/>
                <a:ext cx="18" cy="19"/>
              </a:xfrm>
              <a:custGeom>
                <a:avLst/>
                <a:gdLst>
                  <a:gd name="T0" fmla="*/ 18 w 18"/>
                  <a:gd name="T1" fmla="*/ 6 h 19"/>
                  <a:gd name="T2" fmla="*/ 13 w 18"/>
                  <a:gd name="T3" fmla="*/ 19 h 19"/>
                  <a:gd name="T4" fmla="*/ 0 w 18"/>
                  <a:gd name="T5" fmla="*/ 13 h 19"/>
                  <a:gd name="T6" fmla="*/ 5 w 18"/>
                  <a:gd name="T7" fmla="*/ 0 h 19"/>
                  <a:gd name="T8" fmla="*/ 18 w 18"/>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18" y="6"/>
                    </a:moveTo>
                    <a:lnTo>
                      <a:pt x="13" y="19"/>
                    </a:lnTo>
                    <a:lnTo>
                      <a:pt x="0" y="13"/>
                    </a:lnTo>
                    <a:lnTo>
                      <a:pt x="5" y="0"/>
                    </a:lnTo>
                    <a:lnTo>
                      <a:pt x="18"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6" name="Freeform 127"/>
              <p:cNvSpPr>
                <a:spLocks/>
              </p:cNvSpPr>
              <p:nvPr/>
            </p:nvSpPr>
            <p:spPr bwMode="auto">
              <a:xfrm>
                <a:off x="3720" y="3178"/>
                <a:ext cx="19" cy="20"/>
              </a:xfrm>
              <a:custGeom>
                <a:avLst/>
                <a:gdLst>
                  <a:gd name="T0" fmla="*/ 19 w 19"/>
                  <a:gd name="T1" fmla="*/ 7 h 20"/>
                  <a:gd name="T2" fmla="*/ 13 w 19"/>
                  <a:gd name="T3" fmla="*/ 20 h 20"/>
                  <a:gd name="T4" fmla="*/ 0 w 19"/>
                  <a:gd name="T5" fmla="*/ 13 h 20"/>
                  <a:gd name="T6" fmla="*/ 6 w 19"/>
                  <a:gd name="T7" fmla="*/ 0 h 20"/>
                  <a:gd name="T8" fmla="*/ 19 w 19"/>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7"/>
                    </a:moveTo>
                    <a:lnTo>
                      <a:pt x="13" y="20"/>
                    </a:lnTo>
                    <a:lnTo>
                      <a:pt x="0" y="13"/>
                    </a:lnTo>
                    <a:lnTo>
                      <a:pt x="6" y="0"/>
                    </a:lnTo>
                    <a:lnTo>
                      <a:pt x="19"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7" name="Freeform 128"/>
              <p:cNvSpPr>
                <a:spLocks/>
              </p:cNvSpPr>
              <p:nvPr/>
            </p:nvSpPr>
            <p:spPr bwMode="auto">
              <a:xfrm>
                <a:off x="3728" y="3164"/>
                <a:ext cx="19" cy="18"/>
              </a:xfrm>
              <a:custGeom>
                <a:avLst/>
                <a:gdLst>
                  <a:gd name="T0" fmla="*/ 19 w 19"/>
                  <a:gd name="T1" fmla="*/ 5 h 18"/>
                  <a:gd name="T2" fmla="*/ 13 w 19"/>
                  <a:gd name="T3" fmla="*/ 18 h 18"/>
                  <a:gd name="T4" fmla="*/ 0 w 19"/>
                  <a:gd name="T5" fmla="*/ 11 h 18"/>
                  <a:gd name="T6" fmla="*/ 6 w 19"/>
                  <a:gd name="T7" fmla="*/ 0 h 18"/>
                  <a:gd name="T8" fmla="*/ 19 w 19"/>
                  <a:gd name="T9" fmla="*/ 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5"/>
                    </a:moveTo>
                    <a:lnTo>
                      <a:pt x="13" y="18"/>
                    </a:lnTo>
                    <a:lnTo>
                      <a:pt x="0" y="11"/>
                    </a:lnTo>
                    <a:lnTo>
                      <a:pt x="6" y="0"/>
                    </a:lnTo>
                    <a:lnTo>
                      <a:pt x="19" y="5"/>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8" name="Freeform 129"/>
              <p:cNvSpPr>
                <a:spLocks/>
              </p:cNvSpPr>
              <p:nvPr/>
            </p:nvSpPr>
            <p:spPr bwMode="auto">
              <a:xfrm>
                <a:off x="3726" y="3199"/>
                <a:ext cx="20" cy="20"/>
              </a:xfrm>
              <a:custGeom>
                <a:avLst/>
                <a:gdLst>
                  <a:gd name="T0" fmla="*/ 20 w 20"/>
                  <a:gd name="T1" fmla="*/ 7 h 20"/>
                  <a:gd name="T2" fmla="*/ 13 w 20"/>
                  <a:gd name="T3" fmla="*/ 20 h 20"/>
                  <a:gd name="T4" fmla="*/ 0 w 20"/>
                  <a:gd name="T5" fmla="*/ 13 h 20"/>
                  <a:gd name="T6" fmla="*/ 7 w 20"/>
                  <a:gd name="T7" fmla="*/ 0 h 20"/>
                  <a:gd name="T8" fmla="*/ 20 w 2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7"/>
                    </a:moveTo>
                    <a:lnTo>
                      <a:pt x="13" y="20"/>
                    </a:lnTo>
                    <a:lnTo>
                      <a:pt x="0" y="13"/>
                    </a:lnTo>
                    <a:lnTo>
                      <a:pt x="7" y="0"/>
                    </a:lnTo>
                    <a:lnTo>
                      <a:pt x="20"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9" name="Freeform 130"/>
              <p:cNvSpPr>
                <a:spLocks/>
              </p:cNvSpPr>
              <p:nvPr/>
            </p:nvSpPr>
            <p:spPr bwMode="auto">
              <a:xfrm>
                <a:off x="3734" y="3185"/>
                <a:ext cx="20" cy="19"/>
              </a:xfrm>
              <a:custGeom>
                <a:avLst/>
                <a:gdLst>
                  <a:gd name="T0" fmla="*/ 20 w 20"/>
                  <a:gd name="T1" fmla="*/ 6 h 19"/>
                  <a:gd name="T2" fmla="*/ 13 w 20"/>
                  <a:gd name="T3" fmla="*/ 19 h 19"/>
                  <a:gd name="T4" fmla="*/ 0 w 20"/>
                  <a:gd name="T5" fmla="*/ 13 h 19"/>
                  <a:gd name="T6" fmla="*/ 7 w 20"/>
                  <a:gd name="T7" fmla="*/ 0 h 19"/>
                  <a:gd name="T8" fmla="*/ 20 w 20"/>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20" y="6"/>
                    </a:moveTo>
                    <a:lnTo>
                      <a:pt x="13" y="19"/>
                    </a:lnTo>
                    <a:lnTo>
                      <a:pt x="0" y="13"/>
                    </a:lnTo>
                    <a:lnTo>
                      <a:pt x="7" y="0"/>
                    </a:lnTo>
                    <a:lnTo>
                      <a:pt x="20" y="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0" name="Freeform 131"/>
              <p:cNvSpPr>
                <a:spLocks/>
              </p:cNvSpPr>
              <p:nvPr/>
            </p:nvSpPr>
            <p:spPr bwMode="auto">
              <a:xfrm>
                <a:off x="3742" y="3170"/>
                <a:ext cx="18" cy="20"/>
              </a:xfrm>
              <a:custGeom>
                <a:avLst/>
                <a:gdLst>
                  <a:gd name="T0" fmla="*/ 16 w 11"/>
                  <a:gd name="T1" fmla="*/ 10 h 12"/>
                  <a:gd name="T2" fmla="*/ 13 w 11"/>
                  <a:gd name="T3" fmla="*/ 20 h 12"/>
                  <a:gd name="T4" fmla="*/ 0 w 11"/>
                  <a:gd name="T5" fmla="*/ 13 h 12"/>
                  <a:gd name="T6" fmla="*/ 5 w 11"/>
                  <a:gd name="T7" fmla="*/ 0 h 12"/>
                  <a:gd name="T8" fmla="*/ 15 w 11"/>
                  <a:gd name="T9" fmla="*/ 5 h 12"/>
                  <a:gd name="T10" fmla="*/ 16 w 11"/>
                  <a:gd name="T11" fmla="*/ 1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2">
                    <a:moveTo>
                      <a:pt x="10" y="6"/>
                    </a:moveTo>
                    <a:cubicBezTo>
                      <a:pt x="8" y="12"/>
                      <a:pt x="8" y="12"/>
                      <a:pt x="8" y="12"/>
                    </a:cubicBezTo>
                    <a:cubicBezTo>
                      <a:pt x="0" y="8"/>
                      <a:pt x="0" y="8"/>
                      <a:pt x="0" y="8"/>
                    </a:cubicBezTo>
                    <a:cubicBezTo>
                      <a:pt x="3" y="0"/>
                      <a:pt x="3" y="0"/>
                      <a:pt x="3" y="0"/>
                    </a:cubicBezTo>
                    <a:cubicBezTo>
                      <a:pt x="9" y="3"/>
                      <a:pt x="9" y="3"/>
                      <a:pt x="9" y="3"/>
                    </a:cubicBezTo>
                    <a:cubicBezTo>
                      <a:pt x="10" y="3"/>
                      <a:pt x="11" y="5"/>
                      <a:pt x="10" y="6"/>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1" name="Freeform 132"/>
              <p:cNvSpPr>
                <a:spLocks/>
              </p:cNvSpPr>
              <p:nvPr/>
            </p:nvSpPr>
            <p:spPr bwMode="auto">
              <a:xfrm>
                <a:off x="3627" y="3242"/>
                <a:ext cx="107" cy="72"/>
              </a:xfrm>
              <a:custGeom>
                <a:avLst/>
                <a:gdLst>
                  <a:gd name="T0" fmla="*/ 10 w 66"/>
                  <a:gd name="T1" fmla="*/ 8 h 45"/>
                  <a:gd name="T2" fmla="*/ 2 w 66"/>
                  <a:gd name="T3" fmla="*/ 24 h 45"/>
                  <a:gd name="T4" fmla="*/ 6 w 66"/>
                  <a:gd name="T5" fmla="*/ 37 h 45"/>
                  <a:gd name="T6" fmla="*/ 73 w 66"/>
                  <a:gd name="T7" fmla="*/ 69 h 45"/>
                  <a:gd name="T8" fmla="*/ 86 w 66"/>
                  <a:gd name="T9" fmla="*/ 67 h 45"/>
                  <a:gd name="T10" fmla="*/ 89 w 66"/>
                  <a:gd name="T11" fmla="*/ 69 h 45"/>
                  <a:gd name="T12" fmla="*/ 105 w 66"/>
                  <a:gd name="T13" fmla="*/ 64 h 45"/>
                  <a:gd name="T14" fmla="*/ 99 w 66"/>
                  <a:gd name="T15" fmla="*/ 48 h 45"/>
                  <a:gd name="T16" fmla="*/ 96 w 66"/>
                  <a:gd name="T17" fmla="*/ 46 h 45"/>
                  <a:gd name="T18" fmla="*/ 89 w 66"/>
                  <a:gd name="T19" fmla="*/ 35 h 45"/>
                  <a:gd name="T20" fmla="*/ 24 w 66"/>
                  <a:gd name="T21" fmla="*/ 3 h 45"/>
                  <a:gd name="T22" fmla="*/ 10 w 66"/>
                  <a:gd name="T23" fmla="*/ 8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45">
                    <a:moveTo>
                      <a:pt x="6" y="5"/>
                    </a:moveTo>
                    <a:cubicBezTo>
                      <a:pt x="1" y="15"/>
                      <a:pt x="1" y="15"/>
                      <a:pt x="1" y="15"/>
                    </a:cubicBezTo>
                    <a:cubicBezTo>
                      <a:pt x="0" y="18"/>
                      <a:pt x="1" y="22"/>
                      <a:pt x="4" y="23"/>
                    </a:cubicBezTo>
                    <a:cubicBezTo>
                      <a:pt x="45" y="43"/>
                      <a:pt x="45" y="43"/>
                      <a:pt x="45" y="43"/>
                    </a:cubicBezTo>
                    <a:cubicBezTo>
                      <a:pt x="48" y="45"/>
                      <a:pt x="51" y="44"/>
                      <a:pt x="53" y="42"/>
                    </a:cubicBezTo>
                    <a:cubicBezTo>
                      <a:pt x="53" y="42"/>
                      <a:pt x="54" y="43"/>
                      <a:pt x="55" y="43"/>
                    </a:cubicBezTo>
                    <a:cubicBezTo>
                      <a:pt x="58" y="45"/>
                      <a:pt x="63" y="43"/>
                      <a:pt x="65" y="40"/>
                    </a:cubicBezTo>
                    <a:cubicBezTo>
                      <a:pt x="66" y="36"/>
                      <a:pt x="65" y="32"/>
                      <a:pt x="61" y="30"/>
                    </a:cubicBezTo>
                    <a:cubicBezTo>
                      <a:pt x="60" y="29"/>
                      <a:pt x="60" y="29"/>
                      <a:pt x="59" y="29"/>
                    </a:cubicBezTo>
                    <a:cubicBezTo>
                      <a:pt x="59" y="26"/>
                      <a:pt x="58" y="23"/>
                      <a:pt x="55" y="22"/>
                    </a:cubicBezTo>
                    <a:cubicBezTo>
                      <a:pt x="15" y="2"/>
                      <a:pt x="15" y="2"/>
                      <a:pt x="15" y="2"/>
                    </a:cubicBezTo>
                    <a:cubicBezTo>
                      <a:pt x="12" y="0"/>
                      <a:pt x="8" y="2"/>
                      <a:pt x="6" y="5"/>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2" name="Freeform 133"/>
              <p:cNvSpPr>
                <a:spLocks/>
              </p:cNvSpPr>
              <p:nvPr/>
            </p:nvSpPr>
            <p:spPr bwMode="auto">
              <a:xfrm>
                <a:off x="3597" y="3222"/>
                <a:ext cx="45" cy="58"/>
              </a:xfrm>
              <a:custGeom>
                <a:avLst/>
                <a:gdLst>
                  <a:gd name="T0" fmla="*/ 23 w 28"/>
                  <a:gd name="T1" fmla="*/ 2 h 36"/>
                  <a:gd name="T2" fmla="*/ 2 w 28"/>
                  <a:gd name="T3" fmla="*/ 45 h 36"/>
                  <a:gd name="T4" fmla="*/ 3 w 28"/>
                  <a:gd name="T5" fmla="*/ 48 h 36"/>
                  <a:gd name="T6" fmla="*/ 19 w 28"/>
                  <a:gd name="T7" fmla="*/ 56 h 36"/>
                  <a:gd name="T8" fmla="*/ 23 w 28"/>
                  <a:gd name="T9" fmla="*/ 55 h 36"/>
                  <a:gd name="T10" fmla="*/ 43 w 28"/>
                  <a:gd name="T11" fmla="*/ 13 h 36"/>
                  <a:gd name="T12" fmla="*/ 42 w 28"/>
                  <a:gd name="T13" fmla="*/ 8 h 36"/>
                  <a:gd name="T14" fmla="*/ 26 w 28"/>
                  <a:gd name="T15" fmla="*/ 0 h 36"/>
                  <a:gd name="T16" fmla="*/ 23 w 28"/>
                  <a:gd name="T17" fmla="*/ 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6">
                    <a:moveTo>
                      <a:pt x="14" y="1"/>
                    </a:moveTo>
                    <a:cubicBezTo>
                      <a:pt x="1" y="28"/>
                      <a:pt x="1" y="28"/>
                      <a:pt x="1" y="28"/>
                    </a:cubicBezTo>
                    <a:cubicBezTo>
                      <a:pt x="0" y="28"/>
                      <a:pt x="1" y="30"/>
                      <a:pt x="2" y="30"/>
                    </a:cubicBezTo>
                    <a:cubicBezTo>
                      <a:pt x="12" y="35"/>
                      <a:pt x="12" y="35"/>
                      <a:pt x="12" y="35"/>
                    </a:cubicBezTo>
                    <a:cubicBezTo>
                      <a:pt x="13" y="36"/>
                      <a:pt x="14" y="35"/>
                      <a:pt x="14" y="34"/>
                    </a:cubicBezTo>
                    <a:cubicBezTo>
                      <a:pt x="27" y="8"/>
                      <a:pt x="27" y="8"/>
                      <a:pt x="27" y="8"/>
                    </a:cubicBezTo>
                    <a:cubicBezTo>
                      <a:pt x="28" y="7"/>
                      <a:pt x="27" y="6"/>
                      <a:pt x="26" y="5"/>
                    </a:cubicBezTo>
                    <a:cubicBezTo>
                      <a:pt x="16" y="0"/>
                      <a:pt x="16" y="0"/>
                      <a:pt x="16" y="0"/>
                    </a:cubicBezTo>
                    <a:cubicBezTo>
                      <a:pt x="15" y="0"/>
                      <a:pt x="14" y="0"/>
                      <a:pt x="14" y="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3" name="Freeform 134"/>
              <p:cNvSpPr>
                <a:spLocks/>
              </p:cNvSpPr>
              <p:nvPr/>
            </p:nvSpPr>
            <p:spPr bwMode="auto">
              <a:xfrm>
                <a:off x="3634" y="3242"/>
                <a:ext cx="100" cy="63"/>
              </a:xfrm>
              <a:custGeom>
                <a:avLst/>
                <a:gdLst>
                  <a:gd name="T0" fmla="*/ 3 w 62"/>
                  <a:gd name="T1" fmla="*/ 8 h 39"/>
                  <a:gd name="T2" fmla="*/ 0 w 62"/>
                  <a:gd name="T3" fmla="*/ 16 h 39"/>
                  <a:gd name="T4" fmla="*/ 98 w 62"/>
                  <a:gd name="T5" fmla="*/ 63 h 39"/>
                  <a:gd name="T6" fmla="*/ 92 w 62"/>
                  <a:gd name="T7" fmla="*/ 48 h 39"/>
                  <a:gd name="T8" fmla="*/ 89 w 62"/>
                  <a:gd name="T9" fmla="*/ 47 h 39"/>
                  <a:gd name="T10" fmla="*/ 82 w 62"/>
                  <a:gd name="T11" fmla="*/ 36 h 39"/>
                  <a:gd name="T12" fmla="*/ 18 w 62"/>
                  <a:gd name="T13" fmla="*/ 3 h 39"/>
                  <a:gd name="T14" fmla="*/ 3 w 62"/>
                  <a:gd name="T15" fmla="*/ 8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9">
                    <a:moveTo>
                      <a:pt x="2" y="5"/>
                    </a:moveTo>
                    <a:cubicBezTo>
                      <a:pt x="0" y="10"/>
                      <a:pt x="0" y="10"/>
                      <a:pt x="0" y="10"/>
                    </a:cubicBezTo>
                    <a:cubicBezTo>
                      <a:pt x="61" y="39"/>
                      <a:pt x="61" y="39"/>
                      <a:pt x="61" y="39"/>
                    </a:cubicBezTo>
                    <a:cubicBezTo>
                      <a:pt x="62" y="36"/>
                      <a:pt x="61" y="31"/>
                      <a:pt x="57" y="30"/>
                    </a:cubicBezTo>
                    <a:cubicBezTo>
                      <a:pt x="56" y="29"/>
                      <a:pt x="56" y="29"/>
                      <a:pt x="55" y="29"/>
                    </a:cubicBezTo>
                    <a:cubicBezTo>
                      <a:pt x="55" y="26"/>
                      <a:pt x="54" y="23"/>
                      <a:pt x="51" y="22"/>
                    </a:cubicBezTo>
                    <a:cubicBezTo>
                      <a:pt x="11" y="2"/>
                      <a:pt x="11" y="2"/>
                      <a:pt x="11" y="2"/>
                    </a:cubicBezTo>
                    <a:cubicBezTo>
                      <a:pt x="8" y="0"/>
                      <a:pt x="4" y="2"/>
                      <a:pt x="2" y="5"/>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4" name="Freeform 135"/>
              <p:cNvSpPr>
                <a:spLocks/>
              </p:cNvSpPr>
              <p:nvPr/>
            </p:nvSpPr>
            <p:spPr bwMode="auto">
              <a:xfrm>
                <a:off x="3608" y="3222"/>
                <a:ext cx="34" cy="34"/>
              </a:xfrm>
              <a:custGeom>
                <a:avLst/>
                <a:gdLst>
                  <a:gd name="T0" fmla="*/ 11 w 21"/>
                  <a:gd name="T1" fmla="*/ 2 h 21"/>
                  <a:gd name="T2" fmla="*/ 0 w 21"/>
                  <a:gd name="T3" fmla="*/ 23 h 21"/>
                  <a:gd name="T4" fmla="*/ 23 w 21"/>
                  <a:gd name="T5" fmla="*/ 34 h 21"/>
                  <a:gd name="T6" fmla="*/ 32 w 21"/>
                  <a:gd name="T7" fmla="*/ 13 h 21"/>
                  <a:gd name="T8" fmla="*/ 31 w 21"/>
                  <a:gd name="T9" fmla="*/ 8 h 21"/>
                  <a:gd name="T10" fmla="*/ 15 w 21"/>
                  <a:gd name="T11" fmla="*/ 0 h 21"/>
                  <a:gd name="T12" fmla="*/ 11 w 21"/>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1">
                    <a:moveTo>
                      <a:pt x="7" y="1"/>
                    </a:moveTo>
                    <a:cubicBezTo>
                      <a:pt x="0" y="14"/>
                      <a:pt x="0" y="14"/>
                      <a:pt x="0" y="14"/>
                    </a:cubicBezTo>
                    <a:cubicBezTo>
                      <a:pt x="14" y="21"/>
                      <a:pt x="14" y="21"/>
                      <a:pt x="14" y="21"/>
                    </a:cubicBezTo>
                    <a:cubicBezTo>
                      <a:pt x="20" y="8"/>
                      <a:pt x="20" y="8"/>
                      <a:pt x="20" y="8"/>
                    </a:cubicBezTo>
                    <a:cubicBezTo>
                      <a:pt x="21" y="7"/>
                      <a:pt x="20" y="6"/>
                      <a:pt x="19" y="5"/>
                    </a:cubicBezTo>
                    <a:cubicBezTo>
                      <a:pt x="9" y="0"/>
                      <a:pt x="9" y="0"/>
                      <a:pt x="9" y="0"/>
                    </a:cubicBezTo>
                    <a:cubicBezTo>
                      <a:pt x="8" y="0"/>
                      <a:pt x="7" y="0"/>
                      <a:pt x="7" y="1"/>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5" name="Freeform 136"/>
              <p:cNvSpPr>
                <a:spLocks/>
              </p:cNvSpPr>
              <p:nvPr/>
            </p:nvSpPr>
            <p:spPr bwMode="auto">
              <a:xfrm>
                <a:off x="4957" y="3321"/>
                <a:ext cx="99" cy="95"/>
              </a:xfrm>
              <a:custGeom>
                <a:avLst/>
                <a:gdLst>
                  <a:gd name="T0" fmla="*/ 2 w 61"/>
                  <a:gd name="T1" fmla="*/ 40 h 59"/>
                  <a:gd name="T2" fmla="*/ 31 w 61"/>
                  <a:gd name="T3" fmla="*/ 3 h 59"/>
                  <a:gd name="T4" fmla="*/ 37 w 61"/>
                  <a:gd name="T5" fmla="*/ 2 h 59"/>
                  <a:gd name="T6" fmla="*/ 96 w 61"/>
                  <a:gd name="T7" fmla="*/ 50 h 59"/>
                  <a:gd name="T8" fmla="*/ 97 w 61"/>
                  <a:gd name="T9" fmla="*/ 55 h 59"/>
                  <a:gd name="T10" fmla="*/ 67 w 61"/>
                  <a:gd name="T11" fmla="*/ 92 h 59"/>
                  <a:gd name="T12" fmla="*/ 62 w 61"/>
                  <a:gd name="T13" fmla="*/ 93 h 59"/>
                  <a:gd name="T14" fmla="*/ 2 w 61"/>
                  <a:gd name="T15" fmla="*/ 45 h 59"/>
                  <a:gd name="T16" fmla="*/ 2 w 61"/>
                  <a:gd name="T17" fmla="*/ 4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59">
                    <a:moveTo>
                      <a:pt x="1" y="25"/>
                    </a:moveTo>
                    <a:cubicBezTo>
                      <a:pt x="19" y="2"/>
                      <a:pt x="19" y="2"/>
                      <a:pt x="19" y="2"/>
                    </a:cubicBezTo>
                    <a:cubicBezTo>
                      <a:pt x="20" y="1"/>
                      <a:pt x="22" y="0"/>
                      <a:pt x="23" y="1"/>
                    </a:cubicBezTo>
                    <a:cubicBezTo>
                      <a:pt x="59" y="31"/>
                      <a:pt x="59" y="31"/>
                      <a:pt x="59" y="31"/>
                    </a:cubicBezTo>
                    <a:cubicBezTo>
                      <a:pt x="60" y="31"/>
                      <a:pt x="61" y="33"/>
                      <a:pt x="60" y="34"/>
                    </a:cubicBezTo>
                    <a:cubicBezTo>
                      <a:pt x="41" y="57"/>
                      <a:pt x="41" y="57"/>
                      <a:pt x="41" y="57"/>
                    </a:cubicBezTo>
                    <a:cubicBezTo>
                      <a:pt x="40" y="58"/>
                      <a:pt x="39" y="59"/>
                      <a:pt x="38" y="58"/>
                    </a:cubicBezTo>
                    <a:cubicBezTo>
                      <a:pt x="1" y="28"/>
                      <a:pt x="1" y="28"/>
                      <a:pt x="1" y="28"/>
                    </a:cubicBezTo>
                    <a:cubicBezTo>
                      <a:pt x="0" y="28"/>
                      <a:pt x="0" y="26"/>
                      <a:pt x="1" y="2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6" name="Freeform 137"/>
              <p:cNvSpPr>
                <a:spLocks/>
              </p:cNvSpPr>
              <p:nvPr/>
            </p:nvSpPr>
            <p:spPr bwMode="auto">
              <a:xfrm>
                <a:off x="4983" y="3324"/>
                <a:ext cx="17" cy="16"/>
              </a:xfrm>
              <a:custGeom>
                <a:avLst/>
                <a:gdLst>
                  <a:gd name="T0" fmla="*/ 10 w 10"/>
                  <a:gd name="T1" fmla="*/ 16 h 10"/>
                  <a:gd name="T2" fmla="*/ 0 w 10"/>
                  <a:gd name="T3" fmla="*/ 8 h 10"/>
                  <a:gd name="T4" fmla="*/ 7 w 10"/>
                  <a:gd name="T5" fmla="*/ 2 h 10"/>
                  <a:gd name="T6" fmla="*/ 10 w 10"/>
                  <a:gd name="T7" fmla="*/ 2 h 10"/>
                  <a:gd name="T8" fmla="*/ 17 w 10"/>
                  <a:gd name="T9" fmla="*/ 6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0" y="5"/>
                      <a:pt x="0" y="5"/>
                      <a:pt x="0" y="5"/>
                    </a:cubicBezTo>
                    <a:cubicBezTo>
                      <a:pt x="4" y="1"/>
                      <a:pt x="4" y="1"/>
                      <a:pt x="4" y="1"/>
                    </a:cubicBezTo>
                    <a:cubicBezTo>
                      <a:pt x="4" y="1"/>
                      <a:pt x="6" y="0"/>
                      <a:pt x="6" y="1"/>
                    </a:cubicBezTo>
                    <a:cubicBezTo>
                      <a:pt x="10" y="4"/>
                      <a:pt x="10" y="4"/>
                      <a:pt x="10" y="4"/>
                    </a:cubicBezTo>
                    <a:lnTo>
                      <a:pt x="6"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7" name="Freeform 138"/>
              <p:cNvSpPr>
                <a:spLocks/>
              </p:cNvSpPr>
              <p:nvPr/>
            </p:nvSpPr>
            <p:spPr bwMode="auto">
              <a:xfrm>
                <a:off x="4995" y="3332"/>
                <a:ext cx="16" cy="16"/>
              </a:xfrm>
              <a:custGeom>
                <a:avLst/>
                <a:gdLst>
                  <a:gd name="T0" fmla="*/ 9 w 16"/>
                  <a:gd name="T1" fmla="*/ 16 h 16"/>
                  <a:gd name="T2" fmla="*/ 0 w 16"/>
                  <a:gd name="T3" fmla="*/ 10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6" y="0"/>
                    </a:lnTo>
                    <a:lnTo>
                      <a:pt x="16" y="8"/>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8" name="Freeform 139"/>
              <p:cNvSpPr>
                <a:spLocks/>
              </p:cNvSpPr>
              <p:nvPr/>
            </p:nvSpPr>
            <p:spPr bwMode="auto">
              <a:xfrm>
                <a:off x="5004" y="3340"/>
                <a:ext cx="17" cy="17"/>
              </a:xfrm>
              <a:custGeom>
                <a:avLst/>
                <a:gdLst>
                  <a:gd name="T0" fmla="*/ 10 w 17"/>
                  <a:gd name="T1" fmla="*/ 17 h 17"/>
                  <a:gd name="T2" fmla="*/ 0 w 17"/>
                  <a:gd name="T3" fmla="*/ 10 h 17"/>
                  <a:gd name="T4" fmla="*/ 9 w 17"/>
                  <a:gd name="T5" fmla="*/ 0 h 17"/>
                  <a:gd name="T6" fmla="*/ 17 w 17"/>
                  <a:gd name="T7" fmla="*/ 8 h 17"/>
                  <a:gd name="T8" fmla="*/ 10 w 17"/>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0" y="17"/>
                    </a:moveTo>
                    <a:lnTo>
                      <a:pt x="0" y="10"/>
                    </a:lnTo>
                    <a:lnTo>
                      <a:pt x="9" y="0"/>
                    </a:lnTo>
                    <a:lnTo>
                      <a:pt x="17" y="8"/>
                    </a:lnTo>
                    <a:lnTo>
                      <a:pt x="10"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9" name="Freeform 140"/>
              <p:cNvSpPr>
                <a:spLocks/>
              </p:cNvSpPr>
              <p:nvPr/>
            </p:nvSpPr>
            <p:spPr bwMode="auto">
              <a:xfrm>
                <a:off x="4975" y="3334"/>
                <a:ext cx="16" cy="16"/>
              </a:xfrm>
              <a:custGeom>
                <a:avLst/>
                <a:gdLst>
                  <a:gd name="T0" fmla="*/ 10 w 16"/>
                  <a:gd name="T1" fmla="*/ 16 h 16"/>
                  <a:gd name="T2" fmla="*/ 0 w 16"/>
                  <a:gd name="T3" fmla="*/ 10 h 16"/>
                  <a:gd name="T4" fmla="*/ 8 w 16"/>
                  <a:gd name="T5" fmla="*/ 0 h 16"/>
                  <a:gd name="T6" fmla="*/ 16 w 16"/>
                  <a:gd name="T7" fmla="*/ 8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8" y="0"/>
                    </a:lnTo>
                    <a:lnTo>
                      <a:pt x="16" y="8"/>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0" name="Freeform 141"/>
              <p:cNvSpPr>
                <a:spLocks/>
              </p:cNvSpPr>
              <p:nvPr/>
            </p:nvSpPr>
            <p:spPr bwMode="auto">
              <a:xfrm>
                <a:off x="4987" y="3342"/>
                <a:ext cx="16" cy="16"/>
              </a:xfrm>
              <a:custGeom>
                <a:avLst/>
                <a:gdLst>
                  <a:gd name="T0" fmla="*/ 9 w 16"/>
                  <a:gd name="T1" fmla="*/ 16 h 16"/>
                  <a:gd name="T2" fmla="*/ 0 w 16"/>
                  <a:gd name="T3" fmla="*/ 10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6" y="0"/>
                    </a:lnTo>
                    <a:lnTo>
                      <a:pt x="16" y="8"/>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1" name="Freeform 142"/>
              <p:cNvSpPr>
                <a:spLocks/>
              </p:cNvSpPr>
              <p:nvPr/>
            </p:nvSpPr>
            <p:spPr bwMode="auto">
              <a:xfrm>
                <a:off x="4996" y="3350"/>
                <a:ext cx="18" cy="18"/>
              </a:xfrm>
              <a:custGeom>
                <a:avLst/>
                <a:gdLst>
                  <a:gd name="T0" fmla="*/ 10 w 18"/>
                  <a:gd name="T1" fmla="*/ 18 h 18"/>
                  <a:gd name="T2" fmla="*/ 0 w 18"/>
                  <a:gd name="T3" fmla="*/ 10 h 18"/>
                  <a:gd name="T4" fmla="*/ 8 w 18"/>
                  <a:gd name="T5" fmla="*/ 0 h 18"/>
                  <a:gd name="T6" fmla="*/ 18 w 18"/>
                  <a:gd name="T7" fmla="*/ 8 h 18"/>
                  <a:gd name="T8" fmla="*/ 10 w 18"/>
                  <a:gd name="T9" fmla="*/ 1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10" y="18"/>
                    </a:moveTo>
                    <a:lnTo>
                      <a:pt x="0" y="10"/>
                    </a:lnTo>
                    <a:lnTo>
                      <a:pt x="8" y="0"/>
                    </a:lnTo>
                    <a:lnTo>
                      <a:pt x="18" y="8"/>
                    </a:lnTo>
                    <a:lnTo>
                      <a:pt x="10" y="1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2" name="Freeform 143"/>
              <p:cNvSpPr>
                <a:spLocks/>
              </p:cNvSpPr>
              <p:nvPr/>
            </p:nvSpPr>
            <p:spPr bwMode="auto">
              <a:xfrm>
                <a:off x="5016" y="3350"/>
                <a:ext cx="16" cy="16"/>
              </a:xfrm>
              <a:custGeom>
                <a:avLst/>
                <a:gdLst>
                  <a:gd name="T0" fmla="*/ 9 w 16"/>
                  <a:gd name="T1" fmla="*/ 16 h 16"/>
                  <a:gd name="T2" fmla="*/ 0 w 16"/>
                  <a:gd name="T3" fmla="*/ 8 h 16"/>
                  <a:gd name="T4" fmla="*/ 8 w 16"/>
                  <a:gd name="T5" fmla="*/ 0 h 16"/>
                  <a:gd name="T6" fmla="*/ 16 w 16"/>
                  <a:gd name="T7" fmla="*/ 7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7"/>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3" name="Freeform 144"/>
              <p:cNvSpPr>
                <a:spLocks/>
              </p:cNvSpPr>
              <p:nvPr/>
            </p:nvSpPr>
            <p:spPr bwMode="auto">
              <a:xfrm>
                <a:off x="5027" y="3358"/>
                <a:ext cx="16" cy="16"/>
              </a:xfrm>
              <a:custGeom>
                <a:avLst/>
                <a:gdLst>
                  <a:gd name="T0" fmla="*/ 8 w 16"/>
                  <a:gd name="T1" fmla="*/ 16 h 16"/>
                  <a:gd name="T2" fmla="*/ 0 w 16"/>
                  <a:gd name="T3" fmla="*/ 8 h 16"/>
                  <a:gd name="T4" fmla="*/ 7 w 16"/>
                  <a:gd name="T5" fmla="*/ 0 h 16"/>
                  <a:gd name="T6" fmla="*/ 16 w 16"/>
                  <a:gd name="T7" fmla="*/ 7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8"/>
                    </a:lnTo>
                    <a:lnTo>
                      <a:pt x="7" y="0"/>
                    </a:lnTo>
                    <a:lnTo>
                      <a:pt x="16" y="7"/>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4" name="Freeform 145"/>
              <p:cNvSpPr>
                <a:spLocks/>
              </p:cNvSpPr>
              <p:nvPr/>
            </p:nvSpPr>
            <p:spPr bwMode="auto">
              <a:xfrm>
                <a:off x="5037" y="3366"/>
                <a:ext cx="16" cy="16"/>
              </a:xfrm>
              <a:custGeom>
                <a:avLst/>
                <a:gdLst>
                  <a:gd name="T0" fmla="*/ 10 w 10"/>
                  <a:gd name="T1" fmla="*/ 16 h 10"/>
                  <a:gd name="T2" fmla="*/ 0 w 10"/>
                  <a:gd name="T3" fmla="*/ 10 h 10"/>
                  <a:gd name="T4" fmla="*/ 8 w 10"/>
                  <a:gd name="T5" fmla="*/ 0 h 10"/>
                  <a:gd name="T6" fmla="*/ 14 w 10"/>
                  <a:gd name="T7" fmla="*/ 5 h 10"/>
                  <a:gd name="T8" fmla="*/ 14 w 10"/>
                  <a:gd name="T9" fmla="*/ 10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0" y="6"/>
                      <a:pt x="0" y="6"/>
                      <a:pt x="0" y="6"/>
                    </a:cubicBezTo>
                    <a:cubicBezTo>
                      <a:pt x="5" y="0"/>
                      <a:pt x="5" y="0"/>
                      <a:pt x="5" y="0"/>
                    </a:cubicBezTo>
                    <a:cubicBezTo>
                      <a:pt x="9" y="3"/>
                      <a:pt x="9" y="3"/>
                      <a:pt x="9" y="3"/>
                    </a:cubicBezTo>
                    <a:cubicBezTo>
                      <a:pt x="9" y="4"/>
                      <a:pt x="10" y="5"/>
                      <a:pt x="9" y="6"/>
                    </a:cubicBezTo>
                    <a:lnTo>
                      <a:pt x="6"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5" name="Freeform 146"/>
              <p:cNvSpPr>
                <a:spLocks/>
              </p:cNvSpPr>
              <p:nvPr/>
            </p:nvSpPr>
            <p:spPr bwMode="auto">
              <a:xfrm>
                <a:off x="5008" y="3360"/>
                <a:ext cx="16" cy="16"/>
              </a:xfrm>
              <a:custGeom>
                <a:avLst/>
                <a:gdLst>
                  <a:gd name="T0" fmla="*/ 9 w 16"/>
                  <a:gd name="T1" fmla="*/ 16 h 16"/>
                  <a:gd name="T2" fmla="*/ 0 w 16"/>
                  <a:gd name="T3" fmla="*/ 8 h 16"/>
                  <a:gd name="T4" fmla="*/ 8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6"/>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6" name="Freeform 147"/>
              <p:cNvSpPr>
                <a:spLocks/>
              </p:cNvSpPr>
              <p:nvPr/>
            </p:nvSpPr>
            <p:spPr bwMode="auto">
              <a:xfrm>
                <a:off x="5019" y="3368"/>
                <a:ext cx="16" cy="16"/>
              </a:xfrm>
              <a:custGeom>
                <a:avLst/>
                <a:gdLst>
                  <a:gd name="T0" fmla="*/ 8 w 16"/>
                  <a:gd name="T1" fmla="*/ 16 h 16"/>
                  <a:gd name="T2" fmla="*/ 0 w 16"/>
                  <a:gd name="T3" fmla="*/ 10 h 16"/>
                  <a:gd name="T4" fmla="*/ 6 w 16"/>
                  <a:gd name="T5" fmla="*/ 0 h 16"/>
                  <a:gd name="T6" fmla="*/ 16 w 16"/>
                  <a:gd name="T7" fmla="*/ 6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10"/>
                    </a:lnTo>
                    <a:lnTo>
                      <a:pt x="6" y="0"/>
                    </a:lnTo>
                    <a:lnTo>
                      <a:pt x="16" y="6"/>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7" name="Freeform 148"/>
              <p:cNvSpPr>
                <a:spLocks/>
              </p:cNvSpPr>
              <p:nvPr/>
            </p:nvSpPr>
            <p:spPr bwMode="auto">
              <a:xfrm>
                <a:off x="5029" y="3376"/>
                <a:ext cx="16" cy="16"/>
              </a:xfrm>
              <a:custGeom>
                <a:avLst/>
                <a:gdLst>
                  <a:gd name="T0" fmla="*/ 9 w 16"/>
                  <a:gd name="T1" fmla="*/ 16 h 16"/>
                  <a:gd name="T2" fmla="*/ 0 w 16"/>
                  <a:gd name="T3" fmla="*/ 10 h 16"/>
                  <a:gd name="T4" fmla="*/ 8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8" y="0"/>
                    </a:lnTo>
                    <a:lnTo>
                      <a:pt x="16" y="8"/>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8" name="Freeform 149"/>
              <p:cNvSpPr>
                <a:spLocks/>
              </p:cNvSpPr>
              <p:nvPr/>
            </p:nvSpPr>
            <p:spPr bwMode="auto">
              <a:xfrm>
                <a:off x="4967" y="3345"/>
                <a:ext cx="16" cy="16"/>
              </a:xfrm>
              <a:custGeom>
                <a:avLst/>
                <a:gdLst>
                  <a:gd name="T0" fmla="*/ 10 w 16"/>
                  <a:gd name="T1" fmla="*/ 16 h 16"/>
                  <a:gd name="T2" fmla="*/ 0 w 16"/>
                  <a:gd name="T3" fmla="*/ 8 h 16"/>
                  <a:gd name="T4" fmla="*/ 8 w 16"/>
                  <a:gd name="T5" fmla="*/ 0 h 16"/>
                  <a:gd name="T6" fmla="*/ 16 w 16"/>
                  <a:gd name="T7" fmla="*/ 7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7"/>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9" name="Freeform 150"/>
              <p:cNvSpPr>
                <a:spLocks/>
              </p:cNvSpPr>
              <p:nvPr/>
            </p:nvSpPr>
            <p:spPr bwMode="auto">
              <a:xfrm>
                <a:off x="4978" y="3353"/>
                <a:ext cx="17" cy="16"/>
              </a:xfrm>
              <a:custGeom>
                <a:avLst/>
                <a:gdLst>
                  <a:gd name="T0" fmla="*/ 9 w 17"/>
                  <a:gd name="T1" fmla="*/ 16 h 16"/>
                  <a:gd name="T2" fmla="*/ 0 w 17"/>
                  <a:gd name="T3" fmla="*/ 10 h 16"/>
                  <a:gd name="T4" fmla="*/ 7 w 17"/>
                  <a:gd name="T5" fmla="*/ 0 h 16"/>
                  <a:gd name="T6" fmla="*/ 17 w 17"/>
                  <a:gd name="T7" fmla="*/ 7 h 16"/>
                  <a:gd name="T8" fmla="*/ 9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9" y="16"/>
                    </a:moveTo>
                    <a:lnTo>
                      <a:pt x="0" y="10"/>
                    </a:lnTo>
                    <a:lnTo>
                      <a:pt x="7" y="0"/>
                    </a:lnTo>
                    <a:lnTo>
                      <a:pt x="17" y="7"/>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0" name="Freeform 151"/>
              <p:cNvSpPr>
                <a:spLocks/>
              </p:cNvSpPr>
              <p:nvPr/>
            </p:nvSpPr>
            <p:spPr bwMode="auto">
              <a:xfrm>
                <a:off x="4988" y="3361"/>
                <a:ext cx="16" cy="17"/>
              </a:xfrm>
              <a:custGeom>
                <a:avLst/>
                <a:gdLst>
                  <a:gd name="T0" fmla="*/ 10 w 16"/>
                  <a:gd name="T1" fmla="*/ 17 h 17"/>
                  <a:gd name="T2" fmla="*/ 0 w 16"/>
                  <a:gd name="T3" fmla="*/ 10 h 17"/>
                  <a:gd name="T4" fmla="*/ 8 w 16"/>
                  <a:gd name="T5" fmla="*/ 0 h 17"/>
                  <a:gd name="T6" fmla="*/ 16 w 16"/>
                  <a:gd name="T7" fmla="*/ 8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0"/>
                    </a:lnTo>
                    <a:lnTo>
                      <a:pt x="8" y="0"/>
                    </a:lnTo>
                    <a:lnTo>
                      <a:pt x="16" y="8"/>
                    </a:lnTo>
                    <a:lnTo>
                      <a:pt x="10"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1" name="Freeform 152"/>
              <p:cNvSpPr>
                <a:spLocks/>
              </p:cNvSpPr>
              <p:nvPr/>
            </p:nvSpPr>
            <p:spPr bwMode="auto">
              <a:xfrm>
                <a:off x="4961" y="3355"/>
                <a:ext cx="14" cy="16"/>
              </a:xfrm>
              <a:custGeom>
                <a:avLst/>
                <a:gdLst>
                  <a:gd name="T0" fmla="*/ 8 w 9"/>
                  <a:gd name="T1" fmla="*/ 16 h 10"/>
                  <a:gd name="T2" fmla="*/ 2 w 9"/>
                  <a:gd name="T3" fmla="*/ 11 h 10"/>
                  <a:gd name="T4" fmla="*/ 0 w 9"/>
                  <a:gd name="T5" fmla="*/ 6 h 10"/>
                  <a:gd name="T6" fmla="*/ 6 w 9"/>
                  <a:gd name="T7" fmla="*/ 0 h 10"/>
                  <a:gd name="T8" fmla="*/ 14 w 9"/>
                  <a:gd name="T9" fmla="*/ 6 h 10"/>
                  <a:gd name="T10" fmla="*/ 8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5" y="10"/>
                    </a:moveTo>
                    <a:cubicBezTo>
                      <a:pt x="1" y="7"/>
                      <a:pt x="1" y="7"/>
                      <a:pt x="1" y="7"/>
                    </a:cubicBezTo>
                    <a:cubicBezTo>
                      <a:pt x="0" y="6"/>
                      <a:pt x="0" y="5"/>
                      <a:pt x="0" y="4"/>
                    </a:cubicBezTo>
                    <a:cubicBezTo>
                      <a:pt x="4" y="0"/>
                      <a:pt x="4" y="0"/>
                      <a:pt x="4" y="0"/>
                    </a:cubicBezTo>
                    <a:cubicBezTo>
                      <a:pt x="9" y="4"/>
                      <a:pt x="9" y="4"/>
                      <a:pt x="9" y="4"/>
                    </a:cubicBezTo>
                    <a:lnTo>
                      <a:pt x="5"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2" name="Freeform 153"/>
              <p:cNvSpPr>
                <a:spLocks/>
              </p:cNvSpPr>
              <p:nvPr/>
            </p:nvSpPr>
            <p:spPr bwMode="auto">
              <a:xfrm>
                <a:off x="4970" y="3363"/>
                <a:ext cx="17" cy="16"/>
              </a:xfrm>
              <a:custGeom>
                <a:avLst/>
                <a:gdLst>
                  <a:gd name="T0" fmla="*/ 8 w 17"/>
                  <a:gd name="T1" fmla="*/ 16 h 16"/>
                  <a:gd name="T2" fmla="*/ 0 w 17"/>
                  <a:gd name="T3" fmla="*/ 10 h 16"/>
                  <a:gd name="T4" fmla="*/ 7 w 17"/>
                  <a:gd name="T5" fmla="*/ 0 h 16"/>
                  <a:gd name="T6" fmla="*/ 17 w 17"/>
                  <a:gd name="T7" fmla="*/ 8 h 16"/>
                  <a:gd name="T8" fmla="*/ 8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8" y="16"/>
                    </a:moveTo>
                    <a:lnTo>
                      <a:pt x="0" y="10"/>
                    </a:lnTo>
                    <a:lnTo>
                      <a:pt x="7" y="0"/>
                    </a:lnTo>
                    <a:lnTo>
                      <a:pt x="17" y="8"/>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3" name="Freeform 154"/>
              <p:cNvSpPr>
                <a:spLocks/>
              </p:cNvSpPr>
              <p:nvPr/>
            </p:nvSpPr>
            <p:spPr bwMode="auto">
              <a:xfrm>
                <a:off x="4980" y="3371"/>
                <a:ext cx="16" cy="16"/>
              </a:xfrm>
              <a:custGeom>
                <a:avLst/>
                <a:gdLst>
                  <a:gd name="T0" fmla="*/ 10 w 16"/>
                  <a:gd name="T1" fmla="*/ 16 h 16"/>
                  <a:gd name="T2" fmla="*/ 0 w 16"/>
                  <a:gd name="T3" fmla="*/ 10 h 16"/>
                  <a:gd name="T4" fmla="*/ 8 w 16"/>
                  <a:gd name="T5" fmla="*/ 0 h 16"/>
                  <a:gd name="T6" fmla="*/ 16 w 16"/>
                  <a:gd name="T7" fmla="*/ 8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8" y="0"/>
                    </a:lnTo>
                    <a:lnTo>
                      <a:pt x="16" y="8"/>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4" name="Freeform 155"/>
              <p:cNvSpPr>
                <a:spLocks/>
              </p:cNvSpPr>
              <p:nvPr/>
            </p:nvSpPr>
            <p:spPr bwMode="auto">
              <a:xfrm>
                <a:off x="5000" y="3369"/>
                <a:ext cx="16" cy="17"/>
              </a:xfrm>
              <a:custGeom>
                <a:avLst/>
                <a:gdLst>
                  <a:gd name="T0" fmla="*/ 8 w 16"/>
                  <a:gd name="T1" fmla="*/ 17 h 17"/>
                  <a:gd name="T2" fmla="*/ 0 w 16"/>
                  <a:gd name="T3" fmla="*/ 10 h 17"/>
                  <a:gd name="T4" fmla="*/ 6 w 16"/>
                  <a:gd name="T5" fmla="*/ 0 h 17"/>
                  <a:gd name="T6" fmla="*/ 16 w 16"/>
                  <a:gd name="T7" fmla="*/ 9 h 17"/>
                  <a:gd name="T8" fmla="*/ 8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8" y="17"/>
                    </a:moveTo>
                    <a:lnTo>
                      <a:pt x="0" y="10"/>
                    </a:lnTo>
                    <a:lnTo>
                      <a:pt x="6" y="0"/>
                    </a:lnTo>
                    <a:lnTo>
                      <a:pt x="16" y="9"/>
                    </a:lnTo>
                    <a:lnTo>
                      <a:pt x="8"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5" name="Freeform 156"/>
              <p:cNvSpPr>
                <a:spLocks/>
              </p:cNvSpPr>
              <p:nvPr/>
            </p:nvSpPr>
            <p:spPr bwMode="auto">
              <a:xfrm>
                <a:off x="5009" y="3379"/>
                <a:ext cx="16" cy="16"/>
              </a:xfrm>
              <a:custGeom>
                <a:avLst/>
                <a:gdLst>
                  <a:gd name="T0" fmla="*/ 10 w 16"/>
                  <a:gd name="T1" fmla="*/ 16 h 16"/>
                  <a:gd name="T2" fmla="*/ 0 w 16"/>
                  <a:gd name="T3" fmla="*/ 8 h 16"/>
                  <a:gd name="T4" fmla="*/ 8 w 16"/>
                  <a:gd name="T5" fmla="*/ 0 h 16"/>
                  <a:gd name="T6" fmla="*/ 16 w 16"/>
                  <a:gd name="T7" fmla="*/ 7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7"/>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6" name="Freeform 157"/>
              <p:cNvSpPr>
                <a:spLocks/>
              </p:cNvSpPr>
              <p:nvPr/>
            </p:nvSpPr>
            <p:spPr bwMode="auto">
              <a:xfrm>
                <a:off x="5021" y="3387"/>
                <a:ext cx="16" cy="16"/>
              </a:xfrm>
              <a:custGeom>
                <a:avLst/>
                <a:gdLst>
                  <a:gd name="T0" fmla="*/ 8 w 16"/>
                  <a:gd name="T1" fmla="*/ 16 h 16"/>
                  <a:gd name="T2" fmla="*/ 0 w 16"/>
                  <a:gd name="T3" fmla="*/ 8 h 16"/>
                  <a:gd name="T4" fmla="*/ 6 w 16"/>
                  <a:gd name="T5" fmla="*/ 0 h 16"/>
                  <a:gd name="T6" fmla="*/ 16 w 16"/>
                  <a:gd name="T7" fmla="*/ 7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8"/>
                    </a:lnTo>
                    <a:lnTo>
                      <a:pt x="6" y="0"/>
                    </a:lnTo>
                    <a:lnTo>
                      <a:pt x="16" y="7"/>
                    </a:lnTo>
                    <a:lnTo>
                      <a:pt x="8"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7" name="Freeform 158"/>
              <p:cNvSpPr>
                <a:spLocks/>
              </p:cNvSpPr>
              <p:nvPr/>
            </p:nvSpPr>
            <p:spPr bwMode="auto">
              <a:xfrm>
                <a:off x="4991" y="3381"/>
                <a:ext cx="17" cy="16"/>
              </a:xfrm>
              <a:custGeom>
                <a:avLst/>
                <a:gdLst>
                  <a:gd name="T0" fmla="*/ 9 w 17"/>
                  <a:gd name="T1" fmla="*/ 16 h 16"/>
                  <a:gd name="T2" fmla="*/ 0 w 17"/>
                  <a:gd name="T3" fmla="*/ 8 h 16"/>
                  <a:gd name="T4" fmla="*/ 7 w 17"/>
                  <a:gd name="T5" fmla="*/ 0 h 16"/>
                  <a:gd name="T6" fmla="*/ 17 w 17"/>
                  <a:gd name="T7" fmla="*/ 6 h 16"/>
                  <a:gd name="T8" fmla="*/ 9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9" y="16"/>
                    </a:moveTo>
                    <a:lnTo>
                      <a:pt x="0" y="8"/>
                    </a:lnTo>
                    <a:lnTo>
                      <a:pt x="7" y="0"/>
                    </a:lnTo>
                    <a:lnTo>
                      <a:pt x="17" y="6"/>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8" name="Freeform 159"/>
              <p:cNvSpPr>
                <a:spLocks/>
              </p:cNvSpPr>
              <p:nvPr/>
            </p:nvSpPr>
            <p:spPr bwMode="auto">
              <a:xfrm>
                <a:off x="5001" y="3389"/>
                <a:ext cx="16" cy="16"/>
              </a:xfrm>
              <a:custGeom>
                <a:avLst/>
                <a:gdLst>
                  <a:gd name="T0" fmla="*/ 10 w 16"/>
                  <a:gd name="T1" fmla="*/ 16 h 16"/>
                  <a:gd name="T2" fmla="*/ 0 w 16"/>
                  <a:gd name="T3" fmla="*/ 8 h 16"/>
                  <a:gd name="T4" fmla="*/ 8 w 16"/>
                  <a:gd name="T5" fmla="*/ 0 h 16"/>
                  <a:gd name="T6" fmla="*/ 16 w 16"/>
                  <a:gd name="T7" fmla="*/ 6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6"/>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69" name="Freeform 160"/>
              <p:cNvSpPr>
                <a:spLocks/>
              </p:cNvSpPr>
              <p:nvPr/>
            </p:nvSpPr>
            <p:spPr bwMode="auto">
              <a:xfrm>
                <a:off x="5013" y="3397"/>
                <a:ext cx="16" cy="16"/>
              </a:xfrm>
              <a:custGeom>
                <a:avLst/>
                <a:gdLst>
                  <a:gd name="T0" fmla="*/ 6 w 10"/>
                  <a:gd name="T1" fmla="*/ 14 h 10"/>
                  <a:gd name="T2" fmla="*/ 0 w 10"/>
                  <a:gd name="T3" fmla="*/ 10 h 10"/>
                  <a:gd name="T4" fmla="*/ 6 w 10"/>
                  <a:gd name="T5" fmla="*/ 0 h 10"/>
                  <a:gd name="T6" fmla="*/ 16 w 10"/>
                  <a:gd name="T7" fmla="*/ 8 h 10"/>
                  <a:gd name="T8" fmla="*/ 11 w 10"/>
                  <a:gd name="T9" fmla="*/ 14 h 10"/>
                  <a:gd name="T10" fmla="*/ 6 w 10"/>
                  <a:gd name="T11" fmla="*/ 1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6"/>
                      <a:pt x="0" y="6"/>
                      <a:pt x="0" y="6"/>
                    </a:cubicBezTo>
                    <a:cubicBezTo>
                      <a:pt x="4" y="0"/>
                      <a:pt x="4" y="0"/>
                      <a:pt x="4" y="0"/>
                    </a:cubicBezTo>
                    <a:cubicBezTo>
                      <a:pt x="10" y="5"/>
                      <a:pt x="10" y="5"/>
                      <a:pt x="10" y="5"/>
                    </a:cubicBezTo>
                    <a:cubicBezTo>
                      <a:pt x="7" y="9"/>
                      <a:pt x="7" y="9"/>
                      <a:pt x="7" y="9"/>
                    </a:cubicBezTo>
                    <a:cubicBezTo>
                      <a:pt x="6" y="9"/>
                      <a:pt x="5" y="10"/>
                      <a:pt x="4"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0" name="Freeform 161"/>
              <p:cNvSpPr>
                <a:spLocks/>
              </p:cNvSpPr>
              <p:nvPr/>
            </p:nvSpPr>
            <p:spPr bwMode="auto">
              <a:xfrm>
                <a:off x="5058" y="3402"/>
                <a:ext cx="97" cy="94"/>
              </a:xfrm>
              <a:custGeom>
                <a:avLst/>
                <a:gdLst>
                  <a:gd name="T0" fmla="*/ 0 w 60"/>
                  <a:gd name="T1" fmla="*/ 41 h 58"/>
                  <a:gd name="T2" fmla="*/ 31 w 60"/>
                  <a:gd name="T3" fmla="*/ 2 h 58"/>
                  <a:gd name="T4" fmla="*/ 36 w 60"/>
                  <a:gd name="T5" fmla="*/ 0 h 58"/>
                  <a:gd name="T6" fmla="*/ 95 w 60"/>
                  <a:gd name="T7" fmla="*/ 49 h 58"/>
                  <a:gd name="T8" fmla="*/ 97 w 60"/>
                  <a:gd name="T9" fmla="*/ 53 h 58"/>
                  <a:gd name="T10" fmla="*/ 66 w 60"/>
                  <a:gd name="T11" fmla="*/ 92 h 58"/>
                  <a:gd name="T12" fmla="*/ 61 w 60"/>
                  <a:gd name="T13" fmla="*/ 92 h 58"/>
                  <a:gd name="T14" fmla="*/ 2 w 60"/>
                  <a:gd name="T15" fmla="*/ 45 h 58"/>
                  <a:gd name="T16" fmla="*/ 0 w 60"/>
                  <a:gd name="T17" fmla="*/ 41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8">
                    <a:moveTo>
                      <a:pt x="0" y="25"/>
                    </a:moveTo>
                    <a:cubicBezTo>
                      <a:pt x="19" y="1"/>
                      <a:pt x="19" y="1"/>
                      <a:pt x="19" y="1"/>
                    </a:cubicBezTo>
                    <a:cubicBezTo>
                      <a:pt x="20" y="0"/>
                      <a:pt x="21" y="0"/>
                      <a:pt x="22" y="0"/>
                    </a:cubicBezTo>
                    <a:cubicBezTo>
                      <a:pt x="59" y="30"/>
                      <a:pt x="59" y="30"/>
                      <a:pt x="59" y="30"/>
                    </a:cubicBezTo>
                    <a:cubicBezTo>
                      <a:pt x="60" y="31"/>
                      <a:pt x="60" y="32"/>
                      <a:pt x="60" y="33"/>
                    </a:cubicBezTo>
                    <a:cubicBezTo>
                      <a:pt x="41" y="57"/>
                      <a:pt x="41" y="57"/>
                      <a:pt x="41" y="57"/>
                    </a:cubicBezTo>
                    <a:cubicBezTo>
                      <a:pt x="40" y="58"/>
                      <a:pt x="39" y="58"/>
                      <a:pt x="38" y="57"/>
                    </a:cubicBezTo>
                    <a:cubicBezTo>
                      <a:pt x="1" y="28"/>
                      <a:pt x="1" y="28"/>
                      <a:pt x="1" y="28"/>
                    </a:cubicBezTo>
                    <a:cubicBezTo>
                      <a:pt x="0" y="27"/>
                      <a:pt x="0" y="25"/>
                      <a:pt x="0" y="25"/>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1" name="Freeform 162"/>
              <p:cNvSpPr>
                <a:spLocks/>
              </p:cNvSpPr>
              <p:nvPr/>
            </p:nvSpPr>
            <p:spPr bwMode="auto">
              <a:xfrm>
                <a:off x="5084" y="3405"/>
                <a:ext cx="16" cy="15"/>
              </a:xfrm>
              <a:custGeom>
                <a:avLst/>
                <a:gdLst>
                  <a:gd name="T0" fmla="*/ 10 w 10"/>
                  <a:gd name="T1" fmla="*/ 15 h 9"/>
                  <a:gd name="T2" fmla="*/ 0 w 10"/>
                  <a:gd name="T3" fmla="*/ 8 h 9"/>
                  <a:gd name="T4" fmla="*/ 5 w 10"/>
                  <a:gd name="T5" fmla="*/ 2 h 9"/>
                  <a:gd name="T6" fmla="*/ 10 w 10"/>
                  <a:gd name="T7" fmla="*/ 0 h 9"/>
                  <a:gd name="T8" fmla="*/ 16 w 10"/>
                  <a:gd name="T9" fmla="*/ 7 h 9"/>
                  <a:gd name="T10" fmla="*/ 10 w 10"/>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6" y="9"/>
                    </a:moveTo>
                    <a:cubicBezTo>
                      <a:pt x="0" y="5"/>
                      <a:pt x="0" y="5"/>
                      <a:pt x="0" y="5"/>
                    </a:cubicBezTo>
                    <a:cubicBezTo>
                      <a:pt x="3" y="1"/>
                      <a:pt x="3" y="1"/>
                      <a:pt x="3" y="1"/>
                    </a:cubicBezTo>
                    <a:cubicBezTo>
                      <a:pt x="4" y="0"/>
                      <a:pt x="5" y="0"/>
                      <a:pt x="6" y="0"/>
                    </a:cubicBezTo>
                    <a:cubicBezTo>
                      <a:pt x="10" y="4"/>
                      <a:pt x="10" y="4"/>
                      <a:pt x="10" y="4"/>
                    </a:cubicBezTo>
                    <a:lnTo>
                      <a:pt x="6" y="9"/>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2" name="Freeform 163"/>
              <p:cNvSpPr>
                <a:spLocks/>
              </p:cNvSpPr>
              <p:nvPr/>
            </p:nvSpPr>
            <p:spPr bwMode="auto">
              <a:xfrm>
                <a:off x="5095" y="3412"/>
                <a:ext cx="16" cy="16"/>
              </a:xfrm>
              <a:custGeom>
                <a:avLst/>
                <a:gdLst>
                  <a:gd name="T0" fmla="*/ 8 w 16"/>
                  <a:gd name="T1" fmla="*/ 16 h 16"/>
                  <a:gd name="T2" fmla="*/ 0 w 16"/>
                  <a:gd name="T3" fmla="*/ 9 h 16"/>
                  <a:gd name="T4" fmla="*/ 7 w 16"/>
                  <a:gd name="T5" fmla="*/ 0 h 16"/>
                  <a:gd name="T6" fmla="*/ 16 w 16"/>
                  <a:gd name="T7" fmla="*/ 8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9"/>
                    </a:lnTo>
                    <a:lnTo>
                      <a:pt x="7" y="0"/>
                    </a:lnTo>
                    <a:lnTo>
                      <a:pt x="16" y="8"/>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3" name="Freeform 164"/>
              <p:cNvSpPr>
                <a:spLocks/>
              </p:cNvSpPr>
              <p:nvPr/>
            </p:nvSpPr>
            <p:spPr bwMode="auto">
              <a:xfrm>
                <a:off x="5105" y="3421"/>
                <a:ext cx="16" cy="16"/>
              </a:xfrm>
              <a:custGeom>
                <a:avLst/>
                <a:gdLst>
                  <a:gd name="T0" fmla="*/ 10 w 16"/>
                  <a:gd name="T1" fmla="*/ 16 h 16"/>
                  <a:gd name="T2" fmla="*/ 0 w 16"/>
                  <a:gd name="T3" fmla="*/ 8 h 16"/>
                  <a:gd name="T4" fmla="*/ 8 w 16"/>
                  <a:gd name="T5" fmla="*/ 0 h 16"/>
                  <a:gd name="T6" fmla="*/ 16 w 16"/>
                  <a:gd name="T7" fmla="*/ 7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8"/>
                    </a:lnTo>
                    <a:lnTo>
                      <a:pt x="8" y="0"/>
                    </a:lnTo>
                    <a:lnTo>
                      <a:pt x="16" y="7"/>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4" name="Freeform 165"/>
              <p:cNvSpPr>
                <a:spLocks/>
              </p:cNvSpPr>
              <p:nvPr/>
            </p:nvSpPr>
            <p:spPr bwMode="auto">
              <a:xfrm>
                <a:off x="5076" y="3413"/>
                <a:ext cx="16" cy="16"/>
              </a:xfrm>
              <a:custGeom>
                <a:avLst/>
                <a:gdLst>
                  <a:gd name="T0" fmla="*/ 9 w 16"/>
                  <a:gd name="T1" fmla="*/ 16 h 16"/>
                  <a:gd name="T2" fmla="*/ 0 w 16"/>
                  <a:gd name="T3" fmla="*/ 10 h 16"/>
                  <a:gd name="T4" fmla="*/ 8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8"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5" name="Freeform 166"/>
              <p:cNvSpPr>
                <a:spLocks/>
              </p:cNvSpPr>
              <p:nvPr/>
            </p:nvSpPr>
            <p:spPr bwMode="auto">
              <a:xfrm>
                <a:off x="5087" y="3423"/>
                <a:ext cx="16" cy="16"/>
              </a:xfrm>
              <a:custGeom>
                <a:avLst/>
                <a:gdLst>
                  <a:gd name="T0" fmla="*/ 8 w 16"/>
                  <a:gd name="T1" fmla="*/ 16 h 16"/>
                  <a:gd name="T2" fmla="*/ 0 w 16"/>
                  <a:gd name="T3" fmla="*/ 8 h 16"/>
                  <a:gd name="T4" fmla="*/ 7 w 16"/>
                  <a:gd name="T5" fmla="*/ 0 h 16"/>
                  <a:gd name="T6" fmla="*/ 16 w 16"/>
                  <a:gd name="T7" fmla="*/ 6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8"/>
                    </a:lnTo>
                    <a:lnTo>
                      <a:pt x="7" y="0"/>
                    </a:lnTo>
                    <a:lnTo>
                      <a:pt x="16" y="6"/>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6" name="Freeform 167"/>
              <p:cNvSpPr>
                <a:spLocks/>
              </p:cNvSpPr>
              <p:nvPr/>
            </p:nvSpPr>
            <p:spPr bwMode="auto">
              <a:xfrm>
                <a:off x="5097" y="3431"/>
                <a:ext cx="16" cy="16"/>
              </a:xfrm>
              <a:custGeom>
                <a:avLst/>
                <a:gdLst>
                  <a:gd name="T0" fmla="*/ 9 w 16"/>
                  <a:gd name="T1" fmla="*/ 16 h 16"/>
                  <a:gd name="T2" fmla="*/ 0 w 16"/>
                  <a:gd name="T3" fmla="*/ 8 h 16"/>
                  <a:gd name="T4" fmla="*/ 8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6"/>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7" name="Freeform 168"/>
              <p:cNvSpPr>
                <a:spLocks/>
              </p:cNvSpPr>
              <p:nvPr/>
            </p:nvSpPr>
            <p:spPr bwMode="auto">
              <a:xfrm>
                <a:off x="5116" y="3429"/>
                <a:ext cx="16" cy="17"/>
              </a:xfrm>
              <a:custGeom>
                <a:avLst/>
                <a:gdLst>
                  <a:gd name="T0" fmla="*/ 10 w 16"/>
                  <a:gd name="T1" fmla="*/ 17 h 17"/>
                  <a:gd name="T2" fmla="*/ 0 w 16"/>
                  <a:gd name="T3" fmla="*/ 8 h 17"/>
                  <a:gd name="T4" fmla="*/ 7 w 16"/>
                  <a:gd name="T5" fmla="*/ 0 h 17"/>
                  <a:gd name="T6" fmla="*/ 16 w 16"/>
                  <a:gd name="T7" fmla="*/ 7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8"/>
                    </a:lnTo>
                    <a:lnTo>
                      <a:pt x="7" y="0"/>
                    </a:lnTo>
                    <a:lnTo>
                      <a:pt x="16" y="7"/>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8" name="Freeform 169"/>
              <p:cNvSpPr>
                <a:spLocks/>
              </p:cNvSpPr>
              <p:nvPr/>
            </p:nvSpPr>
            <p:spPr bwMode="auto">
              <a:xfrm>
                <a:off x="5126" y="3437"/>
                <a:ext cx="16" cy="17"/>
              </a:xfrm>
              <a:custGeom>
                <a:avLst/>
                <a:gdLst>
                  <a:gd name="T0" fmla="*/ 10 w 16"/>
                  <a:gd name="T1" fmla="*/ 17 h 17"/>
                  <a:gd name="T2" fmla="*/ 0 w 16"/>
                  <a:gd name="T3" fmla="*/ 10 h 17"/>
                  <a:gd name="T4" fmla="*/ 8 w 16"/>
                  <a:gd name="T5" fmla="*/ 0 h 17"/>
                  <a:gd name="T6" fmla="*/ 16 w 16"/>
                  <a:gd name="T7" fmla="*/ 7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0"/>
                    </a:lnTo>
                    <a:lnTo>
                      <a:pt x="8" y="0"/>
                    </a:lnTo>
                    <a:lnTo>
                      <a:pt x="16" y="7"/>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79" name="Freeform 170"/>
              <p:cNvSpPr>
                <a:spLocks/>
              </p:cNvSpPr>
              <p:nvPr/>
            </p:nvSpPr>
            <p:spPr bwMode="auto">
              <a:xfrm>
                <a:off x="5137" y="3446"/>
                <a:ext cx="15" cy="16"/>
              </a:xfrm>
              <a:custGeom>
                <a:avLst/>
                <a:gdLst>
                  <a:gd name="T0" fmla="*/ 10 w 9"/>
                  <a:gd name="T1" fmla="*/ 16 h 10"/>
                  <a:gd name="T2" fmla="*/ 0 w 9"/>
                  <a:gd name="T3" fmla="*/ 10 h 10"/>
                  <a:gd name="T4" fmla="*/ 7 w 9"/>
                  <a:gd name="T5" fmla="*/ 0 h 10"/>
                  <a:gd name="T6" fmla="*/ 13 w 9"/>
                  <a:gd name="T7" fmla="*/ 5 h 10"/>
                  <a:gd name="T8" fmla="*/ 15 w 9"/>
                  <a:gd name="T9" fmla="*/ 10 h 10"/>
                  <a:gd name="T10" fmla="*/ 10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6" y="10"/>
                    </a:moveTo>
                    <a:cubicBezTo>
                      <a:pt x="0" y="6"/>
                      <a:pt x="0" y="6"/>
                      <a:pt x="0" y="6"/>
                    </a:cubicBezTo>
                    <a:cubicBezTo>
                      <a:pt x="4" y="0"/>
                      <a:pt x="4" y="0"/>
                      <a:pt x="4" y="0"/>
                    </a:cubicBezTo>
                    <a:cubicBezTo>
                      <a:pt x="8" y="3"/>
                      <a:pt x="8" y="3"/>
                      <a:pt x="8" y="3"/>
                    </a:cubicBezTo>
                    <a:cubicBezTo>
                      <a:pt x="9" y="4"/>
                      <a:pt x="9" y="5"/>
                      <a:pt x="9" y="6"/>
                    </a:cubicBezTo>
                    <a:lnTo>
                      <a:pt x="6"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0" name="Freeform 171"/>
              <p:cNvSpPr>
                <a:spLocks/>
              </p:cNvSpPr>
              <p:nvPr/>
            </p:nvSpPr>
            <p:spPr bwMode="auto">
              <a:xfrm>
                <a:off x="5108" y="3439"/>
                <a:ext cx="16" cy="16"/>
              </a:xfrm>
              <a:custGeom>
                <a:avLst/>
                <a:gdLst>
                  <a:gd name="T0" fmla="*/ 10 w 16"/>
                  <a:gd name="T1" fmla="*/ 16 h 16"/>
                  <a:gd name="T2" fmla="*/ 0 w 16"/>
                  <a:gd name="T3" fmla="*/ 10 h 16"/>
                  <a:gd name="T4" fmla="*/ 7 w 16"/>
                  <a:gd name="T5" fmla="*/ 0 h 16"/>
                  <a:gd name="T6" fmla="*/ 16 w 16"/>
                  <a:gd name="T7" fmla="*/ 8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7" y="0"/>
                    </a:lnTo>
                    <a:lnTo>
                      <a:pt x="16" y="8"/>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1" name="Freeform 172"/>
              <p:cNvSpPr>
                <a:spLocks/>
              </p:cNvSpPr>
              <p:nvPr/>
            </p:nvSpPr>
            <p:spPr bwMode="auto">
              <a:xfrm>
                <a:off x="5118" y="3447"/>
                <a:ext cx="18" cy="16"/>
              </a:xfrm>
              <a:custGeom>
                <a:avLst/>
                <a:gdLst>
                  <a:gd name="T0" fmla="*/ 10 w 18"/>
                  <a:gd name="T1" fmla="*/ 16 h 16"/>
                  <a:gd name="T2" fmla="*/ 0 w 18"/>
                  <a:gd name="T3" fmla="*/ 10 h 16"/>
                  <a:gd name="T4" fmla="*/ 8 w 18"/>
                  <a:gd name="T5" fmla="*/ 0 h 16"/>
                  <a:gd name="T6" fmla="*/ 18 w 18"/>
                  <a:gd name="T7" fmla="*/ 8 h 16"/>
                  <a:gd name="T8" fmla="*/ 10 w 18"/>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6">
                    <a:moveTo>
                      <a:pt x="10" y="16"/>
                    </a:moveTo>
                    <a:lnTo>
                      <a:pt x="0" y="10"/>
                    </a:lnTo>
                    <a:lnTo>
                      <a:pt x="8" y="0"/>
                    </a:lnTo>
                    <a:lnTo>
                      <a:pt x="18" y="8"/>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2" name="Freeform 173"/>
              <p:cNvSpPr>
                <a:spLocks/>
              </p:cNvSpPr>
              <p:nvPr/>
            </p:nvSpPr>
            <p:spPr bwMode="auto">
              <a:xfrm>
                <a:off x="5129" y="3455"/>
                <a:ext cx="16" cy="17"/>
              </a:xfrm>
              <a:custGeom>
                <a:avLst/>
                <a:gdLst>
                  <a:gd name="T0" fmla="*/ 10 w 16"/>
                  <a:gd name="T1" fmla="*/ 17 h 17"/>
                  <a:gd name="T2" fmla="*/ 0 w 16"/>
                  <a:gd name="T3" fmla="*/ 10 h 17"/>
                  <a:gd name="T4" fmla="*/ 7 w 16"/>
                  <a:gd name="T5" fmla="*/ 0 h 17"/>
                  <a:gd name="T6" fmla="*/ 16 w 16"/>
                  <a:gd name="T7" fmla="*/ 8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0"/>
                    </a:lnTo>
                    <a:lnTo>
                      <a:pt x="7" y="0"/>
                    </a:lnTo>
                    <a:lnTo>
                      <a:pt x="16" y="8"/>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3" name="Freeform 174"/>
              <p:cNvSpPr>
                <a:spLocks/>
              </p:cNvSpPr>
              <p:nvPr/>
            </p:nvSpPr>
            <p:spPr bwMode="auto">
              <a:xfrm>
                <a:off x="5068" y="3425"/>
                <a:ext cx="16" cy="16"/>
              </a:xfrm>
              <a:custGeom>
                <a:avLst/>
                <a:gdLst>
                  <a:gd name="T0" fmla="*/ 9 w 16"/>
                  <a:gd name="T1" fmla="*/ 16 h 16"/>
                  <a:gd name="T2" fmla="*/ 0 w 16"/>
                  <a:gd name="T3" fmla="*/ 9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9"/>
                    </a:lnTo>
                    <a:lnTo>
                      <a:pt x="6"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4" name="Freeform 175"/>
              <p:cNvSpPr>
                <a:spLocks/>
              </p:cNvSpPr>
              <p:nvPr/>
            </p:nvSpPr>
            <p:spPr bwMode="auto">
              <a:xfrm>
                <a:off x="5079" y="3433"/>
                <a:ext cx="16" cy="16"/>
              </a:xfrm>
              <a:custGeom>
                <a:avLst/>
                <a:gdLst>
                  <a:gd name="T0" fmla="*/ 8 w 16"/>
                  <a:gd name="T1" fmla="*/ 16 h 16"/>
                  <a:gd name="T2" fmla="*/ 0 w 16"/>
                  <a:gd name="T3" fmla="*/ 9 h 16"/>
                  <a:gd name="T4" fmla="*/ 6 w 16"/>
                  <a:gd name="T5" fmla="*/ 0 h 16"/>
                  <a:gd name="T6" fmla="*/ 16 w 16"/>
                  <a:gd name="T7" fmla="*/ 8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9"/>
                    </a:lnTo>
                    <a:lnTo>
                      <a:pt x="6" y="0"/>
                    </a:lnTo>
                    <a:lnTo>
                      <a:pt x="16" y="8"/>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5" name="Freeform 176"/>
              <p:cNvSpPr>
                <a:spLocks/>
              </p:cNvSpPr>
              <p:nvPr/>
            </p:nvSpPr>
            <p:spPr bwMode="auto">
              <a:xfrm>
                <a:off x="5089" y="3441"/>
                <a:ext cx="16" cy="16"/>
              </a:xfrm>
              <a:custGeom>
                <a:avLst/>
                <a:gdLst>
                  <a:gd name="T0" fmla="*/ 9 w 16"/>
                  <a:gd name="T1" fmla="*/ 16 h 16"/>
                  <a:gd name="T2" fmla="*/ 0 w 16"/>
                  <a:gd name="T3" fmla="*/ 9 h 16"/>
                  <a:gd name="T4" fmla="*/ 6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9"/>
                    </a:lnTo>
                    <a:lnTo>
                      <a:pt x="6"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6" name="Freeform 177"/>
              <p:cNvSpPr>
                <a:spLocks/>
              </p:cNvSpPr>
              <p:nvPr/>
            </p:nvSpPr>
            <p:spPr bwMode="auto">
              <a:xfrm>
                <a:off x="5061" y="3434"/>
                <a:ext cx="15" cy="16"/>
              </a:xfrm>
              <a:custGeom>
                <a:avLst/>
                <a:gdLst>
                  <a:gd name="T0" fmla="*/ 8 w 9"/>
                  <a:gd name="T1" fmla="*/ 16 h 10"/>
                  <a:gd name="T2" fmla="*/ 2 w 9"/>
                  <a:gd name="T3" fmla="*/ 11 h 10"/>
                  <a:gd name="T4" fmla="*/ 0 w 9"/>
                  <a:gd name="T5" fmla="*/ 6 h 10"/>
                  <a:gd name="T6" fmla="*/ 5 w 9"/>
                  <a:gd name="T7" fmla="*/ 0 h 10"/>
                  <a:gd name="T8" fmla="*/ 15 w 9"/>
                  <a:gd name="T9" fmla="*/ 8 h 10"/>
                  <a:gd name="T10" fmla="*/ 8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5" y="10"/>
                    </a:moveTo>
                    <a:cubicBezTo>
                      <a:pt x="1" y="7"/>
                      <a:pt x="1" y="7"/>
                      <a:pt x="1" y="7"/>
                    </a:cubicBezTo>
                    <a:cubicBezTo>
                      <a:pt x="0" y="6"/>
                      <a:pt x="0" y="5"/>
                      <a:pt x="0" y="4"/>
                    </a:cubicBezTo>
                    <a:cubicBezTo>
                      <a:pt x="3" y="0"/>
                      <a:pt x="3" y="0"/>
                      <a:pt x="3" y="0"/>
                    </a:cubicBezTo>
                    <a:cubicBezTo>
                      <a:pt x="9" y="5"/>
                      <a:pt x="9" y="5"/>
                      <a:pt x="9" y="5"/>
                    </a:cubicBezTo>
                    <a:lnTo>
                      <a:pt x="5"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7" name="Freeform 178"/>
              <p:cNvSpPr>
                <a:spLocks/>
              </p:cNvSpPr>
              <p:nvPr/>
            </p:nvSpPr>
            <p:spPr bwMode="auto">
              <a:xfrm>
                <a:off x="5071" y="3442"/>
                <a:ext cx="16" cy="17"/>
              </a:xfrm>
              <a:custGeom>
                <a:avLst/>
                <a:gdLst>
                  <a:gd name="T0" fmla="*/ 8 w 16"/>
                  <a:gd name="T1" fmla="*/ 17 h 17"/>
                  <a:gd name="T2" fmla="*/ 0 w 16"/>
                  <a:gd name="T3" fmla="*/ 10 h 17"/>
                  <a:gd name="T4" fmla="*/ 6 w 16"/>
                  <a:gd name="T5" fmla="*/ 0 h 17"/>
                  <a:gd name="T6" fmla="*/ 16 w 16"/>
                  <a:gd name="T7" fmla="*/ 8 h 17"/>
                  <a:gd name="T8" fmla="*/ 8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8" y="17"/>
                    </a:moveTo>
                    <a:lnTo>
                      <a:pt x="0" y="10"/>
                    </a:lnTo>
                    <a:lnTo>
                      <a:pt x="6" y="0"/>
                    </a:lnTo>
                    <a:lnTo>
                      <a:pt x="16" y="8"/>
                    </a:lnTo>
                    <a:lnTo>
                      <a:pt x="8"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8" name="Freeform 179"/>
              <p:cNvSpPr>
                <a:spLocks/>
              </p:cNvSpPr>
              <p:nvPr/>
            </p:nvSpPr>
            <p:spPr bwMode="auto">
              <a:xfrm>
                <a:off x="5081" y="3452"/>
                <a:ext cx="16" cy="16"/>
              </a:xfrm>
              <a:custGeom>
                <a:avLst/>
                <a:gdLst>
                  <a:gd name="T0" fmla="*/ 9 w 16"/>
                  <a:gd name="T1" fmla="*/ 16 h 16"/>
                  <a:gd name="T2" fmla="*/ 0 w 16"/>
                  <a:gd name="T3" fmla="*/ 8 h 16"/>
                  <a:gd name="T4" fmla="*/ 6 w 16"/>
                  <a:gd name="T5" fmla="*/ 0 h 16"/>
                  <a:gd name="T6" fmla="*/ 16 w 16"/>
                  <a:gd name="T7" fmla="*/ 7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6" y="0"/>
                    </a:lnTo>
                    <a:lnTo>
                      <a:pt x="16" y="7"/>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9" name="Freeform 180"/>
              <p:cNvSpPr>
                <a:spLocks/>
              </p:cNvSpPr>
              <p:nvPr/>
            </p:nvSpPr>
            <p:spPr bwMode="auto">
              <a:xfrm>
                <a:off x="5100" y="3450"/>
                <a:ext cx="16" cy="17"/>
              </a:xfrm>
              <a:custGeom>
                <a:avLst/>
                <a:gdLst>
                  <a:gd name="T0" fmla="*/ 8 w 16"/>
                  <a:gd name="T1" fmla="*/ 17 h 17"/>
                  <a:gd name="T2" fmla="*/ 0 w 16"/>
                  <a:gd name="T3" fmla="*/ 9 h 17"/>
                  <a:gd name="T4" fmla="*/ 6 w 16"/>
                  <a:gd name="T5" fmla="*/ 0 h 17"/>
                  <a:gd name="T6" fmla="*/ 16 w 16"/>
                  <a:gd name="T7" fmla="*/ 7 h 17"/>
                  <a:gd name="T8" fmla="*/ 8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8" y="17"/>
                    </a:moveTo>
                    <a:lnTo>
                      <a:pt x="0" y="9"/>
                    </a:lnTo>
                    <a:lnTo>
                      <a:pt x="6" y="0"/>
                    </a:lnTo>
                    <a:lnTo>
                      <a:pt x="16" y="7"/>
                    </a:lnTo>
                    <a:lnTo>
                      <a:pt x="8"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0" name="Freeform 181"/>
              <p:cNvSpPr>
                <a:spLocks/>
              </p:cNvSpPr>
              <p:nvPr/>
            </p:nvSpPr>
            <p:spPr bwMode="auto">
              <a:xfrm>
                <a:off x="5110" y="3459"/>
                <a:ext cx="16" cy="16"/>
              </a:xfrm>
              <a:custGeom>
                <a:avLst/>
                <a:gdLst>
                  <a:gd name="T0" fmla="*/ 9 w 16"/>
                  <a:gd name="T1" fmla="*/ 16 h 16"/>
                  <a:gd name="T2" fmla="*/ 0 w 16"/>
                  <a:gd name="T3" fmla="*/ 8 h 16"/>
                  <a:gd name="T4" fmla="*/ 8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8"/>
                    </a:lnTo>
                    <a:lnTo>
                      <a:pt x="8" y="0"/>
                    </a:lnTo>
                    <a:lnTo>
                      <a:pt x="16" y="6"/>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1" name="Freeform 182"/>
              <p:cNvSpPr>
                <a:spLocks/>
              </p:cNvSpPr>
              <p:nvPr/>
            </p:nvSpPr>
            <p:spPr bwMode="auto">
              <a:xfrm>
                <a:off x="5121" y="3467"/>
                <a:ext cx="16" cy="16"/>
              </a:xfrm>
              <a:custGeom>
                <a:avLst/>
                <a:gdLst>
                  <a:gd name="T0" fmla="*/ 8 w 16"/>
                  <a:gd name="T1" fmla="*/ 16 h 16"/>
                  <a:gd name="T2" fmla="*/ 0 w 16"/>
                  <a:gd name="T3" fmla="*/ 9 h 16"/>
                  <a:gd name="T4" fmla="*/ 7 w 16"/>
                  <a:gd name="T5" fmla="*/ 0 h 16"/>
                  <a:gd name="T6" fmla="*/ 16 w 16"/>
                  <a:gd name="T7" fmla="*/ 8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9"/>
                    </a:lnTo>
                    <a:lnTo>
                      <a:pt x="7" y="0"/>
                    </a:lnTo>
                    <a:lnTo>
                      <a:pt x="16" y="8"/>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2" name="Freeform 183"/>
              <p:cNvSpPr>
                <a:spLocks/>
              </p:cNvSpPr>
              <p:nvPr/>
            </p:nvSpPr>
            <p:spPr bwMode="auto">
              <a:xfrm>
                <a:off x="5092" y="3460"/>
                <a:ext cx="16" cy="16"/>
              </a:xfrm>
              <a:custGeom>
                <a:avLst/>
                <a:gdLst>
                  <a:gd name="T0" fmla="*/ 8 w 16"/>
                  <a:gd name="T1" fmla="*/ 16 h 16"/>
                  <a:gd name="T2" fmla="*/ 0 w 16"/>
                  <a:gd name="T3" fmla="*/ 10 h 16"/>
                  <a:gd name="T4" fmla="*/ 6 w 16"/>
                  <a:gd name="T5" fmla="*/ 0 h 16"/>
                  <a:gd name="T6" fmla="*/ 16 w 16"/>
                  <a:gd name="T7" fmla="*/ 7 h 16"/>
                  <a:gd name="T8" fmla="*/ 8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8" y="16"/>
                    </a:moveTo>
                    <a:lnTo>
                      <a:pt x="0" y="10"/>
                    </a:lnTo>
                    <a:lnTo>
                      <a:pt x="6" y="0"/>
                    </a:lnTo>
                    <a:lnTo>
                      <a:pt x="16" y="7"/>
                    </a:lnTo>
                    <a:lnTo>
                      <a:pt x="8"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3" name="Freeform 184"/>
              <p:cNvSpPr>
                <a:spLocks/>
              </p:cNvSpPr>
              <p:nvPr/>
            </p:nvSpPr>
            <p:spPr bwMode="auto">
              <a:xfrm>
                <a:off x="5102" y="3468"/>
                <a:ext cx="16" cy="16"/>
              </a:xfrm>
              <a:custGeom>
                <a:avLst/>
                <a:gdLst>
                  <a:gd name="T0" fmla="*/ 9 w 16"/>
                  <a:gd name="T1" fmla="*/ 16 h 16"/>
                  <a:gd name="T2" fmla="*/ 0 w 16"/>
                  <a:gd name="T3" fmla="*/ 10 h 16"/>
                  <a:gd name="T4" fmla="*/ 8 w 16"/>
                  <a:gd name="T5" fmla="*/ 0 h 16"/>
                  <a:gd name="T6" fmla="*/ 16 w 16"/>
                  <a:gd name="T7" fmla="*/ 8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8" y="0"/>
                    </a:lnTo>
                    <a:lnTo>
                      <a:pt x="16" y="8"/>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4" name="Freeform 185"/>
              <p:cNvSpPr>
                <a:spLocks/>
              </p:cNvSpPr>
              <p:nvPr/>
            </p:nvSpPr>
            <p:spPr bwMode="auto">
              <a:xfrm>
                <a:off x="5113" y="3476"/>
                <a:ext cx="16" cy="17"/>
              </a:xfrm>
              <a:custGeom>
                <a:avLst/>
                <a:gdLst>
                  <a:gd name="T0" fmla="*/ 6 w 10"/>
                  <a:gd name="T1" fmla="*/ 15 h 10"/>
                  <a:gd name="T2" fmla="*/ 0 w 10"/>
                  <a:gd name="T3" fmla="*/ 10 h 10"/>
                  <a:gd name="T4" fmla="*/ 6 w 10"/>
                  <a:gd name="T5" fmla="*/ 0 h 10"/>
                  <a:gd name="T6" fmla="*/ 16 w 10"/>
                  <a:gd name="T7" fmla="*/ 9 h 10"/>
                  <a:gd name="T8" fmla="*/ 11 w 10"/>
                  <a:gd name="T9" fmla="*/ 15 h 10"/>
                  <a:gd name="T10" fmla="*/ 6 w 10"/>
                  <a:gd name="T11" fmla="*/ 1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6"/>
                      <a:pt x="0" y="6"/>
                      <a:pt x="0" y="6"/>
                    </a:cubicBezTo>
                    <a:cubicBezTo>
                      <a:pt x="4" y="0"/>
                      <a:pt x="4" y="0"/>
                      <a:pt x="4" y="0"/>
                    </a:cubicBezTo>
                    <a:cubicBezTo>
                      <a:pt x="10" y="5"/>
                      <a:pt x="10" y="5"/>
                      <a:pt x="10" y="5"/>
                    </a:cubicBezTo>
                    <a:cubicBezTo>
                      <a:pt x="7" y="9"/>
                      <a:pt x="7" y="9"/>
                      <a:pt x="7" y="9"/>
                    </a:cubicBezTo>
                    <a:cubicBezTo>
                      <a:pt x="6" y="10"/>
                      <a:pt x="5" y="10"/>
                      <a:pt x="4"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5" name="Freeform 186"/>
              <p:cNvSpPr>
                <a:spLocks/>
              </p:cNvSpPr>
              <p:nvPr/>
            </p:nvSpPr>
            <p:spPr bwMode="auto">
              <a:xfrm>
                <a:off x="5021" y="3371"/>
                <a:ext cx="69" cy="81"/>
              </a:xfrm>
              <a:custGeom>
                <a:avLst/>
                <a:gdLst>
                  <a:gd name="T0" fmla="*/ 64 w 43"/>
                  <a:gd name="T1" fmla="*/ 13 h 50"/>
                  <a:gd name="T2" fmla="*/ 53 w 43"/>
                  <a:gd name="T3" fmla="*/ 3 h 50"/>
                  <a:gd name="T4" fmla="*/ 42 w 43"/>
                  <a:gd name="T5" fmla="*/ 5 h 50"/>
                  <a:gd name="T6" fmla="*/ 5 w 43"/>
                  <a:gd name="T7" fmla="*/ 50 h 50"/>
                  <a:gd name="T8" fmla="*/ 5 w 43"/>
                  <a:gd name="T9" fmla="*/ 62 h 50"/>
                  <a:gd name="T10" fmla="*/ 3 w 43"/>
                  <a:gd name="T11" fmla="*/ 63 h 50"/>
                  <a:gd name="T12" fmla="*/ 5 w 43"/>
                  <a:gd name="T13" fmla="*/ 78 h 50"/>
                  <a:gd name="T14" fmla="*/ 18 w 43"/>
                  <a:gd name="T15" fmla="*/ 76 h 50"/>
                  <a:gd name="T16" fmla="*/ 19 w 43"/>
                  <a:gd name="T17" fmla="*/ 73 h 50"/>
                  <a:gd name="T18" fmla="*/ 29 w 43"/>
                  <a:gd name="T19" fmla="*/ 70 h 50"/>
                  <a:gd name="T20" fmla="*/ 66 w 43"/>
                  <a:gd name="T21" fmla="*/ 24 h 50"/>
                  <a:gd name="T22" fmla="*/ 64 w 43"/>
                  <a:gd name="T23" fmla="*/ 1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50">
                    <a:moveTo>
                      <a:pt x="40" y="8"/>
                    </a:moveTo>
                    <a:cubicBezTo>
                      <a:pt x="33" y="2"/>
                      <a:pt x="33" y="2"/>
                      <a:pt x="33" y="2"/>
                    </a:cubicBezTo>
                    <a:cubicBezTo>
                      <a:pt x="31" y="0"/>
                      <a:pt x="28" y="1"/>
                      <a:pt x="26" y="3"/>
                    </a:cubicBezTo>
                    <a:cubicBezTo>
                      <a:pt x="3" y="31"/>
                      <a:pt x="3" y="31"/>
                      <a:pt x="3" y="31"/>
                    </a:cubicBezTo>
                    <a:cubicBezTo>
                      <a:pt x="2" y="33"/>
                      <a:pt x="2" y="36"/>
                      <a:pt x="3" y="38"/>
                    </a:cubicBezTo>
                    <a:cubicBezTo>
                      <a:pt x="3" y="38"/>
                      <a:pt x="2" y="39"/>
                      <a:pt x="2" y="39"/>
                    </a:cubicBezTo>
                    <a:cubicBezTo>
                      <a:pt x="0" y="42"/>
                      <a:pt x="0" y="45"/>
                      <a:pt x="3" y="48"/>
                    </a:cubicBezTo>
                    <a:cubicBezTo>
                      <a:pt x="5" y="50"/>
                      <a:pt x="9" y="49"/>
                      <a:pt x="11" y="47"/>
                    </a:cubicBezTo>
                    <a:cubicBezTo>
                      <a:pt x="12" y="46"/>
                      <a:pt x="12" y="45"/>
                      <a:pt x="12" y="45"/>
                    </a:cubicBezTo>
                    <a:cubicBezTo>
                      <a:pt x="14" y="46"/>
                      <a:pt x="17" y="45"/>
                      <a:pt x="18" y="43"/>
                    </a:cubicBezTo>
                    <a:cubicBezTo>
                      <a:pt x="41" y="15"/>
                      <a:pt x="41" y="15"/>
                      <a:pt x="41" y="15"/>
                    </a:cubicBezTo>
                    <a:cubicBezTo>
                      <a:pt x="43" y="13"/>
                      <a:pt x="42" y="10"/>
                      <a:pt x="40" y="8"/>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6" name="Freeform 187"/>
              <p:cNvSpPr>
                <a:spLocks/>
              </p:cNvSpPr>
              <p:nvPr/>
            </p:nvSpPr>
            <p:spPr bwMode="auto">
              <a:xfrm>
                <a:off x="5066" y="3348"/>
                <a:ext cx="44" cy="41"/>
              </a:xfrm>
              <a:custGeom>
                <a:avLst/>
                <a:gdLst>
                  <a:gd name="T0" fmla="*/ 44 w 27"/>
                  <a:gd name="T1" fmla="*/ 25 h 25"/>
                  <a:gd name="T2" fmla="*/ 13 w 27"/>
                  <a:gd name="T3" fmla="*/ 2 h 25"/>
                  <a:gd name="T4" fmla="*/ 10 w 27"/>
                  <a:gd name="T5" fmla="*/ 2 h 25"/>
                  <a:gd name="T6" fmla="*/ 0 w 27"/>
                  <a:gd name="T7" fmla="*/ 13 h 25"/>
                  <a:gd name="T8" fmla="*/ 0 w 27"/>
                  <a:gd name="T9" fmla="*/ 16 h 25"/>
                  <a:gd name="T10" fmla="*/ 31 w 27"/>
                  <a:gd name="T11" fmla="*/ 41 h 25"/>
                  <a:gd name="T12" fmla="*/ 34 w 27"/>
                  <a:gd name="T13" fmla="*/ 41 h 25"/>
                  <a:gd name="T14" fmla="*/ 44 w 27"/>
                  <a:gd name="T15" fmla="*/ 28 h 25"/>
                  <a:gd name="T16" fmla="*/ 44 w 27"/>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5">
                    <a:moveTo>
                      <a:pt x="27" y="15"/>
                    </a:moveTo>
                    <a:cubicBezTo>
                      <a:pt x="8" y="1"/>
                      <a:pt x="8" y="1"/>
                      <a:pt x="8" y="1"/>
                    </a:cubicBezTo>
                    <a:cubicBezTo>
                      <a:pt x="7" y="0"/>
                      <a:pt x="6" y="0"/>
                      <a:pt x="6" y="1"/>
                    </a:cubicBezTo>
                    <a:cubicBezTo>
                      <a:pt x="0" y="8"/>
                      <a:pt x="0" y="8"/>
                      <a:pt x="0" y="8"/>
                    </a:cubicBezTo>
                    <a:cubicBezTo>
                      <a:pt x="0" y="9"/>
                      <a:pt x="0" y="10"/>
                      <a:pt x="0" y="10"/>
                    </a:cubicBezTo>
                    <a:cubicBezTo>
                      <a:pt x="19" y="25"/>
                      <a:pt x="19" y="25"/>
                      <a:pt x="19" y="25"/>
                    </a:cubicBezTo>
                    <a:cubicBezTo>
                      <a:pt x="20" y="25"/>
                      <a:pt x="21" y="25"/>
                      <a:pt x="21" y="25"/>
                    </a:cubicBezTo>
                    <a:cubicBezTo>
                      <a:pt x="27" y="17"/>
                      <a:pt x="27" y="17"/>
                      <a:pt x="27" y="17"/>
                    </a:cubicBezTo>
                    <a:cubicBezTo>
                      <a:pt x="27" y="17"/>
                      <a:pt x="27" y="16"/>
                      <a:pt x="27" y="15"/>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7" name="Freeform 188"/>
              <p:cNvSpPr>
                <a:spLocks/>
              </p:cNvSpPr>
              <p:nvPr/>
            </p:nvSpPr>
            <p:spPr bwMode="auto">
              <a:xfrm>
                <a:off x="5025" y="3379"/>
                <a:ext cx="65" cy="73"/>
              </a:xfrm>
              <a:custGeom>
                <a:avLst/>
                <a:gdLst>
                  <a:gd name="T0" fmla="*/ 60 w 40"/>
                  <a:gd name="T1" fmla="*/ 5 h 45"/>
                  <a:gd name="T2" fmla="*/ 55 w 40"/>
                  <a:gd name="T3" fmla="*/ 0 h 45"/>
                  <a:gd name="T4" fmla="*/ 0 w 40"/>
                  <a:gd name="T5" fmla="*/ 70 h 45"/>
                  <a:gd name="T6" fmla="*/ 13 w 40"/>
                  <a:gd name="T7" fmla="*/ 68 h 45"/>
                  <a:gd name="T8" fmla="*/ 15 w 40"/>
                  <a:gd name="T9" fmla="*/ 65 h 45"/>
                  <a:gd name="T10" fmla="*/ 24 w 40"/>
                  <a:gd name="T11" fmla="*/ 62 h 45"/>
                  <a:gd name="T12" fmla="*/ 62 w 40"/>
                  <a:gd name="T13" fmla="*/ 16 h 45"/>
                  <a:gd name="T14" fmla="*/ 60 w 40"/>
                  <a:gd name="T15" fmla="*/ 5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5">
                    <a:moveTo>
                      <a:pt x="37" y="3"/>
                    </a:moveTo>
                    <a:cubicBezTo>
                      <a:pt x="34" y="0"/>
                      <a:pt x="34" y="0"/>
                      <a:pt x="34" y="0"/>
                    </a:cubicBezTo>
                    <a:cubicBezTo>
                      <a:pt x="0" y="43"/>
                      <a:pt x="0" y="43"/>
                      <a:pt x="0" y="43"/>
                    </a:cubicBezTo>
                    <a:cubicBezTo>
                      <a:pt x="2" y="45"/>
                      <a:pt x="6" y="44"/>
                      <a:pt x="8" y="42"/>
                    </a:cubicBezTo>
                    <a:cubicBezTo>
                      <a:pt x="9" y="41"/>
                      <a:pt x="9" y="40"/>
                      <a:pt x="9" y="40"/>
                    </a:cubicBezTo>
                    <a:cubicBezTo>
                      <a:pt x="11" y="41"/>
                      <a:pt x="14" y="40"/>
                      <a:pt x="15" y="38"/>
                    </a:cubicBezTo>
                    <a:cubicBezTo>
                      <a:pt x="38" y="10"/>
                      <a:pt x="38" y="10"/>
                      <a:pt x="38" y="10"/>
                    </a:cubicBezTo>
                    <a:cubicBezTo>
                      <a:pt x="40" y="8"/>
                      <a:pt x="39" y="5"/>
                      <a:pt x="37" y="3"/>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8" name="Freeform 189"/>
              <p:cNvSpPr>
                <a:spLocks/>
              </p:cNvSpPr>
              <p:nvPr/>
            </p:nvSpPr>
            <p:spPr bwMode="auto">
              <a:xfrm>
                <a:off x="5082" y="3361"/>
                <a:ext cx="28" cy="28"/>
              </a:xfrm>
              <a:custGeom>
                <a:avLst/>
                <a:gdLst>
                  <a:gd name="T0" fmla="*/ 28 w 17"/>
                  <a:gd name="T1" fmla="*/ 12 h 17"/>
                  <a:gd name="T2" fmla="*/ 12 w 17"/>
                  <a:gd name="T3" fmla="*/ 0 h 17"/>
                  <a:gd name="T4" fmla="*/ 0 w 17"/>
                  <a:gd name="T5" fmla="*/ 16 h 17"/>
                  <a:gd name="T6" fmla="*/ 15 w 17"/>
                  <a:gd name="T7" fmla="*/ 28 h 17"/>
                  <a:gd name="T8" fmla="*/ 18 w 17"/>
                  <a:gd name="T9" fmla="*/ 28 h 17"/>
                  <a:gd name="T10" fmla="*/ 28 w 17"/>
                  <a:gd name="T11" fmla="*/ 15 h 17"/>
                  <a:gd name="T12" fmla="*/ 28 w 17"/>
                  <a:gd name="T13" fmla="*/ 1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7"/>
                    </a:moveTo>
                    <a:cubicBezTo>
                      <a:pt x="7" y="0"/>
                      <a:pt x="7" y="0"/>
                      <a:pt x="7" y="0"/>
                    </a:cubicBezTo>
                    <a:cubicBezTo>
                      <a:pt x="0" y="10"/>
                      <a:pt x="0" y="10"/>
                      <a:pt x="0" y="10"/>
                    </a:cubicBezTo>
                    <a:cubicBezTo>
                      <a:pt x="9" y="17"/>
                      <a:pt x="9" y="17"/>
                      <a:pt x="9" y="17"/>
                    </a:cubicBezTo>
                    <a:cubicBezTo>
                      <a:pt x="10" y="17"/>
                      <a:pt x="11" y="17"/>
                      <a:pt x="11" y="17"/>
                    </a:cubicBezTo>
                    <a:cubicBezTo>
                      <a:pt x="17" y="9"/>
                      <a:pt x="17" y="9"/>
                      <a:pt x="17" y="9"/>
                    </a:cubicBezTo>
                    <a:cubicBezTo>
                      <a:pt x="17" y="9"/>
                      <a:pt x="17" y="8"/>
                      <a:pt x="17" y="7"/>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9" name="Freeform 190"/>
              <p:cNvSpPr>
                <a:spLocks/>
              </p:cNvSpPr>
              <p:nvPr/>
            </p:nvSpPr>
            <p:spPr bwMode="auto">
              <a:xfrm>
                <a:off x="5071" y="2897"/>
                <a:ext cx="52" cy="110"/>
              </a:xfrm>
              <a:custGeom>
                <a:avLst/>
                <a:gdLst>
                  <a:gd name="T0" fmla="*/ 49 w 32"/>
                  <a:gd name="T1" fmla="*/ 108 h 68"/>
                  <a:gd name="T2" fmla="*/ 49 w 32"/>
                  <a:gd name="T3" fmla="*/ 108 h 68"/>
                  <a:gd name="T4" fmla="*/ 44 w 32"/>
                  <a:gd name="T5" fmla="*/ 107 h 68"/>
                  <a:gd name="T6" fmla="*/ 0 w 32"/>
                  <a:gd name="T7" fmla="*/ 3 h 68"/>
                  <a:gd name="T8" fmla="*/ 7 w 32"/>
                  <a:gd name="T9" fmla="*/ 0 h 68"/>
                  <a:gd name="T10" fmla="*/ 52 w 32"/>
                  <a:gd name="T11" fmla="*/ 104 h 68"/>
                  <a:gd name="T12" fmla="*/ 49 w 32"/>
                  <a:gd name="T13" fmla="*/ 108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68">
                    <a:moveTo>
                      <a:pt x="30" y="67"/>
                    </a:moveTo>
                    <a:cubicBezTo>
                      <a:pt x="30" y="67"/>
                      <a:pt x="30" y="67"/>
                      <a:pt x="30" y="67"/>
                    </a:cubicBezTo>
                    <a:cubicBezTo>
                      <a:pt x="29" y="68"/>
                      <a:pt x="28" y="67"/>
                      <a:pt x="27" y="66"/>
                    </a:cubicBezTo>
                    <a:cubicBezTo>
                      <a:pt x="0" y="2"/>
                      <a:pt x="0" y="2"/>
                      <a:pt x="0" y="2"/>
                    </a:cubicBezTo>
                    <a:cubicBezTo>
                      <a:pt x="4" y="0"/>
                      <a:pt x="4" y="0"/>
                      <a:pt x="4" y="0"/>
                    </a:cubicBezTo>
                    <a:cubicBezTo>
                      <a:pt x="32" y="64"/>
                      <a:pt x="32" y="64"/>
                      <a:pt x="32" y="64"/>
                    </a:cubicBezTo>
                    <a:cubicBezTo>
                      <a:pt x="32" y="66"/>
                      <a:pt x="31" y="67"/>
                      <a:pt x="30" y="67"/>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0" name="Freeform 191"/>
              <p:cNvSpPr>
                <a:spLocks/>
              </p:cNvSpPr>
              <p:nvPr/>
            </p:nvSpPr>
            <p:spPr bwMode="auto">
              <a:xfrm>
                <a:off x="5081" y="2876"/>
                <a:ext cx="77" cy="93"/>
              </a:xfrm>
              <a:custGeom>
                <a:avLst/>
                <a:gdLst>
                  <a:gd name="T0" fmla="*/ 75 w 48"/>
                  <a:gd name="T1" fmla="*/ 93 h 58"/>
                  <a:gd name="T2" fmla="*/ 75 w 48"/>
                  <a:gd name="T3" fmla="*/ 93 h 58"/>
                  <a:gd name="T4" fmla="*/ 71 w 48"/>
                  <a:gd name="T5" fmla="*/ 91 h 58"/>
                  <a:gd name="T6" fmla="*/ 0 w 48"/>
                  <a:gd name="T7" fmla="*/ 5 h 58"/>
                  <a:gd name="T8" fmla="*/ 6 w 48"/>
                  <a:gd name="T9" fmla="*/ 0 h 58"/>
                  <a:gd name="T10" fmla="*/ 75 w 48"/>
                  <a:gd name="T11" fmla="*/ 87 h 58"/>
                  <a:gd name="T12" fmla="*/ 75 w 48"/>
                  <a:gd name="T13" fmla="*/ 93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8">
                    <a:moveTo>
                      <a:pt x="47" y="58"/>
                    </a:moveTo>
                    <a:cubicBezTo>
                      <a:pt x="47" y="58"/>
                      <a:pt x="47" y="58"/>
                      <a:pt x="47" y="58"/>
                    </a:cubicBezTo>
                    <a:cubicBezTo>
                      <a:pt x="46" y="58"/>
                      <a:pt x="45" y="58"/>
                      <a:pt x="44" y="57"/>
                    </a:cubicBezTo>
                    <a:cubicBezTo>
                      <a:pt x="0" y="3"/>
                      <a:pt x="0" y="3"/>
                      <a:pt x="0" y="3"/>
                    </a:cubicBezTo>
                    <a:cubicBezTo>
                      <a:pt x="4" y="0"/>
                      <a:pt x="4" y="0"/>
                      <a:pt x="4" y="0"/>
                    </a:cubicBezTo>
                    <a:cubicBezTo>
                      <a:pt x="47" y="54"/>
                      <a:pt x="47" y="54"/>
                      <a:pt x="47" y="54"/>
                    </a:cubicBezTo>
                    <a:cubicBezTo>
                      <a:pt x="48" y="55"/>
                      <a:pt x="48" y="57"/>
                      <a:pt x="47" y="58"/>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1" name="Freeform 192"/>
              <p:cNvSpPr>
                <a:spLocks/>
              </p:cNvSpPr>
              <p:nvPr/>
            </p:nvSpPr>
            <p:spPr bwMode="auto">
              <a:xfrm>
                <a:off x="5050" y="2890"/>
                <a:ext cx="21" cy="117"/>
              </a:xfrm>
              <a:custGeom>
                <a:avLst/>
                <a:gdLst>
                  <a:gd name="T0" fmla="*/ 18 w 13"/>
                  <a:gd name="T1" fmla="*/ 117 h 72"/>
                  <a:gd name="T2" fmla="*/ 18 w 13"/>
                  <a:gd name="T3" fmla="*/ 117 h 72"/>
                  <a:gd name="T4" fmla="*/ 21 w 13"/>
                  <a:gd name="T5" fmla="*/ 112 h 72"/>
                  <a:gd name="T6" fmla="*/ 6 w 13"/>
                  <a:gd name="T7" fmla="*/ 0 h 72"/>
                  <a:gd name="T8" fmla="*/ 0 w 13"/>
                  <a:gd name="T9" fmla="*/ 2 h 72"/>
                  <a:gd name="T10" fmla="*/ 15 w 13"/>
                  <a:gd name="T11" fmla="*/ 114 h 72"/>
                  <a:gd name="T12" fmla="*/ 18 w 13"/>
                  <a:gd name="T13" fmla="*/ 11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2">
                    <a:moveTo>
                      <a:pt x="11" y="72"/>
                    </a:moveTo>
                    <a:cubicBezTo>
                      <a:pt x="11" y="72"/>
                      <a:pt x="11" y="72"/>
                      <a:pt x="11" y="72"/>
                    </a:cubicBezTo>
                    <a:cubicBezTo>
                      <a:pt x="12" y="72"/>
                      <a:pt x="13" y="71"/>
                      <a:pt x="13" y="69"/>
                    </a:cubicBezTo>
                    <a:cubicBezTo>
                      <a:pt x="4" y="0"/>
                      <a:pt x="4" y="0"/>
                      <a:pt x="4" y="0"/>
                    </a:cubicBezTo>
                    <a:cubicBezTo>
                      <a:pt x="0" y="1"/>
                      <a:pt x="0" y="1"/>
                      <a:pt x="0" y="1"/>
                    </a:cubicBezTo>
                    <a:cubicBezTo>
                      <a:pt x="9" y="70"/>
                      <a:pt x="9" y="70"/>
                      <a:pt x="9" y="70"/>
                    </a:cubicBezTo>
                    <a:cubicBezTo>
                      <a:pt x="9" y="71"/>
                      <a:pt x="10" y="72"/>
                      <a:pt x="11" y="72"/>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2" name="Freeform 193"/>
              <p:cNvSpPr>
                <a:spLocks/>
              </p:cNvSpPr>
              <p:nvPr/>
            </p:nvSpPr>
            <p:spPr bwMode="auto">
              <a:xfrm>
                <a:off x="5032" y="2848"/>
                <a:ext cx="74" cy="74"/>
              </a:xfrm>
              <a:custGeom>
                <a:avLst/>
                <a:gdLst>
                  <a:gd name="T0" fmla="*/ 66 w 46"/>
                  <a:gd name="T1" fmla="*/ 24 h 46"/>
                  <a:gd name="T2" fmla="*/ 50 w 46"/>
                  <a:gd name="T3" fmla="*/ 66 h 46"/>
                  <a:gd name="T4" fmla="*/ 6 w 46"/>
                  <a:gd name="T5" fmla="*/ 50 h 46"/>
                  <a:gd name="T6" fmla="*/ 24 w 46"/>
                  <a:gd name="T7" fmla="*/ 6 h 46"/>
                  <a:gd name="T8" fmla="*/ 66 w 46"/>
                  <a:gd name="T9" fmla="*/ 2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41" y="15"/>
                    </a:moveTo>
                    <a:cubicBezTo>
                      <a:pt x="46" y="25"/>
                      <a:pt x="41" y="37"/>
                      <a:pt x="31" y="41"/>
                    </a:cubicBezTo>
                    <a:cubicBezTo>
                      <a:pt x="20" y="46"/>
                      <a:pt x="9" y="41"/>
                      <a:pt x="4" y="31"/>
                    </a:cubicBezTo>
                    <a:cubicBezTo>
                      <a:pt x="0" y="21"/>
                      <a:pt x="5" y="9"/>
                      <a:pt x="15" y="4"/>
                    </a:cubicBezTo>
                    <a:cubicBezTo>
                      <a:pt x="25" y="0"/>
                      <a:pt x="37" y="5"/>
                      <a:pt x="41" y="15"/>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3" name="Freeform 194"/>
              <p:cNvSpPr>
                <a:spLocks/>
              </p:cNvSpPr>
              <p:nvPr/>
            </p:nvSpPr>
            <p:spPr bwMode="auto">
              <a:xfrm>
                <a:off x="5056" y="2848"/>
                <a:ext cx="50" cy="66"/>
              </a:xfrm>
              <a:custGeom>
                <a:avLst/>
                <a:gdLst>
                  <a:gd name="T0" fmla="*/ 0 w 31"/>
                  <a:gd name="T1" fmla="*/ 6 h 41"/>
                  <a:gd name="T2" fmla="*/ 26 w 31"/>
                  <a:gd name="T3" fmla="*/ 66 h 41"/>
                  <a:gd name="T4" fmla="*/ 42 w 31"/>
                  <a:gd name="T5" fmla="*/ 24 h 41"/>
                  <a:gd name="T6" fmla="*/ 0 w 31"/>
                  <a:gd name="T7" fmla="*/ 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0" y="4"/>
                    </a:moveTo>
                    <a:cubicBezTo>
                      <a:pt x="16" y="41"/>
                      <a:pt x="16" y="41"/>
                      <a:pt x="16" y="41"/>
                    </a:cubicBezTo>
                    <a:cubicBezTo>
                      <a:pt x="26" y="37"/>
                      <a:pt x="31" y="25"/>
                      <a:pt x="26" y="15"/>
                    </a:cubicBezTo>
                    <a:cubicBezTo>
                      <a:pt x="22" y="5"/>
                      <a:pt x="10" y="0"/>
                      <a:pt x="0" y="4"/>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4" name="Freeform 195"/>
              <p:cNvSpPr>
                <a:spLocks/>
              </p:cNvSpPr>
              <p:nvPr/>
            </p:nvSpPr>
            <p:spPr bwMode="auto">
              <a:xfrm>
                <a:off x="3940" y="3622"/>
                <a:ext cx="113" cy="33"/>
              </a:xfrm>
              <a:custGeom>
                <a:avLst/>
                <a:gdLst>
                  <a:gd name="T0" fmla="*/ 0 w 70"/>
                  <a:gd name="T1" fmla="*/ 3 h 20"/>
                  <a:gd name="T2" fmla="*/ 0 w 70"/>
                  <a:gd name="T3" fmla="*/ 3 h 20"/>
                  <a:gd name="T4" fmla="*/ 5 w 70"/>
                  <a:gd name="T5" fmla="*/ 0 h 20"/>
                  <a:gd name="T6" fmla="*/ 113 w 70"/>
                  <a:gd name="T7" fmla="*/ 26 h 20"/>
                  <a:gd name="T8" fmla="*/ 111 w 70"/>
                  <a:gd name="T9" fmla="*/ 33 h 20"/>
                  <a:gd name="T10" fmla="*/ 3 w 70"/>
                  <a:gd name="T11" fmla="*/ 7 h 20"/>
                  <a:gd name="T12" fmla="*/ 0 w 70"/>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20">
                    <a:moveTo>
                      <a:pt x="0" y="2"/>
                    </a:moveTo>
                    <a:cubicBezTo>
                      <a:pt x="0" y="2"/>
                      <a:pt x="0" y="2"/>
                      <a:pt x="0" y="2"/>
                    </a:cubicBezTo>
                    <a:cubicBezTo>
                      <a:pt x="0" y="0"/>
                      <a:pt x="1" y="0"/>
                      <a:pt x="3" y="0"/>
                    </a:cubicBezTo>
                    <a:cubicBezTo>
                      <a:pt x="70" y="16"/>
                      <a:pt x="70" y="16"/>
                      <a:pt x="70" y="16"/>
                    </a:cubicBezTo>
                    <a:cubicBezTo>
                      <a:pt x="69" y="20"/>
                      <a:pt x="69" y="20"/>
                      <a:pt x="69" y="20"/>
                    </a:cubicBezTo>
                    <a:cubicBezTo>
                      <a:pt x="2" y="4"/>
                      <a:pt x="2" y="4"/>
                      <a:pt x="2" y="4"/>
                    </a:cubicBezTo>
                    <a:cubicBezTo>
                      <a:pt x="0" y="4"/>
                      <a:pt x="0" y="3"/>
                      <a:pt x="0" y="2"/>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5" name="Freeform 196"/>
              <p:cNvSpPr>
                <a:spLocks/>
              </p:cNvSpPr>
              <p:nvPr/>
            </p:nvSpPr>
            <p:spPr bwMode="auto">
              <a:xfrm>
                <a:off x="3948" y="3667"/>
                <a:ext cx="117" cy="12"/>
              </a:xfrm>
              <a:custGeom>
                <a:avLst/>
                <a:gdLst>
                  <a:gd name="T0" fmla="*/ 0 w 72"/>
                  <a:gd name="T1" fmla="*/ 9 h 7"/>
                  <a:gd name="T2" fmla="*/ 0 w 72"/>
                  <a:gd name="T3" fmla="*/ 9 h 7"/>
                  <a:gd name="T4" fmla="*/ 3 w 72"/>
                  <a:gd name="T5" fmla="*/ 5 h 7"/>
                  <a:gd name="T6" fmla="*/ 117 w 72"/>
                  <a:gd name="T7" fmla="*/ 0 h 7"/>
                  <a:gd name="T8" fmla="*/ 117 w 72"/>
                  <a:gd name="T9" fmla="*/ 7 h 7"/>
                  <a:gd name="T10" fmla="*/ 3 w 72"/>
                  <a:gd name="T11" fmla="*/ 12 h 7"/>
                  <a:gd name="T12" fmla="*/ 0 w 72"/>
                  <a:gd name="T13" fmla="*/ 9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
                    <a:moveTo>
                      <a:pt x="0" y="5"/>
                    </a:moveTo>
                    <a:cubicBezTo>
                      <a:pt x="0" y="5"/>
                      <a:pt x="0" y="5"/>
                      <a:pt x="0" y="5"/>
                    </a:cubicBezTo>
                    <a:cubicBezTo>
                      <a:pt x="0" y="4"/>
                      <a:pt x="1" y="3"/>
                      <a:pt x="2" y="3"/>
                    </a:cubicBezTo>
                    <a:cubicBezTo>
                      <a:pt x="72" y="0"/>
                      <a:pt x="72" y="0"/>
                      <a:pt x="72" y="0"/>
                    </a:cubicBezTo>
                    <a:cubicBezTo>
                      <a:pt x="72" y="4"/>
                      <a:pt x="72" y="4"/>
                      <a:pt x="72" y="4"/>
                    </a:cubicBezTo>
                    <a:cubicBezTo>
                      <a:pt x="2" y="7"/>
                      <a:pt x="2" y="7"/>
                      <a:pt x="2" y="7"/>
                    </a:cubicBezTo>
                    <a:cubicBezTo>
                      <a:pt x="1" y="7"/>
                      <a:pt x="0" y="7"/>
                      <a:pt x="0" y="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6" name="Freeform 197"/>
              <p:cNvSpPr>
                <a:spLocks/>
              </p:cNvSpPr>
              <p:nvPr/>
            </p:nvSpPr>
            <p:spPr bwMode="auto">
              <a:xfrm>
                <a:off x="3969" y="3580"/>
                <a:ext cx="104" cy="62"/>
              </a:xfrm>
              <a:custGeom>
                <a:avLst/>
                <a:gdLst>
                  <a:gd name="T0" fmla="*/ 2 w 64"/>
                  <a:gd name="T1" fmla="*/ 2 h 38"/>
                  <a:gd name="T2" fmla="*/ 2 w 64"/>
                  <a:gd name="T3" fmla="*/ 2 h 38"/>
                  <a:gd name="T4" fmla="*/ 2 w 64"/>
                  <a:gd name="T5" fmla="*/ 7 h 38"/>
                  <a:gd name="T6" fmla="*/ 101 w 64"/>
                  <a:gd name="T7" fmla="*/ 62 h 38"/>
                  <a:gd name="T8" fmla="*/ 104 w 64"/>
                  <a:gd name="T9" fmla="*/ 55 h 38"/>
                  <a:gd name="T10" fmla="*/ 7 w 64"/>
                  <a:gd name="T11" fmla="*/ 0 h 38"/>
                  <a:gd name="T12" fmla="*/ 2 w 64"/>
                  <a:gd name="T13" fmla="*/ 2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8">
                    <a:moveTo>
                      <a:pt x="1" y="1"/>
                    </a:moveTo>
                    <a:cubicBezTo>
                      <a:pt x="1" y="1"/>
                      <a:pt x="1" y="1"/>
                      <a:pt x="1" y="1"/>
                    </a:cubicBezTo>
                    <a:cubicBezTo>
                      <a:pt x="0" y="2"/>
                      <a:pt x="0" y="4"/>
                      <a:pt x="1" y="4"/>
                    </a:cubicBezTo>
                    <a:cubicBezTo>
                      <a:pt x="62" y="38"/>
                      <a:pt x="62" y="38"/>
                      <a:pt x="62" y="38"/>
                    </a:cubicBezTo>
                    <a:cubicBezTo>
                      <a:pt x="64" y="34"/>
                      <a:pt x="64" y="34"/>
                      <a:pt x="64" y="34"/>
                    </a:cubicBezTo>
                    <a:cubicBezTo>
                      <a:pt x="4" y="0"/>
                      <a:pt x="4" y="0"/>
                      <a:pt x="4" y="0"/>
                    </a:cubicBezTo>
                    <a:cubicBezTo>
                      <a:pt x="3" y="0"/>
                      <a:pt x="1" y="0"/>
                      <a:pt x="1" y="1"/>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7" name="Freeform 198"/>
              <p:cNvSpPr>
                <a:spLocks/>
              </p:cNvSpPr>
              <p:nvPr/>
            </p:nvSpPr>
            <p:spPr bwMode="auto">
              <a:xfrm>
                <a:off x="4032" y="3619"/>
                <a:ext cx="72" cy="71"/>
              </a:xfrm>
              <a:custGeom>
                <a:avLst/>
                <a:gdLst>
                  <a:gd name="T0" fmla="*/ 28 w 44"/>
                  <a:gd name="T1" fmla="*/ 66 h 44"/>
                  <a:gd name="T2" fmla="*/ 3 w 44"/>
                  <a:gd name="T3" fmla="*/ 27 h 44"/>
                  <a:gd name="T4" fmla="*/ 43 w 44"/>
                  <a:gd name="T5" fmla="*/ 3 h 44"/>
                  <a:gd name="T6" fmla="*/ 67 w 44"/>
                  <a:gd name="T7" fmla="*/ 44 h 44"/>
                  <a:gd name="T8" fmla="*/ 28 w 44"/>
                  <a:gd name="T9" fmla="*/ 6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17" y="41"/>
                    </a:moveTo>
                    <a:cubicBezTo>
                      <a:pt x="6" y="39"/>
                      <a:pt x="0" y="28"/>
                      <a:pt x="2" y="17"/>
                    </a:cubicBezTo>
                    <a:cubicBezTo>
                      <a:pt x="5" y="7"/>
                      <a:pt x="15" y="0"/>
                      <a:pt x="26" y="2"/>
                    </a:cubicBezTo>
                    <a:cubicBezTo>
                      <a:pt x="37" y="5"/>
                      <a:pt x="44" y="16"/>
                      <a:pt x="41" y="27"/>
                    </a:cubicBezTo>
                    <a:cubicBezTo>
                      <a:pt x="39" y="37"/>
                      <a:pt x="28" y="44"/>
                      <a:pt x="17" y="41"/>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8" name="Freeform 199"/>
              <p:cNvSpPr>
                <a:spLocks/>
              </p:cNvSpPr>
              <p:nvPr/>
            </p:nvSpPr>
            <p:spPr bwMode="auto">
              <a:xfrm>
                <a:off x="4032" y="3646"/>
                <a:ext cx="67" cy="44"/>
              </a:xfrm>
              <a:custGeom>
                <a:avLst/>
                <a:gdLst>
                  <a:gd name="T0" fmla="*/ 67 w 41"/>
                  <a:gd name="T1" fmla="*/ 16 h 27"/>
                  <a:gd name="T2" fmla="*/ 3 w 41"/>
                  <a:gd name="T3" fmla="*/ 0 h 27"/>
                  <a:gd name="T4" fmla="*/ 28 w 41"/>
                  <a:gd name="T5" fmla="*/ 39 h 27"/>
                  <a:gd name="T6" fmla="*/ 67 w 41"/>
                  <a:gd name="T7" fmla="*/ 1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7">
                    <a:moveTo>
                      <a:pt x="41" y="10"/>
                    </a:moveTo>
                    <a:cubicBezTo>
                      <a:pt x="2" y="0"/>
                      <a:pt x="2" y="0"/>
                      <a:pt x="2" y="0"/>
                    </a:cubicBezTo>
                    <a:cubicBezTo>
                      <a:pt x="0" y="11"/>
                      <a:pt x="6" y="22"/>
                      <a:pt x="17" y="24"/>
                    </a:cubicBezTo>
                    <a:cubicBezTo>
                      <a:pt x="28" y="27"/>
                      <a:pt x="39" y="20"/>
                      <a:pt x="41" y="1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9" name="Freeform 200"/>
              <p:cNvSpPr>
                <a:spLocks/>
              </p:cNvSpPr>
              <p:nvPr/>
            </p:nvSpPr>
            <p:spPr bwMode="auto">
              <a:xfrm>
                <a:off x="3985" y="2391"/>
                <a:ext cx="68" cy="46"/>
              </a:xfrm>
              <a:custGeom>
                <a:avLst/>
                <a:gdLst>
                  <a:gd name="T0" fmla="*/ 2 w 42"/>
                  <a:gd name="T1" fmla="*/ 44 h 28"/>
                  <a:gd name="T2" fmla="*/ 2 w 42"/>
                  <a:gd name="T3" fmla="*/ 44 h 28"/>
                  <a:gd name="T4" fmla="*/ 2 w 42"/>
                  <a:gd name="T5" fmla="*/ 41 h 28"/>
                  <a:gd name="T6" fmla="*/ 65 w 42"/>
                  <a:gd name="T7" fmla="*/ 0 h 28"/>
                  <a:gd name="T8" fmla="*/ 68 w 42"/>
                  <a:gd name="T9" fmla="*/ 5 h 28"/>
                  <a:gd name="T10" fmla="*/ 5 w 42"/>
                  <a:gd name="T11" fmla="*/ 46 h 28"/>
                  <a:gd name="T12" fmla="*/ 2 w 42"/>
                  <a:gd name="T13" fmla="*/ 44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8">
                    <a:moveTo>
                      <a:pt x="1" y="27"/>
                    </a:moveTo>
                    <a:cubicBezTo>
                      <a:pt x="1" y="27"/>
                      <a:pt x="1" y="27"/>
                      <a:pt x="1" y="27"/>
                    </a:cubicBezTo>
                    <a:cubicBezTo>
                      <a:pt x="0" y="26"/>
                      <a:pt x="1" y="25"/>
                      <a:pt x="1" y="25"/>
                    </a:cubicBezTo>
                    <a:cubicBezTo>
                      <a:pt x="40" y="0"/>
                      <a:pt x="40" y="0"/>
                      <a:pt x="40" y="0"/>
                    </a:cubicBezTo>
                    <a:cubicBezTo>
                      <a:pt x="42" y="3"/>
                      <a:pt x="42" y="3"/>
                      <a:pt x="42" y="3"/>
                    </a:cubicBezTo>
                    <a:cubicBezTo>
                      <a:pt x="3" y="28"/>
                      <a:pt x="3" y="28"/>
                      <a:pt x="3" y="28"/>
                    </a:cubicBezTo>
                    <a:cubicBezTo>
                      <a:pt x="2" y="28"/>
                      <a:pt x="1" y="28"/>
                      <a:pt x="1" y="27"/>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10" name="Freeform 201"/>
              <p:cNvSpPr>
                <a:spLocks/>
              </p:cNvSpPr>
              <p:nvPr/>
            </p:nvSpPr>
            <p:spPr bwMode="auto">
              <a:xfrm>
                <a:off x="4013" y="2396"/>
                <a:ext cx="55" cy="60"/>
              </a:xfrm>
              <a:custGeom>
                <a:avLst/>
                <a:gdLst>
                  <a:gd name="T0" fmla="*/ 2 w 34"/>
                  <a:gd name="T1" fmla="*/ 60 h 37"/>
                  <a:gd name="T2" fmla="*/ 2 w 34"/>
                  <a:gd name="T3" fmla="*/ 60 h 37"/>
                  <a:gd name="T4" fmla="*/ 2 w 34"/>
                  <a:gd name="T5" fmla="*/ 55 h 37"/>
                  <a:gd name="T6" fmla="*/ 52 w 34"/>
                  <a:gd name="T7" fmla="*/ 0 h 37"/>
                  <a:gd name="T8" fmla="*/ 55 w 34"/>
                  <a:gd name="T9" fmla="*/ 3 h 37"/>
                  <a:gd name="T10" fmla="*/ 5 w 34"/>
                  <a:gd name="T11" fmla="*/ 60 h 37"/>
                  <a:gd name="T12" fmla="*/ 2 w 34"/>
                  <a:gd name="T13" fmla="*/ 6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7">
                    <a:moveTo>
                      <a:pt x="1" y="37"/>
                    </a:moveTo>
                    <a:cubicBezTo>
                      <a:pt x="1" y="37"/>
                      <a:pt x="1" y="37"/>
                      <a:pt x="1" y="37"/>
                    </a:cubicBezTo>
                    <a:cubicBezTo>
                      <a:pt x="1" y="36"/>
                      <a:pt x="0" y="35"/>
                      <a:pt x="1" y="34"/>
                    </a:cubicBezTo>
                    <a:cubicBezTo>
                      <a:pt x="32" y="0"/>
                      <a:pt x="32" y="0"/>
                      <a:pt x="32" y="0"/>
                    </a:cubicBezTo>
                    <a:cubicBezTo>
                      <a:pt x="34" y="2"/>
                      <a:pt x="34" y="2"/>
                      <a:pt x="34" y="2"/>
                    </a:cubicBezTo>
                    <a:cubicBezTo>
                      <a:pt x="3" y="37"/>
                      <a:pt x="3" y="37"/>
                      <a:pt x="3" y="37"/>
                    </a:cubicBezTo>
                    <a:cubicBezTo>
                      <a:pt x="3" y="37"/>
                      <a:pt x="2" y="37"/>
                      <a:pt x="1" y="37"/>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11" name="Freeform 202"/>
              <p:cNvSpPr>
                <a:spLocks/>
              </p:cNvSpPr>
              <p:nvPr/>
            </p:nvSpPr>
            <p:spPr bwMode="auto">
              <a:xfrm>
                <a:off x="3980" y="2377"/>
                <a:ext cx="75" cy="26"/>
              </a:xfrm>
              <a:custGeom>
                <a:avLst/>
                <a:gdLst>
                  <a:gd name="T0" fmla="*/ 0 w 46"/>
                  <a:gd name="T1" fmla="*/ 24 h 16"/>
                  <a:gd name="T2" fmla="*/ 0 w 46"/>
                  <a:gd name="T3" fmla="*/ 24 h 16"/>
                  <a:gd name="T4" fmla="*/ 3 w 46"/>
                  <a:gd name="T5" fmla="*/ 26 h 16"/>
                  <a:gd name="T6" fmla="*/ 75 w 46"/>
                  <a:gd name="T7" fmla="*/ 5 h 16"/>
                  <a:gd name="T8" fmla="*/ 73 w 46"/>
                  <a:gd name="T9" fmla="*/ 0 h 16"/>
                  <a:gd name="T10" fmla="*/ 2 w 46"/>
                  <a:gd name="T11" fmla="*/ 21 h 16"/>
                  <a:gd name="T12" fmla="*/ 0 w 46"/>
                  <a:gd name="T13" fmla="*/ 2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6">
                    <a:moveTo>
                      <a:pt x="0" y="15"/>
                    </a:moveTo>
                    <a:cubicBezTo>
                      <a:pt x="0" y="15"/>
                      <a:pt x="0" y="15"/>
                      <a:pt x="0" y="15"/>
                    </a:cubicBezTo>
                    <a:cubicBezTo>
                      <a:pt x="0" y="16"/>
                      <a:pt x="1" y="16"/>
                      <a:pt x="2" y="16"/>
                    </a:cubicBezTo>
                    <a:cubicBezTo>
                      <a:pt x="46" y="3"/>
                      <a:pt x="46" y="3"/>
                      <a:pt x="46" y="3"/>
                    </a:cubicBezTo>
                    <a:cubicBezTo>
                      <a:pt x="45" y="0"/>
                      <a:pt x="45" y="0"/>
                      <a:pt x="45" y="0"/>
                    </a:cubicBezTo>
                    <a:cubicBezTo>
                      <a:pt x="1" y="13"/>
                      <a:pt x="1" y="13"/>
                      <a:pt x="1" y="13"/>
                    </a:cubicBezTo>
                    <a:cubicBezTo>
                      <a:pt x="0" y="13"/>
                      <a:pt x="0" y="14"/>
                      <a:pt x="0" y="15"/>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12" name="Freeform 203"/>
              <p:cNvSpPr>
                <a:spLocks/>
              </p:cNvSpPr>
              <p:nvPr/>
            </p:nvSpPr>
            <p:spPr bwMode="auto">
              <a:xfrm>
                <a:off x="4036" y="2364"/>
                <a:ext cx="50" cy="50"/>
              </a:xfrm>
              <a:custGeom>
                <a:avLst/>
                <a:gdLst>
                  <a:gd name="T0" fmla="*/ 35 w 31"/>
                  <a:gd name="T1" fmla="*/ 44 h 31"/>
                  <a:gd name="T2" fmla="*/ 6 w 31"/>
                  <a:gd name="T3" fmla="*/ 37 h 31"/>
                  <a:gd name="T4" fmla="*/ 13 w 31"/>
                  <a:gd name="T5" fmla="*/ 6 h 31"/>
                  <a:gd name="T6" fmla="*/ 44 w 31"/>
                  <a:gd name="T7" fmla="*/ 13 h 31"/>
                  <a:gd name="T8" fmla="*/ 35 w 31"/>
                  <a:gd name="T9" fmla="*/ 4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22" y="27"/>
                    </a:moveTo>
                    <a:cubicBezTo>
                      <a:pt x="16" y="31"/>
                      <a:pt x="8" y="29"/>
                      <a:pt x="4" y="23"/>
                    </a:cubicBezTo>
                    <a:cubicBezTo>
                      <a:pt x="0" y="16"/>
                      <a:pt x="2" y="8"/>
                      <a:pt x="8" y="4"/>
                    </a:cubicBezTo>
                    <a:cubicBezTo>
                      <a:pt x="15" y="0"/>
                      <a:pt x="23" y="2"/>
                      <a:pt x="27" y="8"/>
                    </a:cubicBezTo>
                    <a:cubicBezTo>
                      <a:pt x="31" y="15"/>
                      <a:pt x="29" y="23"/>
                      <a:pt x="22" y="27"/>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13" name="Freeform 204"/>
              <p:cNvSpPr>
                <a:spLocks/>
              </p:cNvSpPr>
              <p:nvPr/>
            </p:nvSpPr>
            <p:spPr bwMode="auto">
              <a:xfrm>
                <a:off x="4042" y="2378"/>
                <a:ext cx="44" cy="36"/>
              </a:xfrm>
              <a:custGeom>
                <a:avLst/>
                <a:gdLst>
                  <a:gd name="T0" fmla="*/ 37 w 27"/>
                  <a:gd name="T1" fmla="*/ 0 h 22"/>
                  <a:gd name="T2" fmla="*/ 0 w 27"/>
                  <a:gd name="T3" fmla="*/ 23 h 22"/>
                  <a:gd name="T4" fmla="*/ 29 w 27"/>
                  <a:gd name="T5" fmla="*/ 29 h 22"/>
                  <a:gd name="T6" fmla="*/ 37 w 2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23" y="0"/>
                    </a:moveTo>
                    <a:cubicBezTo>
                      <a:pt x="0" y="14"/>
                      <a:pt x="0" y="14"/>
                      <a:pt x="0" y="14"/>
                    </a:cubicBezTo>
                    <a:cubicBezTo>
                      <a:pt x="4" y="20"/>
                      <a:pt x="12" y="22"/>
                      <a:pt x="18" y="18"/>
                    </a:cubicBezTo>
                    <a:cubicBezTo>
                      <a:pt x="25" y="14"/>
                      <a:pt x="27" y="6"/>
                      <a:pt x="23" y="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313" name="Group 406"/>
            <p:cNvGrpSpPr>
              <a:grpSpLocks/>
            </p:cNvGrpSpPr>
            <p:nvPr/>
          </p:nvGrpSpPr>
          <p:grpSpPr bwMode="auto">
            <a:xfrm>
              <a:off x="5383213" y="3433763"/>
              <a:ext cx="3008313" cy="2692400"/>
              <a:chOff x="3391" y="2163"/>
              <a:chExt cx="1895" cy="1696"/>
            </a:xfrm>
          </p:grpSpPr>
          <p:sp>
            <p:nvSpPr>
              <p:cNvPr id="51314" name="Freeform 206"/>
              <p:cNvSpPr>
                <a:spLocks/>
              </p:cNvSpPr>
              <p:nvPr/>
            </p:nvSpPr>
            <p:spPr bwMode="auto">
              <a:xfrm>
                <a:off x="4423" y="2286"/>
                <a:ext cx="92" cy="58"/>
              </a:xfrm>
              <a:custGeom>
                <a:avLst/>
                <a:gdLst>
                  <a:gd name="T0" fmla="*/ 2 w 57"/>
                  <a:gd name="T1" fmla="*/ 39 h 36"/>
                  <a:gd name="T2" fmla="*/ 8 w 57"/>
                  <a:gd name="T3" fmla="*/ 3 h 36"/>
                  <a:gd name="T4" fmla="*/ 11 w 57"/>
                  <a:gd name="T5" fmla="*/ 2 h 36"/>
                  <a:gd name="T6" fmla="*/ 89 w 57"/>
                  <a:gd name="T7" fmla="*/ 15 h 36"/>
                  <a:gd name="T8" fmla="*/ 92 w 57"/>
                  <a:gd name="T9" fmla="*/ 19 h 36"/>
                  <a:gd name="T10" fmla="*/ 86 w 57"/>
                  <a:gd name="T11" fmla="*/ 55 h 36"/>
                  <a:gd name="T12" fmla="*/ 81 w 57"/>
                  <a:gd name="T13" fmla="*/ 58 h 36"/>
                  <a:gd name="T14" fmla="*/ 5 w 57"/>
                  <a:gd name="T15" fmla="*/ 44 h 36"/>
                  <a:gd name="T16" fmla="*/ 2 w 57"/>
                  <a:gd name="T17" fmla="*/ 39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36">
                    <a:moveTo>
                      <a:pt x="1" y="24"/>
                    </a:moveTo>
                    <a:cubicBezTo>
                      <a:pt x="5" y="2"/>
                      <a:pt x="5" y="2"/>
                      <a:pt x="5" y="2"/>
                    </a:cubicBezTo>
                    <a:cubicBezTo>
                      <a:pt x="5" y="1"/>
                      <a:pt x="6" y="0"/>
                      <a:pt x="7" y="1"/>
                    </a:cubicBezTo>
                    <a:cubicBezTo>
                      <a:pt x="55" y="9"/>
                      <a:pt x="55" y="9"/>
                      <a:pt x="55" y="9"/>
                    </a:cubicBezTo>
                    <a:cubicBezTo>
                      <a:pt x="56" y="10"/>
                      <a:pt x="57" y="11"/>
                      <a:pt x="57" y="12"/>
                    </a:cubicBezTo>
                    <a:cubicBezTo>
                      <a:pt x="53" y="34"/>
                      <a:pt x="53" y="34"/>
                      <a:pt x="53" y="34"/>
                    </a:cubicBezTo>
                    <a:cubicBezTo>
                      <a:pt x="53" y="35"/>
                      <a:pt x="51" y="36"/>
                      <a:pt x="50" y="36"/>
                    </a:cubicBezTo>
                    <a:cubicBezTo>
                      <a:pt x="3" y="27"/>
                      <a:pt x="3" y="27"/>
                      <a:pt x="3" y="27"/>
                    </a:cubicBezTo>
                    <a:cubicBezTo>
                      <a:pt x="1" y="27"/>
                      <a:pt x="0" y="25"/>
                      <a:pt x="1" y="24"/>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5" name="Freeform 207"/>
              <p:cNvSpPr>
                <a:spLocks/>
              </p:cNvSpPr>
              <p:nvPr/>
            </p:nvSpPr>
            <p:spPr bwMode="auto">
              <a:xfrm>
                <a:off x="4431" y="2289"/>
                <a:ext cx="13" cy="13"/>
              </a:xfrm>
              <a:custGeom>
                <a:avLst/>
                <a:gdLst>
                  <a:gd name="T0" fmla="*/ 11 w 8"/>
                  <a:gd name="T1" fmla="*/ 13 h 8"/>
                  <a:gd name="T2" fmla="*/ 0 w 8"/>
                  <a:gd name="T3" fmla="*/ 11 h 8"/>
                  <a:gd name="T4" fmla="*/ 2 w 8"/>
                  <a:gd name="T5" fmla="*/ 3 h 8"/>
                  <a:gd name="T6" fmla="*/ 5 w 8"/>
                  <a:gd name="T7" fmla="*/ 0 h 8"/>
                  <a:gd name="T8" fmla="*/ 13 w 8"/>
                  <a:gd name="T9" fmla="*/ 2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2"/>
                      <a:pt x="1" y="2"/>
                      <a:pt x="1" y="2"/>
                    </a:cubicBezTo>
                    <a:cubicBezTo>
                      <a:pt x="1" y="1"/>
                      <a:pt x="2" y="0"/>
                      <a:pt x="3" y="0"/>
                    </a:cubicBezTo>
                    <a:cubicBezTo>
                      <a:pt x="8" y="1"/>
                      <a:pt x="8" y="1"/>
                      <a:pt x="8" y="1"/>
                    </a:cubicBezTo>
                    <a:lnTo>
                      <a:pt x="7"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6" name="Freeform 208"/>
              <p:cNvSpPr>
                <a:spLocks/>
              </p:cNvSpPr>
              <p:nvPr/>
            </p:nvSpPr>
            <p:spPr bwMode="auto">
              <a:xfrm>
                <a:off x="4444" y="2293"/>
                <a:ext cx="14" cy="12"/>
              </a:xfrm>
              <a:custGeom>
                <a:avLst/>
                <a:gdLst>
                  <a:gd name="T0" fmla="*/ 13 w 14"/>
                  <a:gd name="T1" fmla="*/ 12 h 12"/>
                  <a:gd name="T2" fmla="*/ 0 w 14"/>
                  <a:gd name="T3" fmla="*/ 11 h 12"/>
                  <a:gd name="T4" fmla="*/ 3 w 14"/>
                  <a:gd name="T5" fmla="*/ 0 h 12"/>
                  <a:gd name="T6" fmla="*/ 14 w 14"/>
                  <a:gd name="T7" fmla="*/ 1 h 12"/>
                  <a:gd name="T8" fmla="*/ 13 w 14"/>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13" y="12"/>
                    </a:moveTo>
                    <a:lnTo>
                      <a:pt x="0" y="11"/>
                    </a:lnTo>
                    <a:lnTo>
                      <a:pt x="3" y="0"/>
                    </a:lnTo>
                    <a:lnTo>
                      <a:pt x="14" y="1"/>
                    </a:lnTo>
                    <a:lnTo>
                      <a:pt x="13"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7" name="Freeform 209"/>
              <p:cNvSpPr>
                <a:spLocks/>
              </p:cNvSpPr>
              <p:nvPr/>
            </p:nvSpPr>
            <p:spPr bwMode="auto">
              <a:xfrm>
                <a:off x="4458" y="2294"/>
                <a:ext cx="13" cy="15"/>
              </a:xfrm>
              <a:custGeom>
                <a:avLst/>
                <a:gdLst>
                  <a:gd name="T0" fmla="*/ 12 w 13"/>
                  <a:gd name="T1" fmla="*/ 15 h 15"/>
                  <a:gd name="T2" fmla="*/ 0 w 13"/>
                  <a:gd name="T3" fmla="*/ 11 h 15"/>
                  <a:gd name="T4" fmla="*/ 2 w 13"/>
                  <a:gd name="T5" fmla="*/ 0 h 15"/>
                  <a:gd name="T6" fmla="*/ 13 w 13"/>
                  <a:gd name="T7" fmla="*/ 2 h 15"/>
                  <a:gd name="T8" fmla="*/ 12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12" y="15"/>
                    </a:moveTo>
                    <a:lnTo>
                      <a:pt x="0" y="11"/>
                    </a:lnTo>
                    <a:lnTo>
                      <a:pt x="2" y="0"/>
                    </a:lnTo>
                    <a:lnTo>
                      <a:pt x="13" y="2"/>
                    </a:lnTo>
                    <a:lnTo>
                      <a:pt x="12"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8" name="Freeform 210"/>
              <p:cNvSpPr>
                <a:spLocks/>
              </p:cNvSpPr>
              <p:nvPr/>
            </p:nvSpPr>
            <p:spPr bwMode="auto">
              <a:xfrm>
                <a:off x="4428" y="2302"/>
                <a:ext cx="14" cy="15"/>
              </a:xfrm>
              <a:custGeom>
                <a:avLst/>
                <a:gdLst>
                  <a:gd name="T0" fmla="*/ 13 w 14"/>
                  <a:gd name="T1" fmla="*/ 15 h 15"/>
                  <a:gd name="T2" fmla="*/ 0 w 14"/>
                  <a:gd name="T3" fmla="*/ 12 h 15"/>
                  <a:gd name="T4" fmla="*/ 3 w 14"/>
                  <a:gd name="T5" fmla="*/ 0 h 15"/>
                  <a:gd name="T6" fmla="*/ 14 w 14"/>
                  <a:gd name="T7" fmla="*/ 2 h 15"/>
                  <a:gd name="T8" fmla="*/ 13 w 14"/>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13" y="15"/>
                    </a:moveTo>
                    <a:lnTo>
                      <a:pt x="0" y="12"/>
                    </a:lnTo>
                    <a:lnTo>
                      <a:pt x="3" y="0"/>
                    </a:lnTo>
                    <a:lnTo>
                      <a:pt x="14" y="2"/>
                    </a:lnTo>
                    <a:lnTo>
                      <a:pt x="13"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9" name="Freeform 211"/>
              <p:cNvSpPr>
                <a:spLocks/>
              </p:cNvSpPr>
              <p:nvPr/>
            </p:nvSpPr>
            <p:spPr bwMode="auto">
              <a:xfrm>
                <a:off x="4442" y="2305"/>
                <a:ext cx="13" cy="13"/>
              </a:xfrm>
              <a:custGeom>
                <a:avLst/>
                <a:gdLst>
                  <a:gd name="T0" fmla="*/ 12 w 13"/>
                  <a:gd name="T1" fmla="*/ 13 h 13"/>
                  <a:gd name="T2" fmla="*/ 0 w 13"/>
                  <a:gd name="T3" fmla="*/ 12 h 13"/>
                  <a:gd name="T4" fmla="*/ 2 w 13"/>
                  <a:gd name="T5" fmla="*/ 0 h 13"/>
                  <a:gd name="T6" fmla="*/ 13 w 13"/>
                  <a:gd name="T7" fmla="*/ 2 h 13"/>
                  <a:gd name="T8" fmla="*/ 12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2" y="13"/>
                    </a:moveTo>
                    <a:lnTo>
                      <a:pt x="0" y="12"/>
                    </a:lnTo>
                    <a:lnTo>
                      <a:pt x="2" y="0"/>
                    </a:lnTo>
                    <a:lnTo>
                      <a:pt x="13"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0" name="Freeform 212"/>
              <p:cNvSpPr>
                <a:spLocks/>
              </p:cNvSpPr>
              <p:nvPr/>
            </p:nvSpPr>
            <p:spPr bwMode="auto">
              <a:xfrm>
                <a:off x="4455" y="2307"/>
                <a:ext cx="15" cy="15"/>
              </a:xfrm>
              <a:custGeom>
                <a:avLst/>
                <a:gdLst>
                  <a:gd name="T0" fmla="*/ 12 w 15"/>
                  <a:gd name="T1" fmla="*/ 15 h 15"/>
                  <a:gd name="T2" fmla="*/ 0 w 15"/>
                  <a:gd name="T3" fmla="*/ 11 h 15"/>
                  <a:gd name="T4" fmla="*/ 3 w 15"/>
                  <a:gd name="T5" fmla="*/ 0 h 15"/>
                  <a:gd name="T6" fmla="*/ 15 w 15"/>
                  <a:gd name="T7" fmla="*/ 2 h 15"/>
                  <a:gd name="T8" fmla="*/ 12 w 15"/>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12" y="15"/>
                    </a:moveTo>
                    <a:lnTo>
                      <a:pt x="0" y="11"/>
                    </a:lnTo>
                    <a:lnTo>
                      <a:pt x="3" y="0"/>
                    </a:lnTo>
                    <a:lnTo>
                      <a:pt x="15" y="2"/>
                    </a:lnTo>
                    <a:lnTo>
                      <a:pt x="12"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1" name="Freeform 213"/>
              <p:cNvSpPr>
                <a:spLocks/>
              </p:cNvSpPr>
              <p:nvPr/>
            </p:nvSpPr>
            <p:spPr bwMode="auto">
              <a:xfrm>
                <a:off x="4471" y="2297"/>
                <a:ext cx="15" cy="13"/>
              </a:xfrm>
              <a:custGeom>
                <a:avLst/>
                <a:gdLst>
                  <a:gd name="T0" fmla="*/ 12 w 15"/>
                  <a:gd name="T1" fmla="*/ 13 h 13"/>
                  <a:gd name="T2" fmla="*/ 0 w 15"/>
                  <a:gd name="T3" fmla="*/ 12 h 13"/>
                  <a:gd name="T4" fmla="*/ 4 w 15"/>
                  <a:gd name="T5" fmla="*/ 0 h 13"/>
                  <a:gd name="T6" fmla="*/ 15 w 15"/>
                  <a:gd name="T7" fmla="*/ 2 h 13"/>
                  <a:gd name="T8" fmla="*/ 12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2" y="13"/>
                    </a:moveTo>
                    <a:lnTo>
                      <a:pt x="0" y="12"/>
                    </a:lnTo>
                    <a:lnTo>
                      <a:pt x="4" y="0"/>
                    </a:lnTo>
                    <a:lnTo>
                      <a:pt x="15"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2" name="Freeform 214"/>
              <p:cNvSpPr>
                <a:spLocks/>
              </p:cNvSpPr>
              <p:nvPr/>
            </p:nvSpPr>
            <p:spPr bwMode="auto">
              <a:xfrm>
                <a:off x="4486" y="2299"/>
                <a:ext cx="13" cy="15"/>
              </a:xfrm>
              <a:custGeom>
                <a:avLst/>
                <a:gdLst>
                  <a:gd name="T0" fmla="*/ 11 w 13"/>
                  <a:gd name="T1" fmla="*/ 15 h 15"/>
                  <a:gd name="T2" fmla="*/ 0 w 13"/>
                  <a:gd name="T3" fmla="*/ 11 h 15"/>
                  <a:gd name="T4" fmla="*/ 2 w 13"/>
                  <a:gd name="T5" fmla="*/ 0 h 15"/>
                  <a:gd name="T6" fmla="*/ 13 w 13"/>
                  <a:gd name="T7" fmla="*/ 3 h 15"/>
                  <a:gd name="T8" fmla="*/ 11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11" y="15"/>
                    </a:moveTo>
                    <a:lnTo>
                      <a:pt x="0" y="11"/>
                    </a:lnTo>
                    <a:lnTo>
                      <a:pt x="2" y="0"/>
                    </a:lnTo>
                    <a:lnTo>
                      <a:pt x="13" y="3"/>
                    </a:lnTo>
                    <a:lnTo>
                      <a:pt x="11"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3" name="Freeform 215"/>
              <p:cNvSpPr>
                <a:spLocks/>
              </p:cNvSpPr>
              <p:nvPr/>
            </p:nvSpPr>
            <p:spPr bwMode="auto">
              <a:xfrm>
                <a:off x="4499" y="2302"/>
                <a:ext cx="13" cy="13"/>
              </a:xfrm>
              <a:custGeom>
                <a:avLst/>
                <a:gdLst>
                  <a:gd name="T0" fmla="*/ 11 w 8"/>
                  <a:gd name="T1" fmla="*/ 13 h 8"/>
                  <a:gd name="T2" fmla="*/ 0 w 8"/>
                  <a:gd name="T3" fmla="*/ 11 h 8"/>
                  <a:gd name="T4" fmla="*/ 2 w 8"/>
                  <a:gd name="T5" fmla="*/ 0 h 8"/>
                  <a:gd name="T6" fmla="*/ 11 w 8"/>
                  <a:gd name="T7" fmla="*/ 2 h 8"/>
                  <a:gd name="T8" fmla="*/ 13 w 8"/>
                  <a:gd name="T9" fmla="*/ 5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0"/>
                      <a:pt x="1" y="0"/>
                      <a:pt x="1" y="0"/>
                    </a:cubicBezTo>
                    <a:cubicBezTo>
                      <a:pt x="7" y="1"/>
                      <a:pt x="7" y="1"/>
                      <a:pt x="7" y="1"/>
                    </a:cubicBezTo>
                    <a:cubicBezTo>
                      <a:pt x="8" y="1"/>
                      <a:pt x="8" y="2"/>
                      <a:pt x="8" y="3"/>
                    </a:cubicBezTo>
                    <a:lnTo>
                      <a:pt x="7"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4" name="Freeform 216"/>
              <p:cNvSpPr>
                <a:spLocks/>
              </p:cNvSpPr>
              <p:nvPr/>
            </p:nvSpPr>
            <p:spPr bwMode="auto">
              <a:xfrm>
                <a:off x="4470" y="2310"/>
                <a:ext cx="13" cy="13"/>
              </a:xfrm>
              <a:custGeom>
                <a:avLst/>
                <a:gdLst>
                  <a:gd name="T0" fmla="*/ 11 w 13"/>
                  <a:gd name="T1" fmla="*/ 13 h 13"/>
                  <a:gd name="T2" fmla="*/ 0 w 13"/>
                  <a:gd name="T3" fmla="*/ 12 h 13"/>
                  <a:gd name="T4" fmla="*/ 1 w 13"/>
                  <a:gd name="T5" fmla="*/ 0 h 13"/>
                  <a:gd name="T6" fmla="*/ 13 w 13"/>
                  <a:gd name="T7" fmla="*/ 2 h 13"/>
                  <a:gd name="T8" fmla="*/ 11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13"/>
                    </a:moveTo>
                    <a:lnTo>
                      <a:pt x="0" y="12"/>
                    </a:lnTo>
                    <a:lnTo>
                      <a:pt x="1" y="0"/>
                    </a:lnTo>
                    <a:lnTo>
                      <a:pt x="13" y="2"/>
                    </a:lnTo>
                    <a:lnTo>
                      <a:pt x="11"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5" name="Freeform 217"/>
              <p:cNvSpPr>
                <a:spLocks/>
              </p:cNvSpPr>
              <p:nvPr/>
            </p:nvSpPr>
            <p:spPr bwMode="auto">
              <a:xfrm>
                <a:off x="4483" y="2312"/>
                <a:ext cx="14" cy="15"/>
              </a:xfrm>
              <a:custGeom>
                <a:avLst/>
                <a:gdLst>
                  <a:gd name="T0" fmla="*/ 11 w 14"/>
                  <a:gd name="T1" fmla="*/ 15 h 15"/>
                  <a:gd name="T2" fmla="*/ 0 w 14"/>
                  <a:gd name="T3" fmla="*/ 11 h 15"/>
                  <a:gd name="T4" fmla="*/ 3 w 14"/>
                  <a:gd name="T5" fmla="*/ 0 h 15"/>
                  <a:gd name="T6" fmla="*/ 14 w 14"/>
                  <a:gd name="T7" fmla="*/ 3 h 15"/>
                  <a:gd name="T8" fmla="*/ 11 w 14"/>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11" y="15"/>
                    </a:moveTo>
                    <a:lnTo>
                      <a:pt x="0" y="11"/>
                    </a:lnTo>
                    <a:lnTo>
                      <a:pt x="3" y="0"/>
                    </a:lnTo>
                    <a:lnTo>
                      <a:pt x="14" y="3"/>
                    </a:lnTo>
                    <a:lnTo>
                      <a:pt x="11"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6" name="Freeform 218"/>
              <p:cNvSpPr>
                <a:spLocks/>
              </p:cNvSpPr>
              <p:nvPr/>
            </p:nvSpPr>
            <p:spPr bwMode="auto">
              <a:xfrm>
                <a:off x="4497" y="2315"/>
                <a:ext cx="13" cy="13"/>
              </a:xfrm>
              <a:custGeom>
                <a:avLst/>
                <a:gdLst>
                  <a:gd name="T0" fmla="*/ 12 w 13"/>
                  <a:gd name="T1" fmla="*/ 13 h 13"/>
                  <a:gd name="T2" fmla="*/ 0 w 13"/>
                  <a:gd name="T3" fmla="*/ 12 h 13"/>
                  <a:gd name="T4" fmla="*/ 2 w 13"/>
                  <a:gd name="T5" fmla="*/ 0 h 13"/>
                  <a:gd name="T6" fmla="*/ 13 w 13"/>
                  <a:gd name="T7" fmla="*/ 2 h 13"/>
                  <a:gd name="T8" fmla="*/ 12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2" y="13"/>
                    </a:moveTo>
                    <a:lnTo>
                      <a:pt x="0" y="12"/>
                    </a:lnTo>
                    <a:lnTo>
                      <a:pt x="2" y="0"/>
                    </a:lnTo>
                    <a:lnTo>
                      <a:pt x="13"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7" name="Freeform 219"/>
              <p:cNvSpPr>
                <a:spLocks/>
              </p:cNvSpPr>
              <p:nvPr/>
            </p:nvSpPr>
            <p:spPr bwMode="auto">
              <a:xfrm>
                <a:off x="4426" y="2315"/>
                <a:ext cx="13" cy="15"/>
              </a:xfrm>
              <a:custGeom>
                <a:avLst/>
                <a:gdLst>
                  <a:gd name="T0" fmla="*/ 11 w 8"/>
                  <a:gd name="T1" fmla="*/ 15 h 9"/>
                  <a:gd name="T2" fmla="*/ 3 w 8"/>
                  <a:gd name="T3" fmla="*/ 13 h 9"/>
                  <a:gd name="T4" fmla="*/ 0 w 8"/>
                  <a:gd name="T5" fmla="*/ 8 h 9"/>
                  <a:gd name="T6" fmla="*/ 2 w 8"/>
                  <a:gd name="T7" fmla="*/ 0 h 9"/>
                  <a:gd name="T8" fmla="*/ 13 w 8"/>
                  <a:gd name="T9" fmla="*/ 2 h 9"/>
                  <a:gd name="T10" fmla="*/ 11 w 8"/>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9">
                    <a:moveTo>
                      <a:pt x="7" y="9"/>
                    </a:moveTo>
                    <a:cubicBezTo>
                      <a:pt x="2" y="8"/>
                      <a:pt x="2" y="8"/>
                      <a:pt x="2" y="8"/>
                    </a:cubicBezTo>
                    <a:cubicBezTo>
                      <a:pt x="1" y="7"/>
                      <a:pt x="0" y="6"/>
                      <a:pt x="0" y="5"/>
                    </a:cubicBezTo>
                    <a:cubicBezTo>
                      <a:pt x="1" y="0"/>
                      <a:pt x="1" y="0"/>
                      <a:pt x="1" y="0"/>
                    </a:cubicBezTo>
                    <a:cubicBezTo>
                      <a:pt x="8" y="1"/>
                      <a:pt x="8" y="1"/>
                      <a:pt x="8" y="1"/>
                    </a:cubicBezTo>
                    <a:lnTo>
                      <a:pt x="7" y="9"/>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8" name="Freeform 220"/>
              <p:cNvSpPr>
                <a:spLocks/>
              </p:cNvSpPr>
              <p:nvPr/>
            </p:nvSpPr>
            <p:spPr bwMode="auto">
              <a:xfrm>
                <a:off x="4439" y="2318"/>
                <a:ext cx="15" cy="13"/>
              </a:xfrm>
              <a:custGeom>
                <a:avLst/>
                <a:gdLst>
                  <a:gd name="T0" fmla="*/ 13 w 15"/>
                  <a:gd name="T1" fmla="*/ 13 h 13"/>
                  <a:gd name="T2" fmla="*/ 0 w 15"/>
                  <a:gd name="T3" fmla="*/ 12 h 13"/>
                  <a:gd name="T4" fmla="*/ 3 w 15"/>
                  <a:gd name="T5" fmla="*/ 0 h 13"/>
                  <a:gd name="T6" fmla="*/ 15 w 15"/>
                  <a:gd name="T7" fmla="*/ 2 h 13"/>
                  <a:gd name="T8" fmla="*/ 13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3" y="13"/>
                    </a:moveTo>
                    <a:lnTo>
                      <a:pt x="0" y="12"/>
                    </a:lnTo>
                    <a:lnTo>
                      <a:pt x="3" y="0"/>
                    </a:lnTo>
                    <a:lnTo>
                      <a:pt x="15" y="2"/>
                    </a:lnTo>
                    <a:lnTo>
                      <a:pt x="1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29" name="Freeform 221"/>
              <p:cNvSpPr>
                <a:spLocks/>
              </p:cNvSpPr>
              <p:nvPr/>
            </p:nvSpPr>
            <p:spPr bwMode="auto">
              <a:xfrm>
                <a:off x="4454" y="2320"/>
                <a:ext cx="13" cy="15"/>
              </a:xfrm>
              <a:custGeom>
                <a:avLst/>
                <a:gdLst>
                  <a:gd name="T0" fmla="*/ 11 w 13"/>
                  <a:gd name="T1" fmla="*/ 15 h 15"/>
                  <a:gd name="T2" fmla="*/ 0 w 13"/>
                  <a:gd name="T3" fmla="*/ 11 h 15"/>
                  <a:gd name="T4" fmla="*/ 1 w 13"/>
                  <a:gd name="T5" fmla="*/ 0 h 15"/>
                  <a:gd name="T6" fmla="*/ 13 w 13"/>
                  <a:gd name="T7" fmla="*/ 2 h 15"/>
                  <a:gd name="T8" fmla="*/ 11 w 13"/>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11" y="15"/>
                    </a:moveTo>
                    <a:lnTo>
                      <a:pt x="0" y="11"/>
                    </a:lnTo>
                    <a:lnTo>
                      <a:pt x="1" y="0"/>
                    </a:lnTo>
                    <a:lnTo>
                      <a:pt x="13" y="2"/>
                    </a:lnTo>
                    <a:lnTo>
                      <a:pt x="11"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0" name="Freeform 222"/>
              <p:cNvSpPr>
                <a:spLocks/>
              </p:cNvSpPr>
              <p:nvPr/>
            </p:nvSpPr>
            <p:spPr bwMode="auto">
              <a:xfrm>
                <a:off x="4467" y="2323"/>
                <a:ext cx="14" cy="13"/>
              </a:xfrm>
              <a:custGeom>
                <a:avLst/>
                <a:gdLst>
                  <a:gd name="T0" fmla="*/ 12 w 14"/>
                  <a:gd name="T1" fmla="*/ 13 h 13"/>
                  <a:gd name="T2" fmla="*/ 0 w 14"/>
                  <a:gd name="T3" fmla="*/ 12 h 13"/>
                  <a:gd name="T4" fmla="*/ 3 w 14"/>
                  <a:gd name="T5" fmla="*/ 0 h 13"/>
                  <a:gd name="T6" fmla="*/ 14 w 14"/>
                  <a:gd name="T7" fmla="*/ 2 h 13"/>
                  <a:gd name="T8" fmla="*/ 12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2" y="13"/>
                    </a:moveTo>
                    <a:lnTo>
                      <a:pt x="0" y="12"/>
                    </a:lnTo>
                    <a:lnTo>
                      <a:pt x="3" y="0"/>
                    </a:lnTo>
                    <a:lnTo>
                      <a:pt x="14" y="2"/>
                    </a:lnTo>
                    <a:lnTo>
                      <a:pt x="1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1" name="Freeform 223"/>
              <p:cNvSpPr>
                <a:spLocks/>
              </p:cNvSpPr>
              <p:nvPr/>
            </p:nvSpPr>
            <p:spPr bwMode="auto">
              <a:xfrm>
                <a:off x="4481" y="2325"/>
                <a:ext cx="13" cy="14"/>
              </a:xfrm>
              <a:custGeom>
                <a:avLst/>
                <a:gdLst>
                  <a:gd name="T0" fmla="*/ 11 w 13"/>
                  <a:gd name="T1" fmla="*/ 14 h 14"/>
                  <a:gd name="T2" fmla="*/ 0 w 13"/>
                  <a:gd name="T3" fmla="*/ 11 h 14"/>
                  <a:gd name="T4" fmla="*/ 2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1"/>
                    </a:lnTo>
                    <a:lnTo>
                      <a:pt x="2" y="0"/>
                    </a:lnTo>
                    <a:lnTo>
                      <a:pt x="13" y="3"/>
                    </a:lnTo>
                    <a:lnTo>
                      <a:pt x="11" y="1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2" name="Freeform 224"/>
              <p:cNvSpPr>
                <a:spLocks/>
              </p:cNvSpPr>
              <p:nvPr/>
            </p:nvSpPr>
            <p:spPr bwMode="auto">
              <a:xfrm>
                <a:off x="4494" y="2328"/>
                <a:ext cx="15" cy="13"/>
              </a:xfrm>
              <a:custGeom>
                <a:avLst/>
                <a:gdLst>
                  <a:gd name="T0" fmla="*/ 8 w 9"/>
                  <a:gd name="T1" fmla="*/ 13 h 8"/>
                  <a:gd name="T2" fmla="*/ 0 w 9"/>
                  <a:gd name="T3" fmla="*/ 11 h 8"/>
                  <a:gd name="T4" fmla="*/ 2 w 9"/>
                  <a:gd name="T5" fmla="*/ 0 h 8"/>
                  <a:gd name="T6" fmla="*/ 15 w 9"/>
                  <a:gd name="T7" fmla="*/ 2 h 8"/>
                  <a:gd name="T8" fmla="*/ 13 w 9"/>
                  <a:gd name="T9" fmla="*/ 10 h 8"/>
                  <a:gd name="T10" fmla="*/ 8 w 9"/>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8">
                    <a:moveTo>
                      <a:pt x="5" y="8"/>
                    </a:moveTo>
                    <a:cubicBezTo>
                      <a:pt x="0" y="7"/>
                      <a:pt x="0" y="7"/>
                      <a:pt x="0" y="7"/>
                    </a:cubicBezTo>
                    <a:cubicBezTo>
                      <a:pt x="1" y="0"/>
                      <a:pt x="1" y="0"/>
                      <a:pt x="1" y="0"/>
                    </a:cubicBezTo>
                    <a:cubicBezTo>
                      <a:pt x="9" y="1"/>
                      <a:pt x="9" y="1"/>
                      <a:pt x="9" y="1"/>
                    </a:cubicBezTo>
                    <a:cubicBezTo>
                      <a:pt x="8" y="6"/>
                      <a:pt x="8" y="6"/>
                      <a:pt x="8" y="6"/>
                    </a:cubicBezTo>
                    <a:cubicBezTo>
                      <a:pt x="7" y="7"/>
                      <a:pt x="6" y="8"/>
                      <a:pt x="5" y="8"/>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3" name="Freeform 225"/>
              <p:cNvSpPr>
                <a:spLocks/>
              </p:cNvSpPr>
              <p:nvPr/>
            </p:nvSpPr>
            <p:spPr bwMode="auto">
              <a:xfrm>
                <a:off x="4560" y="2312"/>
                <a:ext cx="93" cy="58"/>
              </a:xfrm>
              <a:custGeom>
                <a:avLst/>
                <a:gdLst>
                  <a:gd name="T0" fmla="*/ 0 w 57"/>
                  <a:gd name="T1" fmla="*/ 39 h 36"/>
                  <a:gd name="T2" fmla="*/ 7 w 57"/>
                  <a:gd name="T3" fmla="*/ 3 h 36"/>
                  <a:gd name="T4" fmla="*/ 11 w 57"/>
                  <a:gd name="T5" fmla="*/ 0 h 36"/>
                  <a:gd name="T6" fmla="*/ 90 w 57"/>
                  <a:gd name="T7" fmla="*/ 15 h 36"/>
                  <a:gd name="T8" fmla="*/ 91 w 57"/>
                  <a:gd name="T9" fmla="*/ 19 h 36"/>
                  <a:gd name="T10" fmla="*/ 85 w 57"/>
                  <a:gd name="T11" fmla="*/ 55 h 36"/>
                  <a:gd name="T12" fmla="*/ 82 w 57"/>
                  <a:gd name="T13" fmla="*/ 58 h 36"/>
                  <a:gd name="T14" fmla="*/ 3 w 57"/>
                  <a:gd name="T15" fmla="*/ 44 h 36"/>
                  <a:gd name="T16" fmla="*/ 0 w 57"/>
                  <a:gd name="T17" fmla="*/ 39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36">
                    <a:moveTo>
                      <a:pt x="0" y="24"/>
                    </a:moveTo>
                    <a:cubicBezTo>
                      <a:pt x="4" y="2"/>
                      <a:pt x="4" y="2"/>
                      <a:pt x="4" y="2"/>
                    </a:cubicBezTo>
                    <a:cubicBezTo>
                      <a:pt x="5" y="1"/>
                      <a:pt x="6" y="0"/>
                      <a:pt x="7" y="0"/>
                    </a:cubicBezTo>
                    <a:cubicBezTo>
                      <a:pt x="55" y="9"/>
                      <a:pt x="55" y="9"/>
                      <a:pt x="55" y="9"/>
                    </a:cubicBezTo>
                    <a:cubicBezTo>
                      <a:pt x="56" y="9"/>
                      <a:pt x="57" y="11"/>
                      <a:pt x="56" y="12"/>
                    </a:cubicBezTo>
                    <a:cubicBezTo>
                      <a:pt x="52" y="34"/>
                      <a:pt x="52" y="34"/>
                      <a:pt x="52" y="34"/>
                    </a:cubicBezTo>
                    <a:cubicBezTo>
                      <a:pt x="52" y="35"/>
                      <a:pt x="51" y="36"/>
                      <a:pt x="50" y="36"/>
                    </a:cubicBezTo>
                    <a:cubicBezTo>
                      <a:pt x="2" y="27"/>
                      <a:pt x="2" y="27"/>
                      <a:pt x="2" y="27"/>
                    </a:cubicBezTo>
                    <a:cubicBezTo>
                      <a:pt x="1" y="26"/>
                      <a:pt x="0" y="25"/>
                      <a:pt x="0" y="24"/>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4" name="Freeform 226"/>
              <p:cNvSpPr>
                <a:spLocks/>
              </p:cNvSpPr>
              <p:nvPr/>
            </p:nvSpPr>
            <p:spPr bwMode="auto">
              <a:xfrm>
                <a:off x="4569" y="2315"/>
                <a:ext cx="13" cy="13"/>
              </a:xfrm>
              <a:custGeom>
                <a:avLst/>
                <a:gdLst>
                  <a:gd name="T0" fmla="*/ 11 w 8"/>
                  <a:gd name="T1" fmla="*/ 13 h 8"/>
                  <a:gd name="T2" fmla="*/ 0 w 8"/>
                  <a:gd name="T3" fmla="*/ 11 h 8"/>
                  <a:gd name="T4" fmla="*/ 2 w 8"/>
                  <a:gd name="T5" fmla="*/ 3 h 8"/>
                  <a:gd name="T6" fmla="*/ 5 w 8"/>
                  <a:gd name="T7" fmla="*/ 0 h 8"/>
                  <a:gd name="T8" fmla="*/ 13 w 8"/>
                  <a:gd name="T9" fmla="*/ 2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2"/>
                      <a:pt x="1" y="2"/>
                      <a:pt x="1" y="2"/>
                    </a:cubicBezTo>
                    <a:cubicBezTo>
                      <a:pt x="1" y="1"/>
                      <a:pt x="2" y="0"/>
                      <a:pt x="3" y="0"/>
                    </a:cubicBezTo>
                    <a:cubicBezTo>
                      <a:pt x="8" y="1"/>
                      <a:pt x="8" y="1"/>
                      <a:pt x="8" y="1"/>
                    </a:cubicBezTo>
                    <a:lnTo>
                      <a:pt x="7"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5" name="Freeform 227"/>
              <p:cNvSpPr>
                <a:spLocks/>
              </p:cNvSpPr>
              <p:nvPr/>
            </p:nvSpPr>
            <p:spPr bwMode="auto">
              <a:xfrm>
                <a:off x="4582" y="2317"/>
                <a:ext cx="13" cy="14"/>
              </a:xfrm>
              <a:custGeom>
                <a:avLst/>
                <a:gdLst>
                  <a:gd name="T0" fmla="*/ 11 w 13"/>
                  <a:gd name="T1" fmla="*/ 14 h 14"/>
                  <a:gd name="T2" fmla="*/ 0 w 13"/>
                  <a:gd name="T3" fmla="*/ 11 h 14"/>
                  <a:gd name="T4" fmla="*/ 1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1"/>
                    </a:lnTo>
                    <a:lnTo>
                      <a:pt x="1" y="0"/>
                    </a:lnTo>
                    <a:lnTo>
                      <a:pt x="13" y="3"/>
                    </a:lnTo>
                    <a:lnTo>
                      <a:pt x="11"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6" name="Freeform 228"/>
              <p:cNvSpPr>
                <a:spLocks/>
              </p:cNvSpPr>
              <p:nvPr/>
            </p:nvSpPr>
            <p:spPr bwMode="auto">
              <a:xfrm>
                <a:off x="4595" y="2320"/>
                <a:ext cx="14" cy="13"/>
              </a:xfrm>
              <a:custGeom>
                <a:avLst/>
                <a:gdLst>
                  <a:gd name="T0" fmla="*/ 12 w 14"/>
                  <a:gd name="T1" fmla="*/ 13 h 13"/>
                  <a:gd name="T2" fmla="*/ 0 w 14"/>
                  <a:gd name="T3" fmla="*/ 11 h 13"/>
                  <a:gd name="T4" fmla="*/ 3 w 14"/>
                  <a:gd name="T5" fmla="*/ 0 h 13"/>
                  <a:gd name="T6" fmla="*/ 14 w 14"/>
                  <a:gd name="T7" fmla="*/ 2 h 13"/>
                  <a:gd name="T8" fmla="*/ 12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2" y="13"/>
                    </a:moveTo>
                    <a:lnTo>
                      <a:pt x="0" y="11"/>
                    </a:lnTo>
                    <a:lnTo>
                      <a:pt x="3" y="0"/>
                    </a:lnTo>
                    <a:lnTo>
                      <a:pt x="14" y="2"/>
                    </a:lnTo>
                    <a:lnTo>
                      <a:pt x="12"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7" name="Freeform 229"/>
              <p:cNvSpPr>
                <a:spLocks/>
              </p:cNvSpPr>
              <p:nvPr/>
            </p:nvSpPr>
            <p:spPr bwMode="auto">
              <a:xfrm>
                <a:off x="4565" y="2328"/>
                <a:ext cx="15" cy="13"/>
              </a:xfrm>
              <a:custGeom>
                <a:avLst/>
                <a:gdLst>
                  <a:gd name="T0" fmla="*/ 12 w 15"/>
                  <a:gd name="T1" fmla="*/ 13 h 13"/>
                  <a:gd name="T2" fmla="*/ 0 w 15"/>
                  <a:gd name="T3" fmla="*/ 11 h 13"/>
                  <a:gd name="T4" fmla="*/ 2 w 15"/>
                  <a:gd name="T5" fmla="*/ 0 h 13"/>
                  <a:gd name="T6" fmla="*/ 15 w 15"/>
                  <a:gd name="T7" fmla="*/ 2 h 13"/>
                  <a:gd name="T8" fmla="*/ 12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2" y="13"/>
                    </a:moveTo>
                    <a:lnTo>
                      <a:pt x="0" y="11"/>
                    </a:lnTo>
                    <a:lnTo>
                      <a:pt x="2" y="0"/>
                    </a:lnTo>
                    <a:lnTo>
                      <a:pt x="15" y="2"/>
                    </a:lnTo>
                    <a:lnTo>
                      <a:pt x="12"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8" name="Freeform 230"/>
              <p:cNvSpPr>
                <a:spLocks/>
              </p:cNvSpPr>
              <p:nvPr/>
            </p:nvSpPr>
            <p:spPr bwMode="auto">
              <a:xfrm>
                <a:off x="4578" y="2330"/>
                <a:ext cx="15" cy="14"/>
              </a:xfrm>
              <a:custGeom>
                <a:avLst/>
                <a:gdLst>
                  <a:gd name="T0" fmla="*/ 13 w 15"/>
                  <a:gd name="T1" fmla="*/ 14 h 14"/>
                  <a:gd name="T2" fmla="*/ 0 w 15"/>
                  <a:gd name="T3" fmla="*/ 11 h 14"/>
                  <a:gd name="T4" fmla="*/ 4 w 15"/>
                  <a:gd name="T5" fmla="*/ 0 h 14"/>
                  <a:gd name="T6" fmla="*/ 15 w 15"/>
                  <a:gd name="T7" fmla="*/ 3 h 14"/>
                  <a:gd name="T8" fmla="*/ 13 w 15"/>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13" y="14"/>
                    </a:moveTo>
                    <a:lnTo>
                      <a:pt x="0" y="11"/>
                    </a:lnTo>
                    <a:lnTo>
                      <a:pt x="4" y="0"/>
                    </a:lnTo>
                    <a:lnTo>
                      <a:pt x="15" y="3"/>
                    </a:lnTo>
                    <a:lnTo>
                      <a:pt x="13"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39" name="Freeform 231"/>
              <p:cNvSpPr>
                <a:spLocks/>
              </p:cNvSpPr>
              <p:nvPr/>
            </p:nvSpPr>
            <p:spPr bwMode="auto">
              <a:xfrm>
                <a:off x="4593" y="2333"/>
                <a:ext cx="13" cy="13"/>
              </a:xfrm>
              <a:custGeom>
                <a:avLst/>
                <a:gdLst>
                  <a:gd name="T0" fmla="*/ 11 w 13"/>
                  <a:gd name="T1" fmla="*/ 13 h 13"/>
                  <a:gd name="T2" fmla="*/ 0 w 13"/>
                  <a:gd name="T3" fmla="*/ 11 h 13"/>
                  <a:gd name="T4" fmla="*/ 2 w 13"/>
                  <a:gd name="T5" fmla="*/ 0 h 13"/>
                  <a:gd name="T6" fmla="*/ 13 w 13"/>
                  <a:gd name="T7" fmla="*/ 2 h 13"/>
                  <a:gd name="T8" fmla="*/ 11 w 13"/>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13"/>
                    </a:moveTo>
                    <a:lnTo>
                      <a:pt x="0" y="11"/>
                    </a:lnTo>
                    <a:lnTo>
                      <a:pt x="2" y="0"/>
                    </a:lnTo>
                    <a:lnTo>
                      <a:pt x="13" y="2"/>
                    </a:lnTo>
                    <a:lnTo>
                      <a:pt x="11"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0" name="Freeform 232"/>
              <p:cNvSpPr>
                <a:spLocks/>
              </p:cNvSpPr>
              <p:nvPr/>
            </p:nvSpPr>
            <p:spPr bwMode="auto">
              <a:xfrm>
                <a:off x="4609" y="2322"/>
                <a:ext cx="13" cy="14"/>
              </a:xfrm>
              <a:custGeom>
                <a:avLst/>
                <a:gdLst>
                  <a:gd name="T0" fmla="*/ 11 w 13"/>
                  <a:gd name="T1" fmla="*/ 14 h 14"/>
                  <a:gd name="T2" fmla="*/ 0 w 13"/>
                  <a:gd name="T3" fmla="*/ 13 h 14"/>
                  <a:gd name="T4" fmla="*/ 2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3"/>
                    </a:lnTo>
                    <a:lnTo>
                      <a:pt x="2" y="0"/>
                    </a:lnTo>
                    <a:lnTo>
                      <a:pt x="13" y="3"/>
                    </a:lnTo>
                    <a:lnTo>
                      <a:pt x="11"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1" name="Freeform 233"/>
              <p:cNvSpPr>
                <a:spLocks/>
              </p:cNvSpPr>
              <p:nvPr/>
            </p:nvSpPr>
            <p:spPr bwMode="auto">
              <a:xfrm>
                <a:off x="4622" y="2325"/>
                <a:ext cx="15" cy="13"/>
              </a:xfrm>
              <a:custGeom>
                <a:avLst/>
                <a:gdLst>
                  <a:gd name="T0" fmla="*/ 13 w 15"/>
                  <a:gd name="T1" fmla="*/ 13 h 13"/>
                  <a:gd name="T2" fmla="*/ 0 w 15"/>
                  <a:gd name="T3" fmla="*/ 11 h 13"/>
                  <a:gd name="T4" fmla="*/ 3 w 15"/>
                  <a:gd name="T5" fmla="*/ 0 h 13"/>
                  <a:gd name="T6" fmla="*/ 15 w 15"/>
                  <a:gd name="T7" fmla="*/ 2 h 13"/>
                  <a:gd name="T8" fmla="*/ 13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3" y="13"/>
                    </a:moveTo>
                    <a:lnTo>
                      <a:pt x="0" y="11"/>
                    </a:lnTo>
                    <a:lnTo>
                      <a:pt x="3" y="0"/>
                    </a:lnTo>
                    <a:lnTo>
                      <a:pt x="15" y="2"/>
                    </a:lnTo>
                    <a:lnTo>
                      <a:pt x="1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2" name="Freeform 234"/>
              <p:cNvSpPr>
                <a:spLocks/>
              </p:cNvSpPr>
              <p:nvPr/>
            </p:nvSpPr>
            <p:spPr bwMode="auto">
              <a:xfrm>
                <a:off x="4637" y="2328"/>
                <a:ext cx="13" cy="13"/>
              </a:xfrm>
              <a:custGeom>
                <a:avLst/>
                <a:gdLst>
                  <a:gd name="T0" fmla="*/ 11 w 8"/>
                  <a:gd name="T1" fmla="*/ 13 h 8"/>
                  <a:gd name="T2" fmla="*/ 0 w 8"/>
                  <a:gd name="T3" fmla="*/ 11 h 8"/>
                  <a:gd name="T4" fmla="*/ 2 w 8"/>
                  <a:gd name="T5" fmla="*/ 0 h 8"/>
                  <a:gd name="T6" fmla="*/ 10 w 8"/>
                  <a:gd name="T7" fmla="*/ 0 h 8"/>
                  <a:gd name="T8" fmla="*/ 13 w 8"/>
                  <a:gd name="T9" fmla="*/ 5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0" y="7"/>
                      <a:pt x="0" y="7"/>
                      <a:pt x="0" y="7"/>
                    </a:cubicBezTo>
                    <a:cubicBezTo>
                      <a:pt x="1" y="0"/>
                      <a:pt x="1" y="0"/>
                      <a:pt x="1" y="0"/>
                    </a:cubicBezTo>
                    <a:cubicBezTo>
                      <a:pt x="6" y="0"/>
                      <a:pt x="6" y="0"/>
                      <a:pt x="6" y="0"/>
                    </a:cubicBezTo>
                    <a:cubicBezTo>
                      <a:pt x="7" y="1"/>
                      <a:pt x="8" y="2"/>
                      <a:pt x="8" y="3"/>
                    </a:cubicBezTo>
                    <a:lnTo>
                      <a:pt x="7"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3" name="Freeform 235"/>
              <p:cNvSpPr>
                <a:spLocks/>
              </p:cNvSpPr>
              <p:nvPr/>
            </p:nvSpPr>
            <p:spPr bwMode="auto">
              <a:xfrm>
                <a:off x="4606" y="2335"/>
                <a:ext cx="14" cy="14"/>
              </a:xfrm>
              <a:custGeom>
                <a:avLst/>
                <a:gdLst>
                  <a:gd name="T0" fmla="*/ 13 w 14"/>
                  <a:gd name="T1" fmla="*/ 14 h 14"/>
                  <a:gd name="T2" fmla="*/ 0 w 14"/>
                  <a:gd name="T3" fmla="*/ 13 h 14"/>
                  <a:gd name="T4" fmla="*/ 3 w 14"/>
                  <a:gd name="T5" fmla="*/ 0 h 14"/>
                  <a:gd name="T6" fmla="*/ 14 w 14"/>
                  <a:gd name="T7" fmla="*/ 3 h 14"/>
                  <a:gd name="T8" fmla="*/ 13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3" y="14"/>
                    </a:moveTo>
                    <a:lnTo>
                      <a:pt x="0" y="13"/>
                    </a:lnTo>
                    <a:lnTo>
                      <a:pt x="3" y="0"/>
                    </a:lnTo>
                    <a:lnTo>
                      <a:pt x="14" y="3"/>
                    </a:lnTo>
                    <a:lnTo>
                      <a:pt x="13"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4" name="Freeform 236"/>
              <p:cNvSpPr>
                <a:spLocks/>
              </p:cNvSpPr>
              <p:nvPr/>
            </p:nvSpPr>
            <p:spPr bwMode="auto">
              <a:xfrm>
                <a:off x="4620" y="2338"/>
                <a:ext cx="13" cy="14"/>
              </a:xfrm>
              <a:custGeom>
                <a:avLst/>
                <a:gdLst>
                  <a:gd name="T0" fmla="*/ 12 w 13"/>
                  <a:gd name="T1" fmla="*/ 14 h 14"/>
                  <a:gd name="T2" fmla="*/ 0 w 13"/>
                  <a:gd name="T3" fmla="*/ 11 h 14"/>
                  <a:gd name="T4" fmla="*/ 2 w 13"/>
                  <a:gd name="T5" fmla="*/ 0 h 14"/>
                  <a:gd name="T6" fmla="*/ 13 w 13"/>
                  <a:gd name="T7" fmla="*/ 1 h 14"/>
                  <a:gd name="T8" fmla="*/ 12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2" y="14"/>
                    </a:moveTo>
                    <a:lnTo>
                      <a:pt x="0" y="11"/>
                    </a:lnTo>
                    <a:lnTo>
                      <a:pt x="2" y="0"/>
                    </a:lnTo>
                    <a:lnTo>
                      <a:pt x="13" y="1"/>
                    </a:lnTo>
                    <a:lnTo>
                      <a:pt x="12"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5" name="Freeform 237"/>
              <p:cNvSpPr>
                <a:spLocks/>
              </p:cNvSpPr>
              <p:nvPr/>
            </p:nvSpPr>
            <p:spPr bwMode="auto">
              <a:xfrm>
                <a:off x="4633" y="2341"/>
                <a:ext cx="15" cy="13"/>
              </a:xfrm>
              <a:custGeom>
                <a:avLst/>
                <a:gdLst>
                  <a:gd name="T0" fmla="*/ 12 w 15"/>
                  <a:gd name="T1" fmla="*/ 13 h 13"/>
                  <a:gd name="T2" fmla="*/ 0 w 15"/>
                  <a:gd name="T3" fmla="*/ 11 h 13"/>
                  <a:gd name="T4" fmla="*/ 4 w 15"/>
                  <a:gd name="T5" fmla="*/ 0 h 13"/>
                  <a:gd name="T6" fmla="*/ 15 w 15"/>
                  <a:gd name="T7" fmla="*/ 2 h 13"/>
                  <a:gd name="T8" fmla="*/ 12 w 15"/>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3">
                    <a:moveTo>
                      <a:pt x="12" y="13"/>
                    </a:moveTo>
                    <a:lnTo>
                      <a:pt x="0" y="11"/>
                    </a:lnTo>
                    <a:lnTo>
                      <a:pt x="4" y="0"/>
                    </a:lnTo>
                    <a:lnTo>
                      <a:pt x="15" y="2"/>
                    </a:lnTo>
                    <a:lnTo>
                      <a:pt x="12"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6" name="Freeform 238"/>
              <p:cNvSpPr>
                <a:spLocks/>
              </p:cNvSpPr>
              <p:nvPr/>
            </p:nvSpPr>
            <p:spPr bwMode="auto">
              <a:xfrm>
                <a:off x="4564" y="2341"/>
                <a:ext cx="13" cy="13"/>
              </a:xfrm>
              <a:custGeom>
                <a:avLst/>
                <a:gdLst>
                  <a:gd name="T0" fmla="*/ 11 w 8"/>
                  <a:gd name="T1" fmla="*/ 13 h 8"/>
                  <a:gd name="T2" fmla="*/ 3 w 8"/>
                  <a:gd name="T3" fmla="*/ 11 h 8"/>
                  <a:gd name="T4" fmla="*/ 0 w 8"/>
                  <a:gd name="T5" fmla="*/ 8 h 8"/>
                  <a:gd name="T6" fmla="*/ 2 w 8"/>
                  <a:gd name="T7" fmla="*/ 0 h 8"/>
                  <a:gd name="T8" fmla="*/ 13 w 8"/>
                  <a:gd name="T9" fmla="*/ 2 h 8"/>
                  <a:gd name="T10" fmla="*/ 11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cubicBezTo>
                      <a:pt x="2" y="7"/>
                      <a:pt x="2" y="7"/>
                      <a:pt x="2" y="7"/>
                    </a:cubicBezTo>
                    <a:cubicBezTo>
                      <a:pt x="0" y="7"/>
                      <a:pt x="0" y="6"/>
                      <a:pt x="0" y="5"/>
                    </a:cubicBezTo>
                    <a:cubicBezTo>
                      <a:pt x="1" y="0"/>
                      <a:pt x="1" y="0"/>
                      <a:pt x="1" y="0"/>
                    </a:cubicBezTo>
                    <a:cubicBezTo>
                      <a:pt x="8" y="1"/>
                      <a:pt x="8" y="1"/>
                      <a:pt x="8" y="1"/>
                    </a:cubicBezTo>
                    <a:lnTo>
                      <a:pt x="7"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7" name="Freeform 239"/>
              <p:cNvSpPr>
                <a:spLocks/>
              </p:cNvSpPr>
              <p:nvPr/>
            </p:nvSpPr>
            <p:spPr bwMode="auto">
              <a:xfrm>
                <a:off x="4577" y="2343"/>
                <a:ext cx="13" cy="14"/>
              </a:xfrm>
              <a:custGeom>
                <a:avLst/>
                <a:gdLst>
                  <a:gd name="T0" fmla="*/ 11 w 13"/>
                  <a:gd name="T1" fmla="*/ 14 h 14"/>
                  <a:gd name="T2" fmla="*/ 0 w 13"/>
                  <a:gd name="T3" fmla="*/ 13 h 14"/>
                  <a:gd name="T4" fmla="*/ 1 w 13"/>
                  <a:gd name="T5" fmla="*/ 0 h 14"/>
                  <a:gd name="T6" fmla="*/ 13 w 13"/>
                  <a:gd name="T7" fmla="*/ 3 h 14"/>
                  <a:gd name="T8" fmla="*/ 11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1" y="14"/>
                    </a:moveTo>
                    <a:lnTo>
                      <a:pt x="0" y="13"/>
                    </a:lnTo>
                    <a:lnTo>
                      <a:pt x="1" y="0"/>
                    </a:lnTo>
                    <a:lnTo>
                      <a:pt x="13" y="3"/>
                    </a:lnTo>
                    <a:lnTo>
                      <a:pt x="11"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8" name="Freeform 240"/>
              <p:cNvSpPr>
                <a:spLocks/>
              </p:cNvSpPr>
              <p:nvPr/>
            </p:nvSpPr>
            <p:spPr bwMode="auto">
              <a:xfrm>
                <a:off x="4590" y="2346"/>
                <a:ext cx="14" cy="13"/>
              </a:xfrm>
              <a:custGeom>
                <a:avLst/>
                <a:gdLst>
                  <a:gd name="T0" fmla="*/ 13 w 14"/>
                  <a:gd name="T1" fmla="*/ 13 h 13"/>
                  <a:gd name="T2" fmla="*/ 0 w 14"/>
                  <a:gd name="T3" fmla="*/ 11 h 13"/>
                  <a:gd name="T4" fmla="*/ 3 w 14"/>
                  <a:gd name="T5" fmla="*/ 0 h 13"/>
                  <a:gd name="T6" fmla="*/ 14 w 14"/>
                  <a:gd name="T7" fmla="*/ 2 h 13"/>
                  <a:gd name="T8" fmla="*/ 13 w 14"/>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13" y="13"/>
                    </a:moveTo>
                    <a:lnTo>
                      <a:pt x="0" y="11"/>
                    </a:lnTo>
                    <a:lnTo>
                      <a:pt x="3" y="0"/>
                    </a:lnTo>
                    <a:lnTo>
                      <a:pt x="14" y="2"/>
                    </a:lnTo>
                    <a:lnTo>
                      <a:pt x="1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9" name="Freeform 241"/>
              <p:cNvSpPr>
                <a:spLocks/>
              </p:cNvSpPr>
              <p:nvPr/>
            </p:nvSpPr>
            <p:spPr bwMode="auto">
              <a:xfrm>
                <a:off x="4604" y="2348"/>
                <a:ext cx="13" cy="14"/>
              </a:xfrm>
              <a:custGeom>
                <a:avLst/>
                <a:gdLst>
                  <a:gd name="T0" fmla="*/ 12 w 13"/>
                  <a:gd name="T1" fmla="*/ 14 h 14"/>
                  <a:gd name="T2" fmla="*/ 0 w 13"/>
                  <a:gd name="T3" fmla="*/ 13 h 14"/>
                  <a:gd name="T4" fmla="*/ 2 w 13"/>
                  <a:gd name="T5" fmla="*/ 0 h 14"/>
                  <a:gd name="T6" fmla="*/ 13 w 13"/>
                  <a:gd name="T7" fmla="*/ 3 h 14"/>
                  <a:gd name="T8" fmla="*/ 12 w 13"/>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2" y="14"/>
                    </a:moveTo>
                    <a:lnTo>
                      <a:pt x="0" y="13"/>
                    </a:lnTo>
                    <a:lnTo>
                      <a:pt x="2" y="0"/>
                    </a:lnTo>
                    <a:lnTo>
                      <a:pt x="13" y="3"/>
                    </a:lnTo>
                    <a:lnTo>
                      <a:pt x="12"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0" name="Freeform 242"/>
              <p:cNvSpPr>
                <a:spLocks/>
              </p:cNvSpPr>
              <p:nvPr/>
            </p:nvSpPr>
            <p:spPr bwMode="auto">
              <a:xfrm>
                <a:off x="4617" y="2351"/>
                <a:ext cx="15" cy="14"/>
              </a:xfrm>
              <a:custGeom>
                <a:avLst/>
                <a:gdLst>
                  <a:gd name="T0" fmla="*/ 13 w 15"/>
                  <a:gd name="T1" fmla="*/ 14 h 14"/>
                  <a:gd name="T2" fmla="*/ 0 w 15"/>
                  <a:gd name="T3" fmla="*/ 11 h 14"/>
                  <a:gd name="T4" fmla="*/ 3 w 15"/>
                  <a:gd name="T5" fmla="*/ 0 h 14"/>
                  <a:gd name="T6" fmla="*/ 15 w 15"/>
                  <a:gd name="T7" fmla="*/ 1 h 14"/>
                  <a:gd name="T8" fmla="*/ 13 w 15"/>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13" y="14"/>
                    </a:moveTo>
                    <a:lnTo>
                      <a:pt x="0" y="11"/>
                    </a:lnTo>
                    <a:lnTo>
                      <a:pt x="3" y="0"/>
                    </a:lnTo>
                    <a:lnTo>
                      <a:pt x="15" y="1"/>
                    </a:lnTo>
                    <a:lnTo>
                      <a:pt x="13" y="14"/>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1" name="Freeform 243"/>
              <p:cNvSpPr>
                <a:spLocks/>
              </p:cNvSpPr>
              <p:nvPr/>
            </p:nvSpPr>
            <p:spPr bwMode="auto">
              <a:xfrm>
                <a:off x="4632" y="2354"/>
                <a:ext cx="13" cy="13"/>
              </a:xfrm>
              <a:custGeom>
                <a:avLst/>
                <a:gdLst>
                  <a:gd name="T0" fmla="*/ 8 w 8"/>
                  <a:gd name="T1" fmla="*/ 13 h 8"/>
                  <a:gd name="T2" fmla="*/ 0 w 8"/>
                  <a:gd name="T3" fmla="*/ 11 h 8"/>
                  <a:gd name="T4" fmla="*/ 2 w 8"/>
                  <a:gd name="T5" fmla="*/ 0 h 8"/>
                  <a:gd name="T6" fmla="*/ 13 w 8"/>
                  <a:gd name="T7" fmla="*/ 2 h 8"/>
                  <a:gd name="T8" fmla="*/ 11 w 8"/>
                  <a:gd name="T9" fmla="*/ 10 h 8"/>
                  <a:gd name="T10" fmla="*/ 8 w 8"/>
                  <a:gd name="T11" fmla="*/ 1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5" y="8"/>
                    </a:moveTo>
                    <a:cubicBezTo>
                      <a:pt x="0" y="7"/>
                      <a:pt x="0" y="7"/>
                      <a:pt x="0" y="7"/>
                    </a:cubicBezTo>
                    <a:cubicBezTo>
                      <a:pt x="1" y="0"/>
                      <a:pt x="1" y="0"/>
                      <a:pt x="1" y="0"/>
                    </a:cubicBezTo>
                    <a:cubicBezTo>
                      <a:pt x="8" y="1"/>
                      <a:pt x="8" y="1"/>
                      <a:pt x="8" y="1"/>
                    </a:cubicBezTo>
                    <a:cubicBezTo>
                      <a:pt x="7" y="6"/>
                      <a:pt x="7" y="6"/>
                      <a:pt x="7" y="6"/>
                    </a:cubicBezTo>
                    <a:cubicBezTo>
                      <a:pt x="7" y="7"/>
                      <a:pt x="6" y="8"/>
                      <a:pt x="5" y="8"/>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2" name="Freeform 244"/>
              <p:cNvSpPr>
                <a:spLocks/>
              </p:cNvSpPr>
              <p:nvPr/>
            </p:nvSpPr>
            <p:spPr bwMode="auto">
              <a:xfrm>
                <a:off x="4512" y="2302"/>
                <a:ext cx="52" cy="52"/>
              </a:xfrm>
              <a:custGeom>
                <a:avLst/>
                <a:gdLst>
                  <a:gd name="T0" fmla="*/ 50 w 32"/>
                  <a:gd name="T1" fmla="*/ 31 h 32"/>
                  <a:gd name="T2" fmla="*/ 21 w 32"/>
                  <a:gd name="T3" fmla="*/ 50 h 32"/>
                  <a:gd name="T4" fmla="*/ 2 w 32"/>
                  <a:gd name="T5" fmla="*/ 21 h 32"/>
                  <a:gd name="T6" fmla="*/ 31 w 32"/>
                  <a:gd name="T7" fmla="*/ 2 h 32"/>
                  <a:gd name="T8" fmla="*/ 50 w 32"/>
                  <a:gd name="T9" fmla="*/ 31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1" y="19"/>
                    </a:moveTo>
                    <a:cubicBezTo>
                      <a:pt x="29" y="27"/>
                      <a:pt x="21" y="32"/>
                      <a:pt x="13" y="31"/>
                    </a:cubicBezTo>
                    <a:cubicBezTo>
                      <a:pt x="5" y="29"/>
                      <a:pt x="0" y="21"/>
                      <a:pt x="1" y="13"/>
                    </a:cubicBezTo>
                    <a:cubicBezTo>
                      <a:pt x="3" y="5"/>
                      <a:pt x="11" y="0"/>
                      <a:pt x="19" y="1"/>
                    </a:cubicBezTo>
                    <a:cubicBezTo>
                      <a:pt x="27" y="3"/>
                      <a:pt x="32" y="11"/>
                      <a:pt x="31" y="19"/>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3" name="Freeform 245"/>
              <p:cNvSpPr>
                <a:spLocks/>
              </p:cNvSpPr>
              <p:nvPr/>
            </p:nvSpPr>
            <p:spPr bwMode="auto">
              <a:xfrm>
                <a:off x="4533" y="2304"/>
                <a:ext cx="31" cy="50"/>
              </a:xfrm>
              <a:custGeom>
                <a:avLst/>
                <a:gdLst>
                  <a:gd name="T0" fmla="*/ 10 w 19"/>
                  <a:gd name="T1" fmla="*/ 0 h 31"/>
                  <a:gd name="T2" fmla="*/ 10 w 19"/>
                  <a:gd name="T3" fmla="*/ 0 h 31"/>
                  <a:gd name="T4" fmla="*/ 0 w 19"/>
                  <a:gd name="T5" fmla="*/ 48 h 31"/>
                  <a:gd name="T6" fmla="*/ 0 w 19"/>
                  <a:gd name="T7" fmla="*/ 48 h 31"/>
                  <a:gd name="T8" fmla="*/ 29 w 19"/>
                  <a:gd name="T9" fmla="*/ 29 h 31"/>
                  <a:gd name="T10" fmla="*/ 10 w 19"/>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1">
                    <a:moveTo>
                      <a:pt x="6" y="0"/>
                    </a:moveTo>
                    <a:cubicBezTo>
                      <a:pt x="6" y="0"/>
                      <a:pt x="6" y="0"/>
                      <a:pt x="6" y="0"/>
                    </a:cubicBezTo>
                    <a:cubicBezTo>
                      <a:pt x="0" y="30"/>
                      <a:pt x="0" y="30"/>
                      <a:pt x="0" y="30"/>
                    </a:cubicBezTo>
                    <a:cubicBezTo>
                      <a:pt x="0" y="30"/>
                      <a:pt x="0" y="30"/>
                      <a:pt x="0" y="30"/>
                    </a:cubicBezTo>
                    <a:cubicBezTo>
                      <a:pt x="8" y="31"/>
                      <a:pt x="16" y="26"/>
                      <a:pt x="18" y="18"/>
                    </a:cubicBezTo>
                    <a:cubicBezTo>
                      <a:pt x="19" y="10"/>
                      <a:pt x="14" y="2"/>
                      <a:pt x="6" y="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4" name="Freeform 246"/>
              <p:cNvSpPr>
                <a:spLocks/>
              </p:cNvSpPr>
              <p:nvPr/>
            </p:nvSpPr>
            <p:spPr bwMode="auto">
              <a:xfrm>
                <a:off x="3533" y="2730"/>
                <a:ext cx="127" cy="123"/>
              </a:xfrm>
              <a:custGeom>
                <a:avLst/>
                <a:gdLst>
                  <a:gd name="T0" fmla="*/ 36 w 78"/>
                  <a:gd name="T1" fmla="*/ 121 h 76"/>
                  <a:gd name="T2" fmla="*/ 2 w 78"/>
                  <a:gd name="T3" fmla="*/ 83 h 76"/>
                  <a:gd name="T4" fmla="*/ 2 w 78"/>
                  <a:gd name="T5" fmla="*/ 76 h 76"/>
                  <a:gd name="T6" fmla="*/ 85 w 78"/>
                  <a:gd name="T7" fmla="*/ 2 h 76"/>
                  <a:gd name="T8" fmla="*/ 91 w 78"/>
                  <a:gd name="T9" fmla="*/ 2 h 76"/>
                  <a:gd name="T10" fmla="*/ 125 w 78"/>
                  <a:gd name="T11" fmla="*/ 39 h 76"/>
                  <a:gd name="T12" fmla="*/ 125 w 78"/>
                  <a:gd name="T13" fmla="*/ 47 h 76"/>
                  <a:gd name="T14" fmla="*/ 44 w 78"/>
                  <a:gd name="T15" fmla="*/ 121 h 76"/>
                  <a:gd name="T16" fmla="*/ 36 w 78"/>
                  <a:gd name="T17" fmla="*/ 12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6">
                    <a:moveTo>
                      <a:pt x="22" y="75"/>
                    </a:moveTo>
                    <a:cubicBezTo>
                      <a:pt x="1" y="51"/>
                      <a:pt x="1" y="51"/>
                      <a:pt x="1" y="51"/>
                    </a:cubicBezTo>
                    <a:cubicBezTo>
                      <a:pt x="0" y="50"/>
                      <a:pt x="0" y="48"/>
                      <a:pt x="1" y="47"/>
                    </a:cubicBezTo>
                    <a:cubicBezTo>
                      <a:pt x="52" y="1"/>
                      <a:pt x="52" y="1"/>
                      <a:pt x="52" y="1"/>
                    </a:cubicBezTo>
                    <a:cubicBezTo>
                      <a:pt x="53" y="0"/>
                      <a:pt x="55" y="0"/>
                      <a:pt x="56" y="1"/>
                    </a:cubicBezTo>
                    <a:cubicBezTo>
                      <a:pt x="77" y="24"/>
                      <a:pt x="77" y="24"/>
                      <a:pt x="77" y="24"/>
                    </a:cubicBezTo>
                    <a:cubicBezTo>
                      <a:pt x="78" y="26"/>
                      <a:pt x="78" y="28"/>
                      <a:pt x="77" y="29"/>
                    </a:cubicBezTo>
                    <a:cubicBezTo>
                      <a:pt x="27" y="75"/>
                      <a:pt x="27" y="75"/>
                      <a:pt x="27" y="75"/>
                    </a:cubicBezTo>
                    <a:cubicBezTo>
                      <a:pt x="25" y="76"/>
                      <a:pt x="23" y="76"/>
                      <a:pt x="22" y="75"/>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5" name="Freeform 247"/>
              <p:cNvSpPr>
                <a:spLocks/>
              </p:cNvSpPr>
              <p:nvPr/>
            </p:nvSpPr>
            <p:spPr bwMode="auto">
              <a:xfrm>
                <a:off x="3538" y="2798"/>
                <a:ext cx="21" cy="24"/>
              </a:xfrm>
              <a:custGeom>
                <a:avLst/>
                <a:gdLst>
                  <a:gd name="T0" fmla="*/ 21 w 13"/>
                  <a:gd name="T1" fmla="*/ 13 h 15"/>
                  <a:gd name="T2" fmla="*/ 10 w 13"/>
                  <a:gd name="T3" fmla="*/ 24 h 15"/>
                  <a:gd name="T4" fmla="*/ 2 w 13"/>
                  <a:gd name="T5" fmla="*/ 16 h 15"/>
                  <a:gd name="T6" fmla="*/ 2 w 13"/>
                  <a:gd name="T7" fmla="*/ 8 h 15"/>
                  <a:gd name="T8" fmla="*/ 11 w 13"/>
                  <a:gd name="T9" fmla="*/ 0 h 15"/>
                  <a:gd name="T10" fmla="*/ 21 w 13"/>
                  <a:gd name="T11" fmla="*/ 1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13" y="8"/>
                    </a:moveTo>
                    <a:cubicBezTo>
                      <a:pt x="6" y="15"/>
                      <a:pt x="6" y="15"/>
                      <a:pt x="6" y="15"/>
                    </a:cubicBezTo>
                    <a:cubicBezTo>
                      <a:pt x="1" y="10"/>
                      <a:pt x="1" y="10"/>
                      <a:pt x="1" y="10"/>
                    </a:cubicBezTo>
                    <a:cubicBezTo>
                      <a:pt x="0" y="8"/>
                      <a:pt x="0" y="7"/>
                      <a:pt x="1" y="5"/>
                    </a:cubicBezTo>
                    <a:cubicBezTo>
                      <a:pt x="7" y="0"/>
                      <a:pt x="7" y="0"/>
                      <a:pt x="7" y="0"/>
                    </a:cubicBezTo>
                    <a:lnTo>
                      <a:pt x="13"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6" name="Freeform 248"/>
              <p:cNvSpPr>
                <a:spLocks/>
              </p:cNvSpPr>
              <p:nvPr/>
            </p:nvSpPr>
            <p:spPr bwMode="auto">
              <a:xfrm>
                <a:off x="3551" y="2785"/>
                <a:ext cx="23" cy="24"/>
              </a:xfrm>
              <a:custGeom>
                <a:avLst/>
                <a:gdLst>
                  <a:gd name="T0" fmla="*/ 23 w 23"/>
                  <a:gd name="T1" fmla="*/ 13 h 24"/>
                  <a:gd name="T2" fmla="*/ 11 w 23"/>
                  <a:gd name="T3" fmla="*/ 24 h 24"/>
                  <a:gd name="T4" fmla="*/ 0 w 23"/>
                  <a:gd name="T5" fmla="*/ 11 h 24"/>
                  <a:gd name="T6" fmla="*/ 11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1" y="24"/>
                    </a:lnTo>
                    <a:lnTo>
                      <a:pt x="0" y="11"/>
                    </a:lnTo>
                    <a:lnTo>
                      <a:pt x="11" y="0"/>
                    </a:lnTo>
                    <a:lnTo>
                      <a:pt x="2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7" name="Freeform 249"/>
              <p:cNvSpPr>
                <a:spLocks/>
              </p:cNvSpPr>
              <p:nvPr/>
            </p:nvSpPr>
            <p:spPr bwMode="auto">
              <a:xfrm>
                <a:off x="3566" y="2772"/>
                <a:ext cx="22" cy="24"/>
              </a:xfrm>
              <a:custGeom>
                <a:avLst/>
                <a:gdLst>
                  <a:gd name="T0" fmla="*/ 22 w 22"/>
                  <a:gd name="T1" fmla="*/ 13 h 24"/>
                  <a:gd name="T2" fmla="*/ 11 w 22"/>
                  <a:gd name="T3" fmla="*/ 24 h 24"/>
                  <a:gd name="T4" fmla="*/ 0 w 22"/>
                  <a:gd name="T5" fmla="*/ 11 h 24"/>
                  <a:gd name="T6" fmla="*/ 11 w 22"/>
                  <a:gd name="T7" fmla="*/ 0 h 24"/>
                  <a:gd name="T8" fmla="*/ 22 w 22"/>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
                    <a:moveTo>
                      <a:pt x="22" y="13"/>
                    </a:moveTo>
                    <a:lnTo>
                      <a:pt x="11" y="24"/>
                    </a:lnTo>
                    <a:lnTo>
                      <a:pt x="0" y="11"/>
                    </a:lnTo>
                    <a:lnTo>
                      <a:pt x="11" y="0"/>
                    </a:lnTo>
                    <a:lnTo>
                      <a:pt x="2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8" name="Freeform 250"/>
              <p:cNvSpPr>
                <a:spLocks/>
              </p:cNvSpPr>
              <p:nvPr/>
            </p:nvSpPr>
            <p:spPr bwMode="auto">
              <a:xfrm>
                <a:off x="3550" y="2812"/>
                <a:ext cx="22" cy="23"/>
              </a:xfrm>
              <a:custGeom>
                <a:avLst/>
                <a:gdLst>
                  <a:gd name="T0" fmla="*/ 22 w 22"/>
                  <a:gd name="T1" fmla="*/ 13 h 23"/>
                  <a:gd name="T2" fmla="*/ 11 w 22"/>
                  <a:gd name="T3" fmla="*/ 23 h 23"/>
                  <a:gd name="T4" fmla="*/ 0 w 22"/>
                  <a:gd name="T5" fmla="*/ 12 h 23"/>
                  <a:gd name="T6" fmla="*/ 11 w 22"/>
                  <a:gd name="T7" fmla="*/ 0 h 23"/>
                  <a:gd name="T8" fmla="*/ 22 w 22"/>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3">
                    <a:moveTo>
                      <a:pt x="22" y="13"/>
                    </a:moveTo>
                    <a:lnTo>
                      <a:pt x="11" y="23"/>
                    </a:lnTo>
                    <a:lnTo>
                      <a:pt x="0" y="12"/>
                    </a:lnTo>
                    <a:lnTo>
                      <a:pt x="11" y="0"/>
                    </a:lnTo>
                    <a:lnTo>
                      <a:pt x="22"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9" name="Freeform 251"/>
              <p:cNvSpPr>
                <a:spLocks/>
              </p:cNvSpPr>
              <p:nvPr/>
            </p:nvSpPr>
            <p:spPr bwMode="auto">
              <a:xfrm>
                <a:off x="3564" y="2799"/>
                <a:ext cx="23" cy="23"/>
              </a:xfrm>
              <a:custGeom>
                <a:avLst/>
                <a:gdLst>
                  <a:gd name="T0" fmla="*/ 23 w 23"/>
                  <a:gd name="T1" fmla="*/ 12 h 23"/>
                  <a:gd name="T2" fmla="*/ 10 w 23"/>
                  <a:gd name="T3" fmla="*/ 23 h 23"/>
                  <a:gd name="T4" fmla="*/ 0 w 23"/>
                  <a:gd name="T5" fmla="*/ 12 h 23"/>
                  <a:gd name="T6" fmla="*/ 11 w 23"/>
                  <a:gd name="T7" fmla="*/ 0 h 23"/>
                  <a:gd name="T8" fmla="*/ 23 w 23"/>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0" y="23"/>
                    </a:lnTo>
                    <a:lnTo>
                      <a:pt x="0" y="12"/>
                    </a:lnTo>
                    <a:lnTo>
                      <a:pt x="11" y="0"/>
                    </a:lnTo>
                    <a:lnTo>
                      <a:pt x="23"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0" name="Freeform 252"/>
              <p:cNvSpPr>
                <a:spLocks/>
              </p:cNvSpPr>
              <p:nvPr/>
            </p:nvSpPr>
            <p:spPr bwMode="auto">
              <a:xfrm>
                <a:off x="3577" y="2786"/>
                <a:ext cx="24" cy="23"/>
              </a:xfrm>
              <a:custGeom>
                <a:avLst/>
                <a:gdLst>
                  <a:gd name="T0" fmla="*/ 24 w 24"/>
                  <a:gd name="T1" fmla="*/ 12 h 23"/>
                  <a:gd name="T2" fmla="*/ 11 w 24"/>
                  <a:gd name="T3" fmla="*/ 23 h 23"/>
                  <a:gd name="T4" fmla="*/ 0 w 24"/>
                  <a:gd name="T5" fmla="*/ 12 h 23"/>
                  <a:gd name="T6" fmla="*/ 13 w 24"/>
                  <a:gd name="T7" fmla="*/ 0 h 23"/>
                  <a:gd name="T8" fmla="*/ 24 w 24"/>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2"/>
                    </a:moveTo>
                    <a:lnTo>
                      <a:pt x="11" y="23"/>
                    </a:lnTo>
                    <a:lnTo>
                      <a:pt x="0" y="12"/>
                    </a:lnTo>
                    <a:lnTo>
                      <a:pt x="13" y="0"/>
                    </a:lnTo>
                    <a:lnTo>
                      <a:pt x="24"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1" name="Freeform 253"/>
              <p:cNvSpPr>
                <a:spLocks/>
              </p:cNvSpPr>
              <p:nvPr/>
            </p:nvSpPr>
            <p:spPr bwMode="auto">
              <a:xfrm>
                <a:off x="3580" y="2759"/>
                <a:ext cx="23" cy="24"/>
              </a:xfrm>
              <a:custGeom>
                <a:avLst/>
                <a:gdLst>
                  <a:gd name="T0" fmla="*/ 23 w 23"/>
                  <a:gd name="T1" fmla="*/ 13 h 24"/>
                  <a:gd name="T2" fmla="*/ 12 w 23"/>
                  <a:gd name="T3" fmla="*/ 24 h 24"/>
                  <a:gd name="T4" fmla="*/ 0 w 23"/>
                  <a:gd name="T5" fmla="*/ 11 h 24"/>
                  <a:gd name="T6" fmla="*/ 12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2" y="24"/>
                    </a:lnTo>
                    <a:lnTo>
                      <a:pt x="0" y="11"/>
                    </a:lnTo>
                    <a:lnTo>
                      <a:pt x="12" y="0"/>
                    </a:lnTo>
                    <a:lnTo>
                      <a:pt x="2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2" name="Freeform 254"/>
              <p:cNvSpPr>
                <a:spLocks/>
              </p:cNvSpPr>
              <p:nvPr/>
            </p:nvSpPr>
            <p:spPr bwMode="auto">
              <a:xfrm>
                <a:off x="3595" y="2746"/>
                <a:ext cx="23" cy="23"/>
              </a:xfrm>
              <a:custGeom>
                <a:avLst/>
                <a:gdLst>
                  <a:gd name="T0" fmla="*/ 23 w 23"/>
                  <a:gd name="T1" fmla="*/ 13 h 23"/>
                  <a:gd name="T2" fmla="*/ 10 w 23"/>
                  <a:gd name="T3" fmla="*/ 23 h 23"/>
                  <a:gd name="T4" fmla="*/ 0 w 23"/>
                  <a:gd name="T5" fmla="*/ 11 h 23"/>
                  <a:gd name="T6" fmla="*/ 11 w 23"/>
                  <a:gd name="T7" fmla="*/ 0 h 23"/>
                  <a:gd name="T8" fmla="*/ 23 w 23"/>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3"/>
                    </a:moveTo>
                    <a:lnTo>
                      <a:pt x="10" y="23"/>
                    </a:lnTo>
                    <a:lnTo>
                      <a:pt x="0" y="11"/>
                    </a:lnTo>
                    <a:lnTo>
                      <a:pt x="11" y="0"/>
                    </a:lnTo>
                    <a:lnTo>
                      <a:pt x="23"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3" name="Freeform 255"/>
              <p:cNvSpPr>
                <a:spLocks/>
              </p:cNvSpPr>
              <p:nvPr/>
            </p:nvSpPr>
            <p:spPr bwMode="auto">
              <a:xfrm>
                <a:off x="3608" y="2735"/>
                <a:ext cx="24" cy="21"/>
              </a:xfrm>
              <a:custGeom>
                <a:avLst/>
                <a:gdLst>
                  <a:gd name="T0" fmla="*/ 24 w 15"/>
                  <a:gd name="T1" fmla="*/ 11 h 13"/>
                  <a:gd name="T2" fmla="*/ 11 w 15"/>
                  <a:gd name="T3" fmla="*/ 21 h 13"/>
                  <a:gd name="T4" fmla="*/ 0 w 15"/>
                  <a:gd name="T5" fmla="*/ 10 h 13"/>
                  <a:gd name="T6" fmla="*/ 10 w 15"/>
                  <a:gd name="T7" fmla="*/ 2 h 13"/>
                  <a:gd name="T8" fmla="*/ 16 w 15"/>
                  <a:gd name="T9" fmla="*/ 2 h 13"/>
                  <a:gd name="T10" fmla="*/ 24 w 15"/>
                  <a:gd name="T11" fmla="*/ 1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15" y="7"/>
                    </a:moveTo>
                    <a:cubicBezTo>
                      <a:pt x="7" y="13"/>
                      <a:pt x="7" y="13"/>
                      <a:pt x="7" y="13"/>
                    </a:cubicBezTo>
                    <a:cubicBezTo>
                      <a:pt x="0" y="6"/>
                      <a:pt x="0" y="6"/>
                      <a:pt x="0" y="6"/>
                    </a:cubicBezTo>
                    <a:cubicBezTo>
                      <a:pt x="6" y="1"/>
                      <a:pt x="6" y="1"/>
                      <a:pt x="6" y="1"/>
                    </a:cubicBezTo>
                    <a:cubicBezTo>
                      <a:pt x="7" y="0"/>
                      <a:pt x="9" y="0"/>
                      <a:pt x="10" y="1"/>
                    </a:cubicBezTo>
                    <a:lnTo>
                      <a:pt x="15" y="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4" name="Freeform 256"/>
              <p:cNvSpPr>
                <a:spLocks/>
              </p:cNvSpPr>
              <p:nvPr/>
            </p:nvSpPr>
            <p:spPr bwMode="auto">
              <a:xfrm>
                <a:off x="3592" y="2773"/>
                <a:ext cx="24" cy="23"/>
              </a:xfrm>
              <a:custGeom>
                <a:avLst/>
                <a:gdLst>
                  <a:gd name="T0" fmla="*/ 24 w 24"/>
                  <a:gd name="T1" fmla="*/ 12 h 23"/>
                  <a:gd name="T2" fmla="*/ 11 w 24"/>
                  <a:gd name="T3" fmla="*/ 23 h 23"/>
                  <a:gd name="T4" fmla="*/ 0 w 24"/>
                  <a:gd name="T5" fmla="*/ 10 h 23"/>
                  <a:gd name="T6" fmla="*/ 13 w 24"/>
                  <a:gd name="T7" fmla="*/ 0 h 23"/>
                  <a:gd name="T8" fmla="*/ 24 w 24"/>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2"/>
                    </a:moveTo>
                    <a:lnTo>
                      <a:pt x="11" y="23"/>
                    </a:lnTo>
                    <a:lnTo>
                      <a:pt x="0" y="10"/>
                    </a:lnTo>
                    <a:lnTo>
                      <a:pt x="13" y="0"/>
                    </a:lnTo>
                    <a:lnTo>
                      <a:pt x="24" y="12"/>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5" name="Freeform 257"/>
              <p:cNvSpPr>
                <a:spLocks/>
              </p:cNvSpPr>
              <p:nvPr/>
            </p:nvSpPr>
            <p:spPr bwMode="auto">
              <a:xfrm>
                <a:off x="3606" y="2759"/>
                <a:ext cx="25" cy="24"/>
              </a:xfrm>
              <a:custGeom>
                <a:avLst/>
                <a:gdLst>
                  <a:gd name="T0" fmla="*/ 25 w 25"/>
                  <a:gd name="T1" fmla="*/ 13 h 24"/>
                  <a:gd name="T2" fmla="*/ 12 w 25"/>
                  <a:gd name="T3" fmla="*/ 24 h 24"/>
                  <a:gd name="T4" fmla="*/ 0 w 25"/>
                  <a:gd name="T5" fmla="*/ 11 h 24"/>
                  <a:gd name="T6" fmla="*/ 13 w 25"/>
                  <a:gd name="T7" fmla="*/ 0 h 24"/>
                  <a:gd name="T8" fmla="*/ 25 w 25"/>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13"/>
                    </a:moveTo>
                    <a:lnTo>
                      <a:pt x="12" y="24"/>
                    </a:lnTo>
                    <a:lnTo>
                      <a:pt x="0" y="11"/>
                    </a:lnTo>
                    <a:lnTo>
                      <a:pt x="13" y="0"/>
                    </a:lnTo>
                    <a:lnTo>
                      <a:pt x="25"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6" name="Freeform 258"/>
              <p:cNvSpPr>
                <a:spLocks/>
              </p:cNvSpPr>
              <p:nvPr/>
            </p:nvSpPr>
            <p:spPr bwMode="auto">
              <a:xfrm>
                <a:off x="3621" y="2746"/>
                <a:ext cx="24" cy="24"/>
              </a:xfrm>
              <a:custGeom>
                <a:avLst/>
                <a:gdLst>
                  <a:gd name="T0" fmla="*/ 24 w 24"/>
                  <a:gd name="T1" fmla="*/ 13 h 24"/>
                  <a:gd name="T2" fmla="*/ 11 w 24"/>
                  <a:gd name="T3" fmla="*/ 24 h 24"/>
                  <a:gd name="T4" fmla="*/ 0 w 24"/>
                  <a:gd name="T5" fmla="*/ 11 h 24"/>
                  <a:gd name="T6" fmla="*/ 13 w 24"/>
                  <a:gd name="T7" fmla="*/ 0 h 24"/>
                  <a:gd name="T8" fmla="*/ 24 w 24"/>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4" y="13"/>
                    </a:moveTo>
                    <a:lnTo>
                      <a:pt x="11" y="24"/>
                    </a:lnTo>
                    <a:lnTo>
                      <a:pt x="0" y="11"/>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7" name="Freeform 259"/>
              <p:cNvSpPr>
                <a:spLocks/>
              </p:cNvSpPr>
              <p:nvPr/>
            </p:nvSpPr>
            <p:spPr bwMode="auto">
              <a:xfrm>
                <a:off x="3561" y="2825"/>
                <a:ext cx="24" cy="23"/>
              </a:xfrm>
              <a:custGeom>
                <a:avLst/>
                <a:gdLst>
                  <a:gd name="T0" fmla="*/ 24 w 15"/>
                  <a:gd name="T1" fmla="*/ 13 h 14"/>
                  <a:gd name="T2" fmla="*/ 14 w 15"/>
                  <a:gd name="T3" fmla="*/ 21 h 14"/>
                  <a:gd name="T4" fmla="*/ 8 w 15"/>
                  <a:gd name="T5" fmla="*/ 21 h 14"/>
                  <a:gd name="T6" fmla="*/ 0 w 15"/>
                  <a:gd name="T7" fmla="*/ 12 h 14"/>
                  <a:gd name="T8" fmla="*/ 13 w 15"/>
                  <a:gd name="T9" fmla="*/ 0 h 14"/>
                  <a:gd name="T10" fmla="*/ 24 w 15"/>
                  <a:gd name="T11" fmla="*/ 1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15" y="8"/>
                    </a:moveTo>
                    <a:cubicBezTo>
                      <a:pt x="9" y="13"/>
                      <a:pt x="9" y="13"/>
                      <a:pt x="9" y="13"/>
                    </a:cubicBezTo>
                    <a:cubicBezTo>
                      <a:pt x="8" y="14"/>
                      <a:pt x="6" y="14"/>
                      <a:pt x="5" y="13"/>
                    </a:cubicBezTo>
                    <a:cubicBezTo>
                      <a:pt x="0" y="7"/>
                      <a:pt x="0" y="7"/>
                      <a:pt x="0" y="7"/>
                    </a:cubicBezTo>
                    <a:cubicBezTo>
                      <a:pt x="8" y="0"/>
                      <a:pt x="8" y="0"/>
                      <a:pt x="8" y="0"/>
                    </a:cubicBezTo>
                    <a:lnTo>
                      <a:pt x="15" y="8"/>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8" name="Freeform 260"/>
              <p:cNvSpPr>
                <a:spLocks/>
              </p:cNvSpPr>
              <p:nvPr/>
            </p:nvSpPr>
            <p:spPr bwMode="auto">
              <a:xfrm>
                <a:off x="3575" y="2812"/>
                <a:ext cx="25" cy="25"/>
              </a:xfrm>
              <a:custGeom>
                <a:avLst/>
                <a:gdLst>
                  <a:gd name="T0" fmla="*/ 25 w 25"/>
                  <a:gd name="T1" fmla="*/ 13 h 25"/>
                  <a:gd name="T2" fmla="*/ 12 w 25"/>
                  <a:gd name="T3" fmla="*/ 25 h 25"/>
                  <a:gd name="T4" fmla="*/ 0 w 25"/>
                  <a:gd name="T5" fmla="*/ 12 h 25"/>
                  <a:gd name="T6" fmla="*/ 13 w 25"/>
                  <a:gd name="T7" fmla="*/ 0 h 25"/>
                  <a:gd name="T8" fmla="*/ 25 w 25"/>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25" y="13"/>
                    </a:moveTo>
                    <a:lnTo>
                      <a:pt x="12" y="25"/>
                    </a:lnTo>
                    <a:lnTo>
                      <a:pt x="0" y="12"/>
                    </a:lnTo>
                    <a:lnTo>
                      <a:pt x="13" y="0"/>
                    </a:lnTo>
                    <a:lnTo>
                      <a:pt x="25"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9" name="Freeform 261"/>
              <p:cNvSpPr>
                <a:spLocks/>
              </p:cNvSpPr>
              <p:nvPr/>
            </p:nvSpPr>
            <p:spPr bwMode="auto">
              <a:xfrm>
                <a:off x="3590" y="2799"/>
                <a:ext cx="24" cy="25"/>
              </a:xfrm>
              <a:custGeom>
                <a:avLst/>
                <a:gdLst>
                  <a:gd name="T0" fmla="*/ 24 w 24"/>
                  <a:gd name="T1" fmla="*/ 13 h 25"/>
                  <a:gd name="T2" fmla="*/ 11 w 24"/>
                  <a:gd name="T3" fmla="*/ 25 h 25"/>
                  <a:gd name="T4" fmla="*/ 0 w 24"/>
                  <a:gd name="T5" fmla="*/ 12 h 25"/>
                  <a:gd name="T6" fmla="*/ 13 w 24"/>
                  <a:gd name="T7" fmla="*/ 0 h 25"/>
                  <a:gd name="T8" fmla="*/ 24 w 24"/>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24" y="13"/>
                    </a:moveTo>
                    <a:lnTo>
                      <a:pt x="11" y="25"/>
                    </a:lnTo>
                    <a:lnTo>
                      <a:pt x="0" y="12"/>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0" name="Freeform 262"/>
              <p:cNvSpPr>
                <a:spLocks/>
              </p:cNvSpPr>
              <p:nvPr/>
            </p:nvSpPr>
            <p:spPr bwMode="auto">
              <a:xfrm>
                <a:off x="3605" y="2786"/>
                <a:ext cx="24" cy="23"/>
              </a:xfrm>
              <a:custGeom>
                <a:avLst/>
                <a:gdLst>
                  <a:gd name="T0" fmla="*/ 24 w 24"/>
                  <a:gd name="T1" fmla="*/ 13 h 23"/>
                  <a:gd name="T2" fmla="*/ 11 w 24"/>
                  <a:gd name="T3" fmla="*/ 23 h 23"/>
                  <a:gd name="T4" fmla="*/ 0 w 24"/>
                  <a:gd name="T5" fmla="*/ 12 h 23"/>
                  <a:gd name="T6" fmla="*/ 13 w 24"/>
                  <a:gd name="T7" fmla="*/ 0 h 23"/>
                  <a:gd name="T8" fmla="*/ 24 w 24"/>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3"/>
                    </a:moveTo>
                    <a:lnTo>
                      <a:pt x="11" y="23"/>
                    </a:lnTo>
                    <a:lnTo>
                      <a:pt x="0" y="12"/>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1" name="Freeform 263"/>
              <p:cNvSpPr>
                <a:spLocks/>
              </p:cNvSpPr>
              <p:nvPr/>
            </p:nvSpPr>
            <p:spPr bwMode="auto">
              <a:xfrm>
                <a:off x="3619" y="2773"/>
                <a:ext cx="24" cy="23"/>
              </a:xfrm>
              <a:custGeom>
                <a:avLst/>
                <a:gdLst>
                  <a:gd name="T0" fmla="*/ 24 w 24"/>
                  <a:gd name="T1" fmla="*/ 13 h 23"/>
                  <a:gd name="T2" fmla="*/ 12 w 24"/>
                  <a:gd name="T3" fmla="*/ 23 h 23"/>
                  <a:gd name="T4" fmla="*/ 0 w 24"/>
                  <a:gd name="T5" fmla="*/ 12 h 23"/>
                  <a:gd name="T6" fmla="*/ 13 w 24"/>
                  <a:gd name="T7" fmla="*/ 0 h 23"/>
                  <a:gd name="T8" fmla="*/ 24 w 24"/>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3"/>
                    </a:moveTo>
                    <a:lnTo>
                      <a:pt x="12" y="23"/>
                    </a:lnTo>
                    <a:lnTo>
                      <a:pt x="0" y="12"/>
                    </a:lnTo>
                    <a:lnTo>
                      <a:pt x="13" y="0"/>
                    </a:lnTo>
                    <a:lnTo>
                      <a:pt x="24" y="13"/>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2" name="Freeform 264"/>
              <p:cNvSpPr>
                <a:spLocks/>
              </p:cNvSpPr>
              <p:nvPr/>
            </p:nvSpPr>
            <p:spPr bwMode="auto">
              <a:xfrm>
                <a:off x="3634" y="2761"/>
                <a:ext cx="21" cy="22"/>
              </a:xfrm>
              <a:custGeom>
                <a:avLst/>
                <a:gdLst>
                  <a:gd name="T0" fmla="*/ 19 w 13"/>
                  <a:gd name="T1" fmla="*/ 14 h 14"/>
                  <a:gd name="T2" fmla="*/ 11 w 13"/>
                  <a:gd name="T3" fmla="*/ 22 h 14"/>
                  <a:gd name="T4" fmla="*/ 0 w 13"/>
                  <a:gd name="T5" fmla="*/ 11 h 14"/>
                  <a:gd name="T6" fmla="*/ 11 w 13"/>
                  <a:gd name="T7" fmla="*/ 0 h 14"/>
                  <a:gd name="T8" fmla="*/ 19 w 13"/>
                  <a:gd name="T9" fmla="*/ 8 h 14"/>
                  <a:gd name="T10" fmla="*/ 19 w 13"/>
                  <a:gd name="T11" fmla="*/ 14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4">
                    <a:moveTo>
                      <a:pt x="12" y="9"/>
                    </a:moveTo>
                    <a:cubicBezTo>
                      <a:pt x="7" y="14"/>
                      <a:pt x="7" y="14"/>
                      <a:pt x="7" y="14"/>
                    </a:cubicBezTo>
                    <a:cubicBezTo>
                      <a:pt x="0" y="7"/>
                      <a:pt x="0" y="7"/>
                      <a:pt x="0" y="7"/>
                    </a:cubicBezTo>
                    <a:cubicBezTo>
                      <a:pt x="7" y="0"/>
                      <a:pt x="7" y="0"/>
                      <a:pt x="7" y="0"/>
                    </a:cubicBezTo>
                    <a:cubicBezTo>
                      <a:pt x="12" y="5"/>
                      <a:pt x="12" y="5"/>
                      <a:pt x="12" y="5"/>
                    </a:cubicBezTo>
                    <a:cubicBezTo>
                      <a:pt x="13" y="7"/>
                      <a:pt x="13" y="8"/>
                      <a:pt x="12"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3" name="Freeform 265"/>
              <p:cNvSpPr>
                <a:spLocks/>
              </p:cNvSpPr>
              <p:nvPr/>
            </p:nvSpPr>
            <p:spPr bwMode="auto">
              <a:xfrm>
                <a:off x="3678" y="2599"/>
                <a:ext cx="128" cy="123"/>
              </a:xfrm>
              <a:custGeom>
                <a:avLst/>
                <a:gdLst>
                  <a:gd name="T0" fmla="*/ 36 w 79"/>
                  <a:gd name="T1" fmla="*/ 120 h 76"/>
                  <a:gd name="T2" fmla="*/ 2 w 79"/>
                  <a:gd name="T3" fmla="*/ 83 h 76"/>
                  <a:gd name="T4" fmla="*/ 3 w 79"/>
                  <a:gd name="T5" fmla="*/ 76 h 76"/>
                  <a:gd name="T6" fmla="*/ 84 w 79"/>
                  <a:gd name="T7" fmla="*/ 2 h 76"/>
                  <a:gd name="T8" fmla="*/ 91 w 79"/>
                  <a:gd name="T9" fmla="*/ 2 h 76"/>
                  <a:gd name="T10" fmla="*/ 125 w 79"/>
                  <a:gd name="T11" fmla="*/ 39 h 76"/>
                  <a:gd name="T12" fmla="*/ 125 w 79"/>
                  <a:gd name="T13" fmla="*/ 47 h 76"/>
                  <a:gd name="T14" fmla="*/ 44 w 79"/>
                  <a:gd name="T15" fmla="*/ 120 h 76"/>
                  <a:gd name="T16" fmla="*/ 36 w 79"/>
                  <a:gd name="T17" fmla="*/ 12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76">
                    <a:moveTo>
                      <a:pt x="22" y="74"/>
                    </a:moveTo>
                    <a:cubicBezTo>
                      <a:pt x="1" y="51"/>
                      <a:pt x="1" y="51"/>
                      <a:pt x="1" y="51"/>
                    </a:cubicBezTo>
                    <a:cubicBezTo>
                      <a:pt x="0" y="50"/>
                      <a:pt x="0" y="48"/>
                      <a:pt x="2" y="47"/>
                    </a:cubicBezTo>
                    <a:cubicBezTo>
                      <a:pt x="52" y="1"/>
                      <a:pt x="52" y="1"/>
                      <a:pt x="52" y="1"/>
                    </a:cubicBezTo>
                    <a:cubicBezTo>
                      <a:pt x="53" y="0"/>
                      <a:pt x="55" y="0"/>
                      <a:pt x="56" y="1"/>
                    </a:cubicBezTo>
                    <a:cubicBezTo>
                      <a:pt x="77" y="24"/>
                      <a:pt x="77" y="24"/>
                      <a:pt x="77" y="24"/>
                    </a:cubicBezTo>
                    <a:cubicBezTo>
                      <a:pt x="79" y="25"/>
                      <a:pt x="78" y="27"/>
                      <a:pt x="77" y="29"/>
                    </a:cubicBezTo>
                    <a:cubicBezTo>
                      <a:pt x="27" y="74"/>
                      <a:pt x="27" y="74"/>
                      <a:pt x="27" y="74"/>
                    </a:cubicBezTo>
                    <a:cubicBezTo>
                      <a:pt x="26" y="76"/>
                      <a:pt x="24" y="75"/>
                      <a:pt x="22" y="74"/>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4" name="Freeform 266"/>
              <p:cNvSpPr>
                <a:spLocks/>
              </p:cNvSpPr>
              <p:nvPr/>
            </p:nvSpPr>
            <p:spPr bwMode="auto">
              <a:xfrm>
                <a:off x="3682" y="2667"/>
                <a:ext cx="23" cy="24"/>
              </a:xfrm>
              <a:custGeom>
                <a:avLst/>
                <a:gdLst>
                  <a:gd name="T0" fmla="*/ 23 w 14"/>
                  <a:gd name="T1" fmla="*/ 13 h 15"/>
                  <a:gd name="T2" fmla="*/ 10 w 14"/>
                  <a:gd name="T3" fmla="*/ 24 h 15"/>
                  <a:gd name="T4" fmla="*/ 2 w 14"/>
                  <a:gd name="T5" fmla="*/ 14 h 15"/>
                  <a:gd name="T6" fmla="*/ 2 w 14"/>
                  <a:gd name="T7" fmla="*/ 8 h 15"/>
                  <a:gd name="T8" fmla="*/ 12 w 14"/>
                  <a:gd name="T9" fmla="*/ 0 h 15"/>
                  <a:gd name="T10" fmla="*/ 23 w 14"/>
                  <a:gd name="T11" fmla="*/ 1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5">
                    <a:moveTo>
                      <a:pt x="14" y="8"/>
                    </a:moveTo>
                    <a:cubicBezTo>
                      <a:pt x="6" y="15"/>
                      <a:pt x="6" y="15"/>
                      <a:pt x="6" y="15"/>
                    </a:cubicBezTo>
                    <a:cubicBezTo>
                      <a:pt x="1" y="9"/>
                      <a:pt x="1" y="9"/>
                      <a:pt x="1" y="9"/>
                    </a:cubicBezTo>
                    <a:cubicBezTo>
                      <a:pt x="0" y="8"/>
                      <a:pt x="0" y="6"/>
                      <a:pt x="1" y="5"/>
                    </a:cubicBezTo>
                    <a:cubicBezTo>
                      <a:pt x="7" y="0"/>
                      <a:pt x="7" y="0"/>
                      <a:pt x="7" y="0"/>
                    </a:cubicBezTo>
                    <a:lnTo>
                      <a:pt x="14"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5" name="Freeform 267"/>
              <p:cNvSpPr>
                <a:spLocks/>
              </p:cNvSpPr>
              <p:nvPr/>
            </p:nvSpPr>
            <p:spPr bwMode="auto">
              <a:xfrm>
                <a:off x="3695" y="2654"/>
                <a:ext cx="23" cy="24"/>
              </a:xfrm>
              <a:custGeom>
                <a:avLst/>
                <a:gdLst>
                  <a:gd name="T0" fmla="*/ 23 w 23"/>
                  <a:gd name="T1" fmla="*/ 13 h 24"/>
                  <a:gd name="T2" fmla="*/ 12 w 23"/>
                  <a:gd name="T3" fmla="*/ 24 h 24"/>
                  <a:gd name="T4" fmla="*/ 0 w 23"/>
                  <a:gd name="T5" fmla="*/ 11 h 24"/>
                  <a:gd name="T6" fmla="*/ 13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2" y="24"/>
                    </a:lnTo>
                    <a:lnTo>
                      <a:pt x="0" y="11"/>
                    </a:lnTo>
                    <a:lnTo>
                      <a:pt x="13"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6" name="Freeform 268"/>
              <p:cNvSpPr>
                <a:spLocks/>
              </p:cNvSpPr>
              <p:nvPr/>
            </p:nvSpPr>
            <p:spPr bwMode="auto">
              <a:xfrm>
                <a:off x="3710" y="2641"/>
                <a:ext cx="23" cy="22"/>
              </a:xfrm>
              <a:custGeom>
                <a:avLst/>
                <a:gdLst>
                  <a:gd name="T0" fmla="*/ 23 w 23"/>
                  <a:gd name="T1" fmla="*/ 13 h 22"/>
                  <a:gd name="T2" fmla="*/ 11 w 23"/>
                  <a:gd name="T3" fmla="*/ 22 h 22"/>
                  <a:gd name="T4" fmla="*/ 0 w 23"/>
                  <a:gd name="T5" fmla="*/ 11 h 22"/>
                  <a:gd name="T6" fmla="*/ 11 w 23"/>
                  <a:gd name="T7" fmla="*/ 0 h 22"/>
                  <a:gd name="T8" fmla="*/ 23 w 23"/>
                  <a:gd name="T9" fmla="*/ 1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3" y="13"/>
                    </a:moveTo>
                    <a:lnTo>
                      <a:pt x="11" y="22"/>
                    </a:lnTo>
                    <a:lnTo>
                      <a:pt x="0" y="11"/>
                    </a:lnTo>
                    <a:lnTo>
                      <a:pt x="11"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7" name="Freeform 269"/>
              <p:cNvSpPr>
                <a:spLocks/>
              </p:cNvSpPr>
              <p:nvPr/>
            </p:nvSpPr>
            <p:spPr bwMode="auto">
              <a:xfrm>
                <a:off x="3694" y="2681"/>
                <a:ext cx="22" cy="23"/>
              </a:xfrm>
              <a:custGeom>
                <a:avLst/>
                <a:gdLst>
                  <a:gd name="T0" fmla="*/ 22 w 22"/>
                  <a:gd name="T1" fmla="*/ 12 h 23"/>
                  <a:gd name="T2" fmla="*/ 11 w 22"/>
                  <a:gd name="T3" fmla="*/ 23 h 23"/>
                  <a:gd name="T4" fmla="*/ 0 w 22"/>
                  <a:gd name="T5" fmla="*/ 10 h 23"/>
                  <a:gd name="T6" fmla="*/ 11 w 22"/>
                  <a:gd name="T7" fmla="*/ 0 h 23"/>
                  <a:gd name="T8" fmla="*/ 22 w 22"/>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3">
                    <a:moveTo>
                      <a:pt x="22" y="12"/>
                    </a:moveTo>
                    <a:lnTo>
                      <a:pt x="11" y="23"/>
                    </a:lnTo>
                    <a:lnTo>
                      <a:pt x="0" y="10"/>
                    </a:lnTo>
                    <a:lnTo>
                      <a:pt x="11" y="0"/>
                    </a:lnTo>
                    <a:lnTo>
                      <a:pt x="22"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8" name="Freeform 270"/>
              <p:cNvSpPr>
                <a:spLocks/>
              </p:cNvSpPr>
              <p:nvPr/>
            </p:nvSpPr>
            <p:spPr bwMode="auto">
              <a:xfrm>
                <a:off x="3708" y="2668"/>
                <a:ext cx="23" cy="23"/>
              </a:xfrm>
              <a:custGeom>
                <a:avLst/>
                <a:gdLst>
                  <a:gd name="T0" fmla="*/ 23 w 23"/>
                  <a:gd name="T1" fmla="*/ 12 h 23"/>
                  <a:gd name="T2" fmla="*/ 12 w 23"/>
                  <a:gd name="T3" fmla="*/ 23 h 23"/>
                  <a:gd name="T4" fmla="*/ 0 w 23"/>
                  <a:gd name="T5" fmla="*/ 10 h 23"/>
                  <a:gd name="T6" fmla="*/ 12 w 23"/>
                  <a:gd name="T7" fmla="*/ 0 h 23"/>
                  <a:gd name="T8" fmla="*/ 23 w 23"/>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23"/>
                    </a:lnTo>
                    <a:lnTo>
                      <a:pt x="0" y="10"/>
                    </a:lnTo>
                    <a:lnTo>
                      <a:pt x="12" y="0"/>
                    </a:lnTo>
                    <a:lnTo>
                      <a:pt x="23"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9" name="Freeform 271"/>
              <p:cNvSpPr>
                <a:spLocks/>
              </p:cNvSpPr>
              <p:nvPr/>
            </p:nvSpPr>
            <p:spPr bwMode="auto">
              <a:xfrm>
                <a:off x="3723" y="2654"/>
                <a:ext cx="23" cy="24"/>
              </a:xfrm>
              <a:custGeom>
                <a:avLst/>
                <a:gdLst>
                  <a:gd name="T0" fmla="*/ 23 w 23"/>
                  <a:gd name="T1" fmla="*/ 13 h 24"/>
                  <a:gd name="T2" fmla="*/ 10 w 23"/>
                  <a:gd name="T3" fmla="*/ 24 h 24"/>
                  <a:gd name="T4" fmla="*/ 0 w 23"/>
                  <a:gd name="T5" fmla="*/ 11 h 24"/>
                  <a:gd name="T6" fmla="*/ 11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0" y="24"/>
                    </a:lnTo>
                    <a:lnTo>
                      <a:pt x="0" y="11"/>
                    </a:lnTo>
                    <a:lnTo>
                      <a:pt x="11"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0" name="Freeform 272"/>
              <p:cNvSpPr>
                <a:spLocks/>
              </p:cNvSpPr>
              <p:nvPr/>
            </p:nvSpPr>
            <p:spPr bwMode="auto">
              <a:xfrm>
                <a:off x="3724" y="2628"/>
                <a:ext cx="23" cy="22"/>
              </a:xfrm>
              <a:custGeom>
                <a:avLst/>
                <a:gdLst>
                  <a:gd name="T0" fmla="*/ 23 w 23"/>
                  <a:gd name="T1" fmla="*/ 11 h 22"/>
                  <a:gd name="T2" fmla="*/ 12 w 23"/>
                  <a:gd name="T3" fmla="*/ 22 h 22"/>
                  <a:gd name="T4" fmla="*/ 0 w 23"/>
                  <a:gd name="T5" fmla="*/ 11 h 22"/>
                  <a:gd name="T6" fmla="*/ 12 w 23"/>
                  <a:gd name="T7" fmla="*/ 0 h 22"/>
                  <a:gd name="T8" fmla="*/ 23 w 23"/>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3" y="11"/>
                    </a:moveTo>
                    <a:lnTo>
                      <a:pt x="12" y="22"/>
                    </a:lnTo>
                    <a:lnTo>
                      <a:pt x="0" y="11"/>
                    </a:lnTo>
                    <a:lnTo>
                      <a:pt x="12" y="0"/>
                    </a:lnTo>
                    <a:lnTo>
                      <a:pt x="23" y="11"/>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1" name="Freeform 273"/>
              <p:cNvSpPr>
                <a:spLocks/>
              </p:cNvSpPr>
              <p:nvPr/>
            </p:nvSpPr>
            <p:spPr bwMode="auto">
              <a:xfrm>
                <a:off x="3739" y="2615"/>
                <a:ext cx="23" cy="22"/>
              </a:xfrm>
              <a:custGeom>
                <a:avLst/>
                <a:gdLst>
                  <a:gd name="T0" fmla="*/ 23 w 23"/>
                  <a:gd name="T1" fmla="*/ 11 h 22"/>
                  <a:gd name="T2" fmla="*/ 11 w 23"/>
                  <a:gd name="T3" fmla="*/ 22 h 22"/>
                  <a:gd name="T4" fmla="*/ 0 w 23"/>
                  <a:gd name="T5" fmla="*/ 11 h 22"/>
                  <a:gd name="T6" fmla="*/ 11 w 23"/>
                  <a:gd name="T7" fmla="*/ 0 h 22"/>
                  <a:gd name="T8" fmla="*/ 23 w 23"/>
                  <a:gd name="T9" fmla="*/ 1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3" y="11"/>
                    </a:moveTo>
                    <a:lnTo>
                      <a:pt x="11" y="22"/>
                    </a:lnTo>
                    <a:lnTo>
                      <a:pt x="0" y="11"/>
                    </a:lnTo>
                    <a:lnTo>
                      <a:pt x="11" y="0"/>
                    </a:lnTo>
                    <a:lnTo>
                      <a:pt x="23" y="11"/>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2" name="Freeform 274"/>
              <p:cNvSpPr>
                <a:spLocks/>
              </p:cNvSpPr>
              <p:nvPr/>
            </p:nvSpPr>
            <p:spPr bwMode="auto">
              <a:xfrm>
                <a:off x="3754" y="2602"/>
                <a:ext cx="22" cy="22"/>
              </a:xfrm>
              <a:custGeom>
                <a:avLst/>
                <a:gdLst>
                  <a:gd name="T0" fmla="*/ 22 w 14"/>
                  <a:gd name="T1" fmla="*/ 11 h 14"/>
                  <a:gd name="T2" fmla="*/ 11 w 14"/>
                  <a:gd name="T3" fmla="*/ 22 h 14"/>
                  <a:gd name="T4" fmla="*/ 0 w 14"/>
                  <a:gd name="T5" fmla="*/ 11 h 14"/>
                  <a:gd name="T6" fmla="*/ 8 w 14"/>
                  <a:gd name="T7" fmla="*/ 3 h 14"/>
                  <a:gd name="T8" fmla="*/ 14 w 14"/>
                  <a:gd name="T9" fmla="*/ 3 h 14"/>
                  <a:gd name="T10" fmla="*/ 22 w 14"/>
                  <a:gd name="T11" fmla="*/ 1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4" y="7"/>
                    </a:moveTo>
                    <a:cubicBezTo>
                      <a:pt x="7" y="14"/>
                      <a:pt x="7" y="14"/>
                      <a:pt x="7" y="14"/>
                    </a:cubicBezTo>
                    <a:cubicBezTo>
                      <a:pt x="0" y="7"/>
                      <a:pt x="0" y="7"/>
                      <a:pt x="0" y="7"/>
                    </a:cubicBezTo>
                    <a:cubicBezTo>
                      <a:pt x="5" y="2"/>
                      <a:pt x="5" y="2"/>
                      <a:pt x="5" y="2"/>
                    </a:cubicBezTo>
                    <a:cubicBezTo>
                      <a:pt x="6" y="0"/>
                      <a:pt x="8" y="1"/>
                      <a:pt x="9" y="2"/>
                    </a:cubicBezTo>
                    <a:lnTo>
                      <a:pt x="14" y="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3" name="Freeform 275"/>
              <p:cNvSpPr>
                <a:spLocks/>
              </p:cNvSpPr>
              <p:nvPr/>
            </p:nvSpPr>
            <p:spPr bwMode="auto">
              <a:xfrm>
                <a:off x="3737" y="2641"/>
                <a:ext cx="23" cy="24"/>
              </a:xfrm>
              <a:custGeom>
                <a:avLst/>
                <a:gdLst>
                  <a:gd name="T0" fmla="*/ 23 w 23"/>
                  <a:gd name="T1" fmla="*/ 13 h 24"/>
                  <a:gd name="T2" fmla="*/ 12 w 23"/>
                  <a:gd name="T3" fmla="*/ 24 h 24"/>
                  <a:gd name="T4" fmla="*/ 0 w 23"/>
                  <a:gd name="T5" fmla="*/ 11 h 24"/>
                  <a:gd name="T6" fmla="*/ 12 w 23"/>
                  <a:gd name="T7" fmla="*/ 0 h 24"/>
                  <a:gd name="T8" fmla="*/ 23 w 23"/>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3"/>
                    </a:moveTo>
                    <a:lnTo>
                      <a:pt x="12" y="24"/>
                    </a:lnTo>
                    <a:lnTo>
                      <a:pt x="0" y="11"/>
                    </a:lnTo>
                    <a:lnTo>
                      <a:pt x="12" y="0"/>
                    </a:lnTo>
                    <a:lnTo>
                      <a:pt x="23"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4" name="Freeform 276"/>
              <p:cNvSpPr>
                <a:spLocks/>
              </p:cNvSpPr>
              <p:nvPr/>
            </p:nvSpPr>
            <p:spPr bwMode="auto">
              <a:xfrm>
                <a:off x="3750" y="2628"/>
                <a:ext cx="25" cy="24"/>
              </a:xfrm>
              <a:custGeom>
                <a:avLst/>
                <a:gdLst>
                  <a:gd name="T0" fmla="*/ 25 w 25"/>
                  <a:gd name="T1" fmla="*/ 13 h 24"/>
                  <a:gd name="T2" fmla="*/ 12 w 25"/>
                  <a:gd name="T3" fmla="*/ 24 h 24"/>
                  <a:gd name="T4" fmla="*/ 0 w 25"/>
                  <a:gd name="T5" fmla="*/ 11 h 24"/>
                  <a:gd name="T6" fmla="*/ 13 w 25"/>
                  <a:gd name="T7" fmla="*/ 0 h 24"/>
                  <a:gd name="T8" fmla="*/ 25 w 25"/>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13"/>
                    </a:moveTo>
                    <a:lnTo>
                      <a:pt x="12" y="24"/>
                    </a:lnTo>
                    <a:lnTo>
                      <a:pt x="0" y="11"/>
                    </a:lnTo>
                    <a:lnTo>
                      <a:pt x="13" y="0"/>
                    </a:lnTo>
                    <a:lnTo>
                      <a:pt x="25"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5" name="Freeform 277"/>
              <p:cNvSpPr>
                <a:spLocks/>
              </p:cNvSpPr>
              <p:nvPr/>
            </p:nvSpPr>
            <p:spPr bwMode="auto">
              <a:xfrm>
                <a:off x="3765" y="2615"/>
                <a:ext cx="24" cy="24"/>
              </a:xfrm>
              <a:custGeom>
                <a:avLst/>
                <a:gdLst>
                  <a:gd name="T0" fmla="*/ 24 w 24"/>
                  <a:gd name="T1" fmla="*/ 13 h 24"/>
                  <a:gd name="T2" fmla="*/ 11 w 24"/>
                  <a:gd name="T3" fmla="*/ 24 h 24"/>
                  <a:gd name="T4" fmla="*/ 0 w 24"/>
                  <a:gd name="T5" fmla="*/ 11 h 24"/>
                  <a:gd name="T6" fmla="*/ 13 w 24"/>
                  <a:gd name="T7" fmla="*/ 0 h 24"/>
                  <a:gd name="T8" fmla="*/ 24 w 24"/>
                  <a:gd name="T9" fmla="*/ 1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4" y="13"/>
                    </a:moveTo>
                    <a:lnTo>
                      <a:pt x="11" y="24"/>
                    </a:lnTo>
                    <a:lnTo>
                      <a:pt x="0" y="11"/>
                    </a:lnTo>
                    <a:lnTo>
                      <a:pt x="13" y="0"/>
                    </a:lnTo>
                    <a:lnTo>
                      <a:pt x="24"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6" name="Freeform 278"/>
              <p:cNvSpPr>
                <a:spLocks/>
              </p:cNvSpPr>
              <p:nvPr/>
            </p:nvSpPr>
            <p:spPr bwMode="auto">
              <a:xfrm>
                <a:off x="3707" y="2694"/>
                <a:ext cx="22" cy="23"/>
              </a:xfrm>
              <a:custGeom>
                <a:avLst/>
                <a:gdLst>
                  <a:gd name="T0" fmla="*/ 22 w 14"/>
                  <a:gd name="T1" fmla="*/ 13 h 14"/>
                  <a:gd name="T2" fmla="*/ 14 w 14"/>
                  <a:gd name="T3" fmla="*/ 21 h 14"/>
                  <a:gd name="T4" fmla="*/ 8 w 14"/>
                  <a:gd name="T5" fmla="*/ 20 h 14"/>
                  <a:gd name="T6" fmla="*/ 0 w 14"/>
                  <a:gd name="T7" fmla="*/ 12 h 14"/>
                  <a:gd name="T8" fmla="*/ 11 w 14"/>
                  <a:gd name="T9" fmla="*/ 0 h 14"/>
                  <a:gd name="T10" fmla="*/ 22 w 14"/>
                  <a:gd name="T11" fmla="*/ 1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4" y="8"/>
                    </a:moveTo>
                    <a:cubicBezTo>
                      <a:pt x="9" y="13"/>
                      <a:pt x="9" y="13"/>
                      <a:pt x="9" y="13"/>
                    </a:cubicBezTo>
                    <a:cubicBezTo>
                      <a:pt x="7" y="14"/>
                      <a:pt x="6" y="14"/>
                      <a:pt x="5" y="12"/>
                    </a:cubicBezTo>
                    <a:cubicBezTo>
                      <a:pt x="0" y="7"/>
                      <a:pt x="0" y="7"/>
                      <a:pt x="0" y="7"/>
                    </a:cubicBezTo>
                    <a:cubicBezTo>
                      <a:pt x="7" y="0"/>
                      <a:pt x="7" y="0"/>
                      <a:pt x="7" y="0"/>
                    </a:cubicBezTo>
                    <a:lnTo>
                      <a:pt x="14" y="8"/>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7" name="Freeform 279"/>
              <p:cNvSpPr>
                <a:spLocks/>
              </p:cNvSpPr>
              <p:nvPr/>
            </p:nvSpPr>
            <p:spPr bwMode="auto">
              <a:xfrm>
                <a:off x="3720" y="2681"/>
                <a:ext cx="24" cy="23"/>
              </a:xfrm>
              <a:custGeom>
                <a:avLst/>
                <a:gdLst>
                  <a:gd name="T0" fmla="*/ 24 w 24"/>
                  <a:gd name="T1" fmla="*/ 13 h 23"/>
                  <a:gd name="T2" fmla="*/ 11 w 24"/>
                  <a:gd name="T3" fmla="*/ 23 h 23"/>
                  <a:gd name="T4" fmla="*/ 0 w 24"/>
                  <a:gd name="T5" fmla="*/ 12 h 23"/>
                  <a:gd name="T6" fmla="*/ 13 w 24"/>
                  <a:gd name="T7" fmla="*/ 0 h 23"/>
                  <a:gd name="T8" fmla="*/ 24 w 24"/>
                  <a:gd name="T9" fmla="*/ 1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3"/>
                    </a:moveTo>
                    <a:lnTo>
                      <a:pt x="11" y="23"/>
                    </a:lnTo>
                    <a:lnTo>
                      <a:pt x="0" y="12"/>
                    </a:lnTo>
                    <a:lnTo>
                      <a:pt x="13" y="0"/>
                    </a:lnTo>
                    <a:lnTo>
                      <a:pt x="24" y="13"/>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8" name="Freeform 280"/>
              <p:cNvSpPr>
                <a:spLocks/>
              </p:cNvSpPr>
              <p:nvPr/>
            </p:nvSpPr>
            <p:spPr bwMode="auto">
              <a:xfrm>
                <a:off x="3734" y="2668"/>
                <a:ext cx="25" cy="23"/>
              </a:xfrm>
              <a:custGeom>
                <a:avLst/>
                <a:gdLst>
                  <a:gd name="T0" fmla="*/ 25 w 25"/>
                  <a:gd name="T1" fmla="*/ 12 h 23"/>
                  <a:gd name="T2" fmla="*/ 12 w 25"/>
                  <a:gd name="T3" fmla="*/ 23 h 23"/>
                  <a:gd name="T4" fmla="*/ 0 w 25"/>
                  <a:gd name="T5" fmla="*/ 12 h 23"/>
                  <a:gd name="T6" fmla="*/ 13 w 25"/>
                  <a:gd name="T7" fmla="*/ 0 h 23"/>
                  <a:gd name="T8" fmla="*/ 25 w 25"/>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25" y="12"/>
                    </a:moveTo>
                    <a:lnTo>
                      <a:pt x="12" y="23"/>
                    </a:lnTo>
                    <a:lnTo>
                      <a:pt x="0" y="12"/>
                    </a:lnTo>
                    <a:lnTo>
                      <a:pt x="13" y="0"/>
                    </a:lnTo>
                    <a:lnTo>
                      <a:pt x="25"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9" name="Freeform 281"/>
              <p:cNvSpPr>
                <a:spLocks/>
              </p:cNvSpPr>
              <p:nvPr/>
            </p:nvSpPr>
            <p:spPr bwMode="auto">
              <a:xfrm>
                <a:off x="3749" y="2655"/>
                <a:ext cx="24" cy="23"/>
              </a:xfrm>
              <a:custGeom>
                <a:avLst/>
                <a:gdLst>
                  <a:gd name="T0" fmla="*/ 24 w 24"/>
                  <a:gd name="T1" fmla="*/ 12 h 23"/>
                  <a:gd name="T2" fmla="*/ 11 w 24"/>
                  <a:gd name="T3" fmla="*/ 23 h 23"/>
                  <a:gd name="T4" fmla="*/ 0 w 24"/>
                  <a:gd name="T5" fmla="*/ 12 h 23"/>
                  <a:gd name="T6" fmla="*/ 13 w 24"/>
                  <a:gd name="T7" fmla="*/ 0 h 23"/>
                  <a:gd name="T8" fmla="*/ 24 w 24"/>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2"/>
                    </a:moveTo>
                    <a:lnTo>
                      <a:pt x="11" y="23"/>
                    </a:lnTo>
                    <a:lnTo>
                      <a:pt x="0" y="12"/>
                    </a:lnTo>
                    <a:lnTo>
                      <a:pt x="13" y="0"/>
                    </a:lnTo>
                    <a:lnTo>
                      <a:pt x="24"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0" name="Freeform 282"/>
              <p:cNvSpPr>
                <a:spLocks/>
              </p:cNvSpPr>
              <p:nvPr/>
            </p:nvSpPr>
            <p:spPr bwMode="auto">
              <a:xfrm>
                <a:off x="3763" y="2642"/>
                <a:ext cx="25" cy="23"/>
              </a:xfrm>
              <a:custGeom>
                <a:avLst/>
                <a:gdLst>
                  <a:gd name="T0" fmla="*/ 25 w 25"/>
                  <a:gd name="T1" fmla="*/ 12 h 23"/>
                  <a:gd name="T2" fmla="*/ 12 w 25"/>
                  <a:gd name="T3" fmla="*/ 23 h 23"/>
                  <a:gd name="T4" fmla="*/ 0 w 25"/>
                  <a:gd name="T5" fmla="*/ 10 h 23"/>
                  <a:gd name="T6" fmla="*/ 13 w 25"/>
                  <a:gd name="T7" fmla="*/ 0 h 23"/>
                  <a:gd name="T8" fmla="*/ 25 w 25"/>
                  <a:gd name="T9" fmla="*/ 1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25" y="12"/>
                    </a:moveTo>
                    <a:lnTo>
                      <a:pt x="12" y="23"/>
                    </a:lnTo>
                    <a:lnTo>
                      <a:pt x="0" y="10"/>
                    </a:lnTo>
                    <a:lnTo>
                      <a:pt x="13" y="0"/>
                    </a:lnTo>
                    <a:lnTo>
                      <a:pt x="25" y="12"/>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1" name="Freeform 283"/>
              <p:cNvSpPr>
                <a:spLocks/>
              </p:cNvSpPr>
              <p:nvPr/>
            </p:nvSpPr>
            <p:spPr bwMode="auto">
              <a:xfrm>
                <a:off x="3778" y="2629"/>
                <a:ext cx="23" cy="23"/>
              </a:xfrm>
              <a:custGeom>
                <a:avLst/>
                <a:gdLst>
                  <a:gd name="T0" fmla="*/ 20 w 14"/>
                  <a:gd name="T1" fmla="*/ 15 h 14"/>
                  <a:gd name="T2" fmla="*/ 12 w 14"/>
                  <a:gd name="T3" fmla="*/ 23 h 14"/>
                  <a:gd name="T4" fmla="*/ 0 w 14"/>
                  <a:gd name="T5" fmla="*/ 10 h 14"/>
                  <a:gd name="T6" fmla="*/ 13 w 14"/>
                  <a:gd name="T7" fmla="*/ 0 h 14"/>
                  <a:gd name="T8" fmla="*/ 21 w 14"/>
                  <a:gd name="T9" fmla="*/ 8 h 14"/>
                  <a:gd name="T10" fmla="*/ 20 w 14"/>
                  <a:gd name="T11" fmla="*/ 1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2" y="9"/>
                    </a:moveTo>
                    <a:cubicBezTo>
                      <a:pt x="7" y="14"/>
                      <a:pt x="7" y="14"/>
                      <a:pt x="7" y="14"/>
                    </a:cubicBezTo>
                    <a:cubicBezTo>
                      <a:pt x="0" y="6"/>
                      <a:pt x="0" y="6"/>
                      <a:pt x="0" y="6"/>
                    </a:cubicBezTo>
                    <a:cubicBezTo>
                      <a:pt x="8" y="0"/>
                      <a:pt x="8" y="0"/>
                      <a:pt x="8" y="0"/>
                    </a:cubicBezTo>
                    <a:cubicBezTo>
                      <a:pt x="13" y="5"/>
                      <a:pt x="13" y="5"/>
                      <a:pt x="13" y="5"/>
                    </a:cubicBezTo>
                    <a:cubicBezTo>
                      <a:pt x="14" y="6"/>
                      <a:pt x="14" y="8"/>
                      <a:pt x="12"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2" name="Freeform 284"/>
              <p:cNvSpPr>
                <a:spLocks/>
              </p:cNvSpPr>
              <p:nvPr/>
            </p:nvSpPr>
            <p:spPr bwMode="auto">
              <a:xfrm>
                <a:off x="3632" y="2688"/>
                <a:ext cx="75" cy="74"/>
              </a:xfrm>
              <a:custGeom>
                <a:avLst/>
                <a:gdLst>
                  <a:gd name="T0" fmla="*/ 62 w 46"/>
                  <a:gd name="T1" fmla="*/ 14 h 46"/>
                  <a:gd name="T2" fmla="*/ 60 w 46"/>
                  <a:gd name="T3" fmla="*/ 63 h 46"/>
                  <a:gd name="T4" fmla="*/ 11 w 46"/>
                  <a:gd name="T5" fmla="*/ 60 h 46"/>
                  <a:gd name="T6" fmla="*/ 15 w 46"/>
                  <a:gd name="T7" fmla="*/ 13 h 46"/>
                  <a:gd name="T8" fmla="*/ 62 w 46"/>
                  <a:gd name="T9" fmla="*/ 1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38" y="9"/>
                    </a:moveTo>
                    <a:cubicBezTo>
                      <a:pt x="46" y="18"/>
                      <a:pt x="45" y="31"/>
                      <a:pt x="37" y="39"/>
                    </a:cubicBezTo>
                    <a:cubicBezTo>
                      <a:pt x="28" y="46"/>
                      <a:pt x="15" y="46"/>
                      <a:pt x="7" y="37"/>
                    </a:cubicBezTo>
                    <a:cubicBezTo>
                      <a:pt x="0" y="29"/>
                      <a:pt x="0" y="16"/>
                      <a:pt x="9" y="8"/>
                    </a:cubicBezTo>
                    <a:cubicBezTo>
                      <a:pt x="17" y="0"/>
                      <a:pt x="30" y="1"/>
                      <a:pt x="38" y="9"/>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3" name="Freeform 285"/>
              <p:cNvSpPr>
                <a:spLocks/>
              </p:cNvSpPr>
              <p:nvPr/>
            </p:nvSpPr>
            <p:spPr bwMode="auto">
              <a:xfrm>
                <a:off x="3647" y="2688"/>
                <a:ext cx="60" cy="63"/>
              </a:xfrm>
              <a:custGeom>
                <a:avLst/>
                <a:gdLst>
                  <a:gd name="T0" fmla="*/ 0 w 37"/>
                  <a:gd name="T1" fmla="*/ 13 h 39"/>
                  <a:gd name="T2" fmla="*/ 0 w 37"/>
                  <a:gd name="T3" fmla="*/ 13 h 39"/>
                  <a:gd name="T4" fmla="*/ 45 w 37"/>
                  <a:gd name="T5" fmla="*/ 63 h 39"/>
                  <a:gd name="T6" fmla="*/ 45 w 37"/>
                  <a:gd name="T7" fmla="*/ 63 h 39"/>
                  <a:gd name="T8" fmla="*/ 47 w 37"/>
                  <a:gd name="T9" fmla="*/ 15 h 39"/>
                  <a:gd name="T10" fmla="*/ 0 w 37"/>
                  <a:gd name="T11" fmla="*/ 13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39">
                    <a:moveTo>
                      <a:pt x="0" y="8"/>
                    </a:moveTo>
                    <a:cubicBezTo>
                      <a:pt x="0" y="8"/>
                      <a:pt x="0" y="8"/>
                      <a:pt x="0" y="8"/>
                    </a:cubicBezTo>
                    <a:cubicBezTo>
                      <a:pt x="28" y="39"/>
                      <a:pt x="28" y="39"/>
                      <a:pt x="28" y="39"/>
                    </a:cubicBezTo>
                    <a:cubicBezTo>
                      <a:pt x="28" y="39"/>
                      <a:pt x="28" y="39"/>
                      <a:pt x="28" y="39"/>
                    </a:cubicBezTo>
                    <a:cubicBezTo>
                      <a:pt x="36" y="31"/>
                      <a:pt x="37" y="18"/>
                      <a:pt x="29" y="9"/>
                    </a:cubicBezTo>
                    <a:cubicBezTo>
                      <a:pt x="21" y="1"/>
                      <a:pt x="8" y="0"/>
                      <a:pt x="0" y="8"/>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4" name="Freeform 286"/>
              <p:cNvSpPr>
                <a:spLocks/>
              </p:cNvSpPr>
              <p:nvPr/>
            </p:nvSpPr>
            <p:spPr bwMode="auto">
              <a:xfrm>
                <a:off x="4541" y="3601"/>
                <a:ext cx="96" cy="78"/>
              </a:xfrm>
              <a:custGeom>
                <a:avLst/>
                <a:gdLst>
                  <a:gd name="T0" fmla="*/ 2 w 59"/>
                  <a:gd name="T1" fmla="*/ 34 h 48"/>
                  <a:gd name="T2" fmla="*/ 18 w 59"/>
                  <a:gd name="T3" fmla="*/ 3 h 48"/>
                  <a:gd name="T4" fmla="*/ 23 w 59"/>
                  <a:gd name="T5" fmla="*/ 2 h 48"/>
                  <a:gd name="T6" fmla="*/ 93 w 59"/>
                  <a:gd name="T7" fmla="*/ 37 h 48"/>
                  <a:gd name="T8" fmla="*/ 94 w 59"/>
                  <a:gd name="T9" fmla="*/ 42 h 48"/>
                  <a:gd name="T10" fmla="*/ 78 w 59"/>
                  <a:gd name="T11" fmla="*/ 75 h 48"/>
                  <a:gd name="T12" fmla="*/ 73 w 59"/>
                  <a:gd name="T13" fmla="*/ 76 h 48"/>
                  <a:gd name="T14" fmla="*/ 3 w 59"/>
                  <a:gd name="T15" fmla="*/ 39 h 48"/>
                  <a:gd name="T16" fmla="*/ 2 w 59"/>
                  <a:gd name="T17" fmla="*/ 34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8">
                    <a:moveTo>
                      <a:pt x="1" y="21"/>
                    </a:moveTo>
                    <a:cubicBezTo>
                      <a:pt x="11" y="2"/>
                      <a:pt x="11" y="2"/>
                      <a:pt x="11" y="2"/>
                    </a:cubicBezTo>
                    <a:cubicBezTo>
                      <a:pt x="12" y="0"/>
                      <a:pt x="13" y="0"/>
                      <a:pt x="14" y="1"/>
                    </a:cubicBezTo>
                    <a:cubicBezTo>
                      <a:pt x="57" y="23"/>
                      <a:pt x="57" y="23"/>
                      <a:pt x="57" y="23"/>
                    </a:cubicBezTo>
                    <a:cubicBezTo>
                      <a:pt x="58" y="24"/>
                      <a:pt x="59" y="25"/>
                      <a:pt x="58" y="26"/>
                    </a:cubicBezTo>
                    <a:cubicBezTo>
                      <a:pt x="48" y="46"/>
                      <a:pt x="48" y="46"/>
                      <a:pt x="48" y="46"/>
                    </a:cubicBezTo>
                    <a:cubicBezTo>
                      <a:pt x="47" y="47"/>
                      <a:pt x="46" y="48"/>
                      <a:pt x="45" y="47"/>
                    </a:cubicBezTo>
                    <a:cubicBezTo>
                      <a:pt x="2" y="24"/>
                      <a:pt x="2" y="24"/>
                      <a:pt x="2" y="24"/>
                    </a:cubicBezTo>
                    <a:cubicBezTo>
                      <a:pt x="1" y="24"/>
                      <a:pt x="0" y="22"/>
                      <a:pt x="1" y="21"/>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5" name="Freeform 287"/>
              <p:cNvSpPr>
                <a:spLocks/>
              </p:cNvSpPr>
              <p:nvPr/>
            </p:nvSpPr>
            <p:spPr bwMode="auto">
              <a:xfrm>
                <a:off x="4556" y="3604"/>
                <a:ext cx="16" cy="15"/>
              </a:xfrm>
              <a:custGeom>
                <a:avLst/>
                <a:gdLst>
                  <a:gd name="T0" fmla="*/ 11 w 10"/>
                  <a:gd name="T1" fmla="*/ 15 h 9"/>
                  <a:gd name="T2" fmla="*/ 0 w 10"/>
                  <a:gd name="T3" fmla="*/ 10 h 9"/>
                  <a:gd name="T4" fmla="*/ 5 w 10"/>
                  <a:gd name="T5" fmla="*/ 2 h 9"/>
                  <a:gd name="T6" fmla="*/ 10 w 10"/>
                  <a:gd name="T7" fmla="*/ 2 h 9"/>
                  <a:gd name="T8" fmla="*/ 16 w 10"/>
                  <a:gd name="T9" fmla="*/ 5 h 9"/>
                  <a:gd name="T10" fmla="*/ 11 w 10"/>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7" y="9"/>
                    </a:moveTo>
                    <a:cubicBezTo>
                      <a:pt x="0" y="6"/>
                      <a:pt x="0" y="6"/>
                      <a:pt x="0" y="6"/>
                    </a:cubicBezTo>
                    <a:cubicBezTo>
                      <a:pt x="3" y="1"/>
                      <a:pt x="3" y="1"/>
                      <a:pt x="3" y="1"/>
                    </a:cubicBezTo>
                    <a:cubicBezTo>
                      <a:pt x="3" y="0"/>
                      <a:pt x="5" y="0"/>
                      <a:pt x="6" y="1"/>
                    </a:cubicBezTo>
                    <a:cubicBezTo>
                      <a:pt x="10" y="3"/>
                      <a:pt x="10" y="3"/>
                      <a:pt x="10" y="3"/>
                    </a:cubicBezTo>
                    <a:lnTo>
                      <a:pt x="7" y="9"/>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6" name="Freeform 288"/>
              <p:cNvSpPr>
                <a:spLocks/>
              </p:cNvSpPr>
              <p:nvPr/>
            </p:nvSpPr>
            <p:spPr bwMode="auto">
              <a:xfrm>
                <a:off x="4569" y="3611"/>
                <a:ext cx="16" cy="14"/>
              </a:xfrm>
              <a:custGeom>
                <a:avLst/>
                <a:gdLst>
                  <a:gd name="T0" fmla="*/ 9 w 16"/>
                  <a:gd name="T1" fmla="*/ 14 h 14"/>
                  <a:gd name="T2" fmla="*/ 0 w 16"/>
                  <a:gd name="T3" fmla="*/ 9 h 14"/>
                  <a:gd name="T4" fmla="*/ 4 w 16"/>
                  <a:gd name="T5" fmla="*/ 0 h 14"/>
                  <a:gd name="T6" fmla="*/ 16 w 16"/>
                  <a:gd name="T7" fmla="*/ 5 h 14"/>
                  <a:gd name="T8" fmla="*/ 9 w 16"/>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4">
                    <a:moveTo>
                      <a:pt x="9" y="14"/>
                    </a:moveTo>
                    <a:lnTo>
                      <a:pt x="0" y="9"/>
                    </a:lnTo>
                    <a:lnTo>
                      <a:pt x="4" y="0"/>
                    </a:lnTo>
                    <a:lnTo>
                      <a:pt x="16" y="5"/>
                    </a:lnTo>
                    <a:lnTo>
                      <a:pt x="9" y="14"/>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7" name="Freeform 289"/>
              <p:cNvSpPr>
                <a:spLocks/>
              </p:cNvSpPr>
              <p:nvPr/>
            </p:nvSpPr>
            <p:spPr bwMode="auto">
              <a:xfrm>
                <a:off x="4582" y="3617"/>
                <a:ext cx="14" cy="15"/>
              </a:xfrm>
              <a:custGeom>
                <a:avLst/>
                <a:gdLst>
                  <a:gd name="T0" fmla="*/ 9 w 14"/>
                  <a:gd name="T1" fmla="*/ 15 h 15"/>
                  <a:gd name="T2" fmla="*/ 0 w 14"/>
                  <a:gd name="T3" fmla="*/ 10 h 15"/>
                  <a:gd name="T4" fmla="*/ 4 w 14"/>
                  <a:gd name="T5" fmla="*/ 0 h 15"/>
                  <a:gd name="T6" fmla="*/ 14 w 14"/>
                  <a:gd name="T7" fmla="*/ 5 h 15"/>
                  <a:gd name="T8" fmla="*/ 9 w 14"/>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9" y="15"/>
                    </a:moveTo>
                    <a:lnTo>
                      <a:pt x="0" y="10"/>
                    </a:lnTo>
                    <a:lnTo>
                      <a:pt x="4" y="0"/>
                    </a:lnTo>
                    <a:lnTo>
                      <a:pt x="14" y="5"/>
                    </a:lnTo>
                    <a:lnTo>
                      <a:pt x="9" y="15"/>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8" name="Freeform 290"/>
              <p:cNvSpPr>
                <a:spLocks/>
              </p:cNvSpPr>
              <p:nvPr/>
            </p:nvSpPr>
            <p:spPr bwMode="auto">
              <a:xfrm>
                <a:off x="4551" y="3616"/>
                <a:ext cx="16" cy="16"/>
              </a:xfrm>
              <a:custGeom>
                <a:avLst/>
                <a:gdLst>
                  <a:gd name="T0" fmla="*/ 9 w 16"/>
                  <a:gd name="T1" fmla="*/ 16 h 16"/>
                  <a:gd name="T2" fmla="*/ 0 w 16"/>
                  <a:gd name="T3" fmla="*/ 9 h 16"/>
                  <a:gd name="T4" fmla="*/ 5 w 16"/>
                  <a:gd name="T5" fmla="*/ 0 h 16"/>
                  <a:gd name="T6" fmla="*/ 16 w 16"/>
                  <a:gd name="T7" fmla="*/ 4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9"/>
                    </a:lnTo>
                    <a:lnTo>
                      <a:pt x="5" y="0"/>
                    </a:lnTo>
                    <a:lnTo>
                      <a:pt x="16" y="4"/>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9" name="Freeform 291"/>
              <p:cNvSpPr>
                <a:spLocks/>
              </p:cNvSpPr>
              <p:nvPr/>
            </p:nvSpPr>
            <p:spPr bwMode="auto">
              <a:xfrm>
                <a:off x="4562" y="3622"/>
                <a:ext cx="16" cy="16"/>
              </a:xfrm>
              <a:custGeom>
                <a:avLst/>
                <a:gdLst>
                  <a:gd name="T0" fmla="*/ 11 w 16"/>
                  <a:gd name="T1" fmla="*/ 16 h 16"/>
                  <a:gd name="T2" fmla="*/ 0 w 16"/>
                  <a:gd name="T3" fmla="*/ 10 h 16"/>
                  <a:gd name="T4" fmla="*/ 7 w 16"/>
                  <a:gd name="T5" fmla="*/ 0 h 16"/>
                  <a:gd name="T6" fmla="*/ 16 w 16"/>
                  <a:gd name="T7" fmla="*/ 5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0"/>
                    </a:lnTo>
                    <a:lnTo>
                      <a:pt x="7" y="0"/>
                    </a:lnTo>
                    <a:lnTo>
                      <a:pt x="16" y="5"/>
                    </a:lnTo>
                    <a:lnTo>
                      <a:pt x="11"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0" name="Freeform 292"/>
              <p:cNvSpPr>
                <a:spLocks/>
              </p:cNvSpPr>
              <p:nvPr/>
            </p:nvSpPr>
            <p:spPr bwMode="auto">
              <a:xfrm>
                <a:off x="4575" y="3629"/>
                <a:ext cx="16" cy="16"/>
              </a:xfrm>
              <a:custGeom>
                <a:avLst/>
                <a:gdLst>
                  <a:gd name="T0" fmla="*/ 10 w 16"/>
                  <a:gd name="T1" fmla="*/ 16 h 16"/>
                  <a:gd name="T2" fmla="*/ 0 w 16"/>
                  <a:gd name="T3" fmla="*/ 9 h 16"/>
                  <a:gd name="T4" fmla="*/ 5 w 16"/>
                  <a:gd name="T5" fmla="*/ 0 h 16"/>
                  <a:gd name="T6" fmla="*/ 16 w 16"/>
                  <a:gd name="T7" fmla="*/ 4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9"/>
                    </a:lnTo>
                    <a:lnTo>
                      <a:pt x="5" y="0"/>
                    </a:lnTo>
                    <a:lnTo>
                      <a:pt x="16" y="4"/>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1" name="Freeform 293"/>
              <p:cNvSpPr>
                <a:spLocks/>
              </p:cNvSpPr>
              <p:nvPr/>
            </p:nvSpPr>
            <p:spPr bwMode="auto">
              <a:xfrm>
                <a:off x="4593" y="3624"/>
                <a:ext cx="16" cy="16"/>
              </a:xfrm>
              <a:custGeom>
                <a:avLst/>
                <a:gdLst>
                  <a:gd name="T0" fmla="*/ 11 w 16"/>
                  <a:gd name="T1" fmla="*/ 16 h 16"/>
                  <a:gd name="T2" fmla="*/ 0 w 16"/>
                  <a:gd name="T3" fmla="*/ 9 h 16"/>
                  <a:gd name="T4" fmla="*/ 6 w 16"/>
                  <a:gd name="T5" fmla="*/ 0 h 16"/>
                  <a:gd name="T6" fmla="*/ 16 w 16"/>
                  <a:gd name="T7" fmla="*/ 5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9"/>
                    </a:lnTo>
                    <a:lnTo>
                      <a:pt x="6" y="0"/>
                    </a:lnTo>
                    <a:lnTo>
                      <a:pt x="16" y="5"/>
                    </a:lnTo>
                    <a:lnTo>
                      <a:pt x="11"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2" name="Freeform 294"/>
              <p:cNvSpPr>
                <a:spLocks/>
              </p:cNvSpPr>
              <p:nvPr/>
            </p:nvSpPr>
            <p:spPr bwMode="auto">
              <a:xfrm>
                <a:off x="4606" y="3630"/>
                <a:ext cx="16" cy="16"/>
              </a:xfrm>
              <a:custGeom>
                <a:avLst/>
                <a:gdLst>
                  <a:gd name="T0" fmla="*/ 10 w 16"/>
                  <a:gd name="T1" fmla="*/ 16 h 16"/>
                  <a:gd name="T2" fmla="*/ 0 w 16"/>
                  <a:gd name="T3" fmla="*/ 10 h 16"/>
                  <a:gd name="T4" fmla="*/ 5 w 16"/>
                  <a:gd name="T5" fmla="*/ 0 h 16"/>
                  <a:gd name="T6" fmla="*/ 16 w 16"/>
                  <a:gd name="T7" fmla="*/ 5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5" y="0"/>
                    </a:lnTo>
                    <a:lnTo>
                      <a:pt x="16" y="5"/>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3" name="Freeform 295"/>
              <p:cNvSpPr>
                <a:spLocks/>
              </p:cNvSpPr>
              <p:nvPr/>
            </p:nvSpPr>
            <p:spPr bwMode="auto">
              <a:xfrm>
                <a:off x="4617" y="3637"/>
                <a:ext cx="16" cy="16"/>
              </a:xfrm>
              <a:custGeom>
                <a:avLst/>
                <a:gdLst>
                  <a:gd name="T0" fmla="*/ 11 w 10"/>
                  <a:gd name="T1" fmla="*/ 16 h 10"/>
                  <a:gd name="T2" fmla="*/ 0 w 10"/>
                  <a:gd name="T3" fmla="*/ 10 h 10"/>
                  <a:gd name="T4" fmla="*/ 6 w 10"/>
                  <a:gd name="T5" fmla="*/ 0 h 10"/>
                  <a:gd name="T6" fmla="*/ 13 w 10"/>
                  <a:gd name="T7" fmla="*/ 3 h 10"/>
                  <a:gd name="T8" fmla="*/ 14 w 10"/>
                  <a:gd name="T9" fmla="*/ 8 h 10"/>
                  <a:gd name="T10" fmla="*/ 11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7" y="10"/>
                    </a:moveTo>
                    <a:cubicBezTo>
                      <a:pt x="0" y="6"/>
                      <a:pt x="0" y="6"/>
                      <a:pt x="0" y="6"/>
                    </a:cubicBezTo>
                    <a:cubicBezTo>
                      <a:pt x="4" y="0"/>
                      <a:pt x="4" y="0"/>
                      <a:pt x="4" y="0"/>
                    </a:cubicBezTo>
                    <a:cubicBezTo>
                      <a:pt x="8" y="2"/>
                      <a:pt x="8" y="2"/>
                      <a:pt x="8" y="2"/>
                    </a:cubicBezTo>
                    <a:cubicBezTo>
                      <a:pt x="9" y="3"/>
                      <a:pt x="10" y="4"/>
                      <a:pt x="9" y="5"/>
                    </a:cubicBezTo>
                    <a:lnTo>
                      <a:pt x="7"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4" name="Freeform 296"/>
              <p:cNvSpPr>
                <a:spLocks/>
              </p:cNvSpPr>
              <p:nvPr/>
            </p:nvSpPr>
            <p:spPr bwMode="auto">
              <a:xfrm>
                <a:off x="4586" y="3635"/>
                <a:ext cx="17" cy="16"/>
              </a:xfrm>
              <a:custGeom>
                <a:avLst/>
                <a:gdLst>
                  <a:gd name="T0" fmla="*/ 12 w 17"/>
                  <a:gd name="T1" fmla="*/ 16 h 16"/>
                  <a:gd name="T2" fmla="*/ 0 w 17"/>
                  <a:gd name="T3" fmla="*/ 10 h 16"/>
                  <a:gd name="T4" fmla="*/ 7 w 17"/>
                  <a:gd name="T5" fmla="*/ 0 h 16"/>
                  <a:gd name="T6" fmla="*/ 17 w 17"/>
                  <a:gd name="T7" fmla="*/ 5 h 16"/>
                  <a:gd name="T8" fmla="*/ 12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2" y="16"/>
                    </a:moveTo>
                    <a:lnTo>
                      <a:pt x="0" y="10"/>
                    </a:lnTo>
                    <a:lnTo>
                      <a:pt x="7" y="0"/>
                    </a:lnTo>
                    <a:lnTo>
                      <a:pt x="17" y="5"/>
                    </a:lnTo>
                    <a:lnTo>
                      <a:pt x="12"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5" name="Freeform 297"/>
              <p:cNvSpPr>
                <a:spLocks/>
              </p:cNvSpPr>
              <p:nvPr/>
            </p:nvSpPr>
            <p:spPr bwMode="auto">
              <a:xfrm>
                <a:off x="4599" y="3642"/>
                <a:ext cx="17" cy="16"/>
              </a:xfrm>
              <a:custGeom>
                <a:avLst/>
                <a:gdLst>
                  <a:gd name="T0" fmla="*/ 10 w 17"/>
                  <a:gd name="T1" fmla="*/ 16 h 16"/>
                  <a:gd name="T2" fmla="*/ 0 w 17"/>
                  <a:gd name="T3" fmla="*/ 9 h 16"/>
                  <a:gd name="T4" fmla="*/ 5 w 17"/>
                  <a:gd name="T5" fmla="*/ 0 h 16"/>
                  <a:gd name="T6" fmla="*/ 17 w 17"/>
                  <a:gd name="T7" fmla="*/ 4 h 16"/>
                  <a:gd name="T8" fmla="*/ 10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0" y="16"/>
                    </a:moveTo>
                    <a:lnTo>
                      <a:pt x="0" y="9"/>
                    </a:lnTo>
                    <a:lnTo>
                      <a:pt x="5" y="0"/>
                    </a:lnTo>
                    <a:lnTo>
                      <a:pt x="17" y="4"/>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6" name="Freeform 298"/>
              <p:cNvSpPr>
                <a:spLocks/>
              </p:cNvSpPr>
              <p:nvPr/>
            </p:nvSpPr>
            <p:spPr bwMode="auto">
              <a:xfrm>
                <a:off x="4612" y="3648"/>
                <a:ext cx="15" cy="16"/>
              </a:xfrm>
              <a:custGeom>
                <a:avLst/>
                <a:gdLst>
                  <a:gd name="T0" fmla="*/ 10 w 15"/>
                  <a:gd name="T1" fmla="*/ 16 h 16"/>
                  <a:gd name="T2" fmla="*/ 0 w 15"/>
                  <a:gd name="T3" fmla="*/ 10 h 16"/>
                  <a:gd name="T4" fmla="*/ 5 w 15"/>
                  <a:gd name="T5" fmla="*/ 0 h 16"/>
                  <a:gd name="T6" fmla="*/ 15 w 15"/>
                  <a:gd name="T7" fmla="*/ 5 h 16"/>
                  <a:gd name="T8" fmla="*/ 10 w 15"/>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10" y="16"/>
                    </a:moveTo>
                    <a:lnTo>
                      <a:pt x="0" y="10"/>
                    </a:lnTo>
                    <a:lnTo>
                      <a:pt x="5" y="0"/>
                    </a:lnTo>
                    <a:lnTo>
                      <a:pt x="15" y="5"/>
                    </a:lnTo>
                    <a:lnTo>
                      <a:pt x="10"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7" name="Freeform 299"/>
              <p:cNvSpPr>
                <a:spLocks/>
              </p:cNvSpPr>
              <p:nvPr/>
            </p:nvSpPr>
            <p:spPr bwMode="auto">
              <a:xfrm>
                <a:off x="4544" y="3627"/>
                <a:ext cx="16" cy="16"/>
              </a:xfrm>
              <a:custGeom>
                <a:avLst/>
                <a:gdLst>
                  <a:gd name="T0" fmla="*/ 10 w 10"/>
                  <a:gd name="T1" fmla="*/ 16 h 10"/>
                  <a:gd name="T2" fmla="*/ 3 w 10"/>
                  <a:gd name="T3" fmla="*/ 11 h 10"/>
                  <a:gd name="T4" fmla="*/ 2 w 10"/>
                  <a:gd name="T5" fmla="*/ 8 h 10"/>
                  <a:gd name="T6" fmla="*/ 5 w 10"/>
                  <a:gd name="T7" fmla="*/ 0 h 10"/>
                  <a:gd name="T8" fmla="*/ 16 w 10"/>
                  <a:gd name="T9" fmla="*/ 5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2" y="7"/>
                      <a:pt x="2" y="7"/>
                      <a:pt x="2" y="7"/>
                    </a:cubicBezTo>
                    <a:cubicBezTo>
                      <a:pt x="1" y="7"/>
                      <a:pt x="0" y="6"/>
                      <a:pt x="1" y="5"/>
                    </a:cubicBezTo>
                    <a:cubicBezTo>
                      <a:pt x="3" y="0"/>
                      <a:pt x="3" y="0"/>
                      <a:pt x="3" y="0"/>
                    </a:cubicBezTo>
                    <a:cubicBezTo>
                      <a:pt x="10" y="3"/>
                      <a:pt x="10" y="3"/>
                      <a:pt x="10" y="3"/>
                    </a:cubicBezTo>
                    <a:lnTo>
                      <a:pt x="6" y="10"/>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8" name="Freeform 300"/>
              <p:cNvSpPr>
                <a:spLocks/>
              </p:cNvSpPr>
              <p:nvPr/>
            </p:nvSpPr>
            <p:spPr bwMode="auto">
              <a:xfrm>
                <a:off x="4556" y="3633"/>
                <a:ext cx="16" cy="17"/>
              </a:xfrm>
              <a:custGeom>
                <a:avLst/>
                <a:gdLst>
                  <a:gd name="T0" fmla="*/ 11 w 16"/>
                  <a:gd name="T1" fmla="*/ 17 h 17"/>
                  <a:gd name="T2" fmla="*/ 0 w 16"/>
                  <a:gd name="T3" fmla="*/ 10 h 17"/>
                  <a:gd name="T4" fmla="*/ 6 w 16"/>
                  <a:gd name="T5" fmla="*/ 0 h 17"/>
                  <a:gd name="T6" fmla="*/ 16 w 16"/>
                  <a:gd name="T7" fmla="*/ 5 h 17"/>
                  <a:gd name="T8" fmla="*/ 11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1" y="17"/>
                    </a:moveTo>
                    <a:lnTo>
                      <a:pt x="0" y="10"/>
                    </a:lnTo>
                    <a:lnTo>
                      <a:pt x="6" y="0"/>
                    </a:lnTo>
                    <a:lnTo>
                      <a:pt x="16" y="5"/>
                    </a:lnTo>
                    <a:lnTo>
                      <a:pt x="11"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9" name="Freeform 301"/>
              <p:cNvSpPr>
                <a:spLocks/>
              </p:cNvSpPr>
              <p:nvPr/>
            </p:nvSpPr>
            <p:spPr bwMode="auto">
              <a:xfrm>
                <a:off x="4569" y="3640"/>
                <a:ext cx="16" cy="16"/>
              </a:xfrm>
              <a:custGeom>
                <a:avLst/>
                <a:gdLst>
                  <a:gd name="T0" fmla="*/ 9 w 16"/>
                  <a:gd name="T1" fmla="*/ 16 h 16"/>
                  <a:gd name="T2" fmla="*/ 0 w 16"/>
                  <a:gd name="T3" fmla="*/ 10 h 16"/>
                  <a:gd name="T4" fmla="*/ 4 w 16"/>
                  <a:gd name="T5" fmla="*/ 0 h 16"/>
                  <a:gd name="T6" fmla="*/ 16 w 16"/>
                  <a:gd name="T7" fmla="*/ 5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4" y="0"/>
                    </a:lnTo>
                    <a:lnTo>
                      <a:pt x="16" y="5"/>
                    </a:lnTo>
                    <a:lnTo>
                      <a:pt x="9"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0" name="Freeform 302"/>
              <p:cNvSpPr>
                <a:spLocks/>
              </p:cNvSpPr>
              <p:nvPr/>
            </p:nvSpPr>
            <p:spPr bwMode="auto">
              <a:xfrm>
                <a:off x="4582" y="3646"/>
                <a:ext cx="16" cy="17"/>
              </a:xfrm>
              <a:custGeom>
                <a:avLst/>
                <a:gdLst>
                  <a:gd name="T0" fmla="*/ 9 w 16"/>
                  <a:gd name="T1" fmla="*/ 17 h 17"/>
                  <a:gd name="T2" fmla="*/ 0 w 16"/>
                  <a:gd name="T3" fmla="*/ 12 h 17"/>
                  <a:gd name="T4" fmla="*/ 4 w 16"/>
                  <a:gd name="T5" fmla="*/ 0 h 17"/>
                  <a:gd name="T6" fmla="*/ 16 w 16"/>
                  <a:gd name="T7" fmla="*/ 7 h 17"/>
                  <a:gd name="T8" fmla="*/ 9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9" y="17"/>
                    </a:moveTo>
                    <a:lnTo>
                      <a:pt x="0" y="12"/>
                    </a:lnTo>
                    <a:lnTo>
                      <a:pt x="4" y="0"/>
                    </a:lnTo>
                    <a:lnTo>
                      <a:pt x="16" y="7"/>
                    </a:lnTo>
                    <a:lnTo>
                      <a:pt x="9" y="17"/>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1" name="Freeform 303"/>
              <p:cNvSpPr>
                <a:spLocks/>
              </p:cNvSpPr>
              <p:nvPr/>
            </p:nvSpPr>
            <p:spPr bwMode="auto">
              <a:xfrm>
                <a:off x="4593" y="3653"/>
                <a:ext cx="16" cy="16"/>
              </a:xfrm>
              <a:custGeom>
                <a:avLst/>
                <a:gdLst>
                  <a:gd name="T0" fmla="*/ 11 w 16"/>
                  <a:gd name="T1" fmla="*/ 16 h 16"/>
                  <a:gd name="T2" fmla="*/ 0 w 16"/>
                  <a:gd name="T3" fmla="*/ 11 h 16"/>
                  <a:gd name="T4" fmla="*/ 6 w 16"/>
                  <a:gd name="T5" fmla="*/ 0 h 16"/>
                  <a:gd name="T6" fmla="*/ 16 w 16"/>
                  <a:gd name="T7" fmla="*/ 6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1"/>
                    </a:lnTo>
                    <a:lnTo>
                      <a:pt x="6" y="0"/>
                    </a:lnTo>
                    <a:lnTo>
                      <a:pt x="16" y="6"/>
                    </a:lnTo>
                    <a:lnTo>
                      <a:pt x="11" y="16"/>
                    </a:ln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2" name="Freeform 304"/>
              <p:cNvSpPr>
                <a:spLocks/>
              </p:cNvSpPr>
              <p:nvPr/>
            </p:nvSpPr>
            <p:spPr bwMode="auto">
              <a:xfrm>
                <a:off x="4606" y="3659"/>
                <a:ext cx="16" cy="17"/>
              </a:xfrm>
              <a:custGeom>
                <a:avLst/>
                <a:gdLst>
                  <a:gd name="T0" fmla="*/ 6 w 10"/>
                  <a:gd name="T1" fmla="*/ 15 h 10"/>
                  <a:gd name="T2" fmla="*/ 0 w 10"/>
                  <a:gd name="T3" fmla="*/ 12 h 10"/>
                  <a:gd name="T4" fmla="*/ 5 w 10"/>
                  <a:gd name="T5" fmla="*/ 0 h 10"/>
                  <a:gd name="T6" fmla="*/ 16 w 10"/>
                  <a:gd name="T7" fmla="*/ 7 h 10"/>
                  <a:gd name="T8" fmla="*/ 11 w 10"/>
                  <a:gd name="T9" fmla="*/ 14 h 10"/>
                  <a:gd name="T10" fmla="*/ 6 w 10"/>
                  <a:gd name="T11" fmla="*/ 1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7"/>
                      <a:pt x="0" y="7"/>
                      <a:pt x="0" y="7"/>
                    </a:cubicBezTo>
                    <a:cubicBezTo>
                      <a:pt x="3" y="0"/>
                      <a:pt x="3" y="0"/>
                      <a:pt x="3" y="0"/>
                    </a:cubicBezTo>
                    <a:cubicBezTo>
                      <a:pt x="10" y="4"/>
                      <a:pt x="10" y="4"/>
                      <a:pt x="10" y="4"/>
                    </a:cubicBezTo>
                    <a:cubicBezTo>
                      <a:pt x="7" y="8"/>
                      <a:pt x="7" y="8"/>
                      <a:pt x="7" y="8"/>
                    </a:cubicBezTo>
                    <a:cubicBezTo>
                      <a:pt x="7" y="9"/>
                      <a:pt x="5" y="10"/>
                      <a:pt x="4" y="9"/>
                    </a:cubicBezTo>
                    <a:close/>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3" name="Freeform 305"/>
              <p:cNvSpPr>
                <a:spLocks/>
              </p:cNvSpPr>
              <p:nvPr/>
            </p:nvSpPr>
            <p:spPr bwMode="auto">
              <a:xfrm>
                <a:off x="4664" y="3666"/>
                <a:ext cx="96" cy="78"/>
              </a:xfrm>
              <a:custGeom>
                <a:avLst/>
                <a:gdLst>
                  <a:gd name="T0" fmla="*/ 2 w 59"/>
                  <a:gd name="T1" fmla="*/ 34 h 48"/>
                  <a:gd name="T2" fmla="*/ 18 w 59"/>
                  <a:gd name="T3" fmla="*/ 3 h 48"/>
                  <a:gd name="T4" fmla="*/ 23 w 59"/>
                  <a:gd name="T5" fmla="*/ 2 h 48"/>
                  <a:gd name="T6" fmla="*/ 93 w 59"/>
                  <a:gd name="T7" fmla="*/ 39 h 48"/>
                  <a:gd name="T8" fmla="*/ 94 w 59"/>
                  <a:gd name="T9" fmla="*/ 44 h 48"/>
                  <a:gd name="T10" fmla="*/ 78 w 59"/>
                  <a:gd name="T11" fmla="*/ 75 h 48"/>
                  <a:gd name="T12" fmla="*/ 73 w 59"/>
                  <a:gd name="T13" fmla="*/ 76 h 48"/>
                  <a:gd name="T14" fmla="*/ 3 w 59"/>
                  <a:gd name="T15" fmla="*/ 41 h 48"/>
                  <a:gd name="T16" fmla="*/ 2 w 59"/>
                  <a:gd name="T17" fmla="*/ 34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8">
                    <a:moveTo>
                      <a:pt x="1" y="21"/>
                    </a:moveTo>
                    <a:cubicBezTo>
                      <a:pt x="11" y="2"/>
                      <a:pt x="11" y="2"/>
                      <a:pt x="11" y="2"/>
                    </a:cubicBezTo>
                    <a:cubicBezTo>
                      <a:pt x="12" y="1"/>
                      <a:pt x="13" y="0"/>
                      <a:pt x="14" y="1"/>
                    </a:cubicBezTo>
                    <a:cubicBezTo>
                      <a:pt x="57" y="24"/>
                      <a:pt x="57" y="24"/>
                      <a:pt x="57" y="24"/>
                    </a:cubicBezTo>
                    <a:cubicBezTo>
                      <a:pt x="58" y="24"/>
                      <a:pt x="59" y="25"/>
                      <a:pt x="58" y="27"/>
                    </a:cubicBezTo>
                    <a:cubicBezTo>
                      <a:pt x="48" y="46"/>
                      <a:pt x="48" y="46"/>
                      <a:pt x="48" y="46"/>
                    </a:cubicBezTo>
                    <a:cubicBezTo>
                      <a:pt x="47" y="47"/>
                      <a:pt x="46" y="48"/>
                      <a:pt x="45" y="47"/>
                    </a:cubicBezTo>
                    <a:cubicBezTo>
                      <a:pt x="2" y="25"/>
                      <a:pt x="2" y="25"/>
                      <a:pt x="2" y="25"/>
                    </a:cubicBezTo>
                    <a:cubicBezTo>
                      <a:pt x="1" y="24"/>
                      <a:pt x="0" y="23"/>
                      <a:pt x="1" y="21"/>
                    </a:cubicBezTo>
                    <a:close/>
                  </a:path>
                </a:pathLst>
              </a:custGeom>
              <a:solidFill>
                <a:srgbClr val="FD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4" name="Freeform 306"/>
              <p:cNvSpPr>
                <a:spLocks/>
              </p:cNvSpPr>
              <p:nvPr/>
            </p:nvSpPr>
            <p:spPr bwMode="auto">
              <a:xfrm>
                <a:off x="4680" y="3669"/>
                <a:ext cx="15" cy="16"/>
              </a:xfrm>
              <a:custGeom>
                <a:avLst/>
                <a:gdLst>
                  <a:gd name="T0" fmla="*/ 10 w 9"/>
                  <a:gd name="T1" fmla="*/ 16 h 10"/>
                  <a:gd name="T2" fmla="*/ 0 w 9"/>
                  <a:gd name="T3" fmla="*/ 10 h 10"/>
                  <a:gd name="T4" fmla="*/ 3 w 9"/>
                  <a:gd name="T5" fmla="*/ 3 h 10"/>
                  <a:gd name="T6" fmla="*/ 8 w 9"/>
                  <a:gd name="T7" fmla="*/ 2 h 10"/>
                  <a:gd name="T8" fmla="*/ 15 w 9"/>
                  <a:gd name="T9" fmla="*/ 5 h 10"/>
                  <a:gd name="T10" fmla="*/ 10 w 9"/>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6" y="10"/>
                    </a:moveTo>
                    <a:cubicBezTo>
                      <a:pt x="0" y="6"/>
                      <a:pt x="0" y="6"/>
                      <a:pt x="0" y="6"/>
                    </a:cubicBezTo>
                    <a:cubicBezTo>
                      <a:pt x="2" y="2"/>
                      <a:pt x="2" y="2"/>
                      <a:pt x="2" y="2"/>
                    </a:cubicBezTo>
                    <a:cubicBezTo>
                      <a:pt x="3" y="1"/>
                      <a:pt x="4" y="0"/>
                      <a:pt x="5" y="1"/>
                    </a:cubicBezTo>
                    <a:cubicBezTo>
                      <a:pt x="9" y="3"/>
                      <a:pt x="9" y="3"/>
                      <a:pt x="9" y="3"/>
                    </a:cubicBezTo>
                    <a:lnTo>
                      <a:pt x="6"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5" name="Freeform 307"/>
              <p:cNvSpPr>
                <a:spLocks/>
              </p:cNvSpPr>
              <p:nvPr/>
            </p:nvSpPr>
            <p:spPr bwMode="auto">
              <a:xfrm>
                <a:off x="4692" y="3676"/>
                <a:ext cx="16" cy="16"/>
              </a:xfrm>
              <a:custGeom>
                <a:avLst/>
                <a:gdLst>
                  <a:gd name="T0" fmla="*/ 11 w 16"/>
                  <a:gd name="T1" fmla="*/ 16 h 16"/>
                  <a:gd name="T2" fmla="*/ 0 w 16"/>
                  <a:gd name="T3" fmla="*/ 9 h 16"/>
                  <a:gd name="T4" fmla="*/ 6 w 16"/>
                  <a:gd name="T5" fmla="*/ 0 h 16"/>
                  <a:gd name="T6" fmla="*/ 16 w 16"/>
                  <a:gd name="T7" fmla="*/ 4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9"/>
                    </a:lnTo>
                    <a:lnTo>
                      <a:pt x="6" y="0"/>
                    </a:lnTo>
                    <a:lnTo>
                      <a:pt x="16" y="4"/>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6" name="Freeform 308"/>
              <p:cNvSpPr>
                <a:spLocks/>
              </p:cNvSpPr>
              <p:nvPr/>
            </p:nvSpPr>
            <p:spPr bwMode="auto">
              <a:xfrm>
                <a:off x="4705" y="3682"/>
                <a:ext cx="16" cy="16"/>
              </a:xfrm>
              <a:custGeom>
                <a:avLst/>
                <a:gdLst>
                  <a:gd name="T0" fmla="*/ 9 w 16"/>
                  <a:gd name="T1" fmla="*/ 16 h 16"/>
                  <a:gd name="T2" fmla="*/ 0 w 16"/>
                  <a:gd name="T3" fmla="*/ 10 h 16"/>
                  <a:gd name="T4" fmla="*/ 5 w 16"/>
                  <a:gd name="T5" fmla="*/ 0 h 16"/>
                  <a:gd name="T6" fmla="*/ 16 w 16"/>
                  <a:gd name="T7" fmla="*/ 5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0"/>
                    </a:lnTo>
                    <a:lnTo>
                      <a:pt x="5" y="0"/>
                    </a:lnTo>
                    <a:lnTo>
                      <a:pt x="16" y="5"/>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7" name="Freeform 309"/>
              <p:cNvSpPr>
                <a:spLocks/>
              </p:cNvSpPr>
              <p:nvPr/>
            </p:nvSpPr>
            <p:spPr bwMode="auto">
              <a:xfrm>
                <a:off x="4674" y="3680"/>
                <a:ext cx="16" cy="17"/>
              </a:xfrm>
              <a:custGeom>
                <a:avLst/>
                <a:gdLst>
                  <a:gd name="T0" fmla="*/ 10 w 16"/>
                  <a:gd name="T1" fmla="*/ 17 h 17"/>
                  <a:gd name="T2" fmla="*/ 0 w 16"/>
                  <a:gd name="T3" fmla="*/ 12 h 17"/>
                  <a:gd name="T4" fmla="*/ 5 w 16"/>
                  <a:gd name="T5" fmla="*/ 0 h 17"/>
                  <a:gd name="T6" fmla="*/ 16 w 16"/>
                  <a:gd name="T7" fmla="*/ 5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2"/>
                    </a:lnTo>
                    <a:lnTo>
                      <a:pt x="5" y="0"/>
                    </a:lnTo>
                    <a:lnTo>
                      <a:pt x="16" y="5"/>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8" name="Freeform 310"/>
              <p:cNvSpPr>
                <a:spLocks/>
              </p:cNvSpPr>
              <p:nvPr/>
            </p:nvSpPr>
            <p:spPr bwMode="auto">
              <a:xfrm>
                <a:off x="4685" y="3687"/>
                <a:ext cx="16" cy="16"/>
              </a:xfrm>
              <a:custGeom>
                <a:avLst/>
                <a:gdLst>
                  <a:gd name="T0" fmla="*/ 12 w 16"/>
                  <a:gd name="T1" fmla="*/ 16 h 16"/>
                  <a:gd name="T2" fmla="*/ 0 w 16"/>
                  <a:gd name="T3" fmla="*/ 11 h 16"/>
                  <a:gd name="T4" fmla="*/ 7 w 16"/>
                  <a:gd name="T5" fmla="*/ 0 h 16"/>
                  <a:gd name="T6" fmla="*/ 16 w 16"/>
                  <a:gd name="T7" fmla="*/ 5 h 16"/>
                  <a:gd name="T8" fmla="*/ 12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2" y="16"/>
                    </a:moveTo>
                    <a:lnTo>
                      <a:pt x="0" y="11"/>
                    </a:lnTo>
                    <a:lnTo>
                      <a:pt x="7" y="0"/>
                    </a:lnTo>
                    <a:lnTo>
                      <a:pt x="16" y="5"/>
                    </a:lnTo>
                    <a:lnTo>
                      <a:pt x="12"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9" name="Freeform 311"/>
              <p:cNvSpPr>
                <a:spLocks/>
              </p:cNvSpPr>
              <p:nvPr/>
            </p:nvSpPr>
            <p:spPr bwMode="auto">
              <a:xfrm>
                <a:off x="4698" y="3693"/>
                <a:ext cx="16" cy="17"/>
              </a:xfrm>
              <a:custGeom>
                <a:avLst/>
                <a:gdLst>
                  <a:gd name="T0" fmla="*/ 10 w 16"/>
                  <a:gd name="T1" fmla="*/ 17 h 17"/>
                  <a:gd name="T2" fmla="*/ 0 w 16"/>
                  <a:gd name="T3" fmla="*/ 12 h 17"/>
                  <a:gd name="T4" fmla="*/ 5 w 16"/>
                  <a:gd name="T5" fmla="*/ 0 h 17"/>
                  <a:gd name="T6" fmla="*/ 16 w 16"/>
                  <a:gd name="T7" fmla="*/ 5 h 17"/>
                  <a:gd name="T8" fmla="*/ 10 w 16"/>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0" y="17"/>
                    </a:moveTo>
                    <a:lnTo>
                      <a:pt x="0" y="12"/>
                    </a:lnTo>
                    <a:lnTo>
                      <a:pt x="5" y="0"/>
                    </a:lnTo>
                    <a:lnTo>
                      <a:pt x="16" y="5"/>
                    </a:lnTo>
                    <a:lnTo>
                      <a:pt x="10"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0" name="Freeform 312"/>
              <p:cNvSpPr>
                <a:spLocks/>
              </p:cNvSpPr>
              <p:nvPr/>
            </p:nvSpPr>
            <p:spPr bwMode="auto">
              <a:xfrm>
                <a:off x="4716" y="3689"/>
                <a:ext cx="16" cy="16"/>
              </a:xfrm>
              <a:custGeom>
                <a:avLst/>
                <a:gdLst>
                  <a:gd name="T0" fmla="*/ 11 w 16"/>
                  <a:gd name="T1" fmla="*/ 16 h 16"/>
                  <a:gd name="T2" fmla="*/ 0 w 16"/>
                  <a:gd name="T3" fmla="*/ 9 h 16"/>
                  <a:gd name="T4" fmla="*/ 6 w 16"/>
                  <a:gd name="T5" fmla="*/ 0 h 16"/>
                  <a:gd name="T6" fmla="*/ 16 w 16"/>
                  <a:gd name="T7" fmla="*/ 4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9"/>
                    </a:lnTo>
                    <a:lnTo>
                      <a:pt x="6" y="0"/>
                    </a:lnTo>
                    <a:lnTo>
                      <a:pt x="16" y="4"/>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1" name="Freeform 313"/>
              <p:cNvSpPr>
                <a:spLocks/>
              </p:cNvSpPr>
              <p:nvPr/>
            </p:nvSpPr>
            <p:spPr bwMode="auto">
              <a:xfrm>
                <a:off x="4729" y="3695"/>
                <a:ext cx="16" cy="16"/>
              </a:xfrm>
              <a:custGeom>
                <a:avLst/>
                <a:gdLst>
                  <a:gd name="T0" fmla="*/ 10 w 16"/>
                  <a:gd name="T1" fmla="*/ 16 h 16"/>
                  <a:gd name="T2" fmla="*/ 0 w 16"/>
                  <a:gd name="T3" fmla="*/ 10 h 16"/>
                  <a:gd name="T4" fmla="*/ 5 w 16"/>
                  <a:gd name="T5" fmla="*/ 0 h 16"/>
                  <a:gd name="T6" fmla="*/ 16 w 16"/>
                  <a:gd name="T7" fmla="*/ 5 h 16"/>
                  <a:gd name="T8" fmla="*/ 10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0" y="16"/>
                    </a:moveTo>
                    <a:lnTo>
                      <a:pt x="0" y="10"/>
                    </a:lnTo>
                    <a:lnTo>
                      <a:pt x="5" y="0"/>
                    </a:lnTo>
                    <a:lnTo>
                      <a:pt x="16" y="5"/>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2" name="Freeform 314"/>
              <p:cNvSpPr>
                <a:spLocks/>
              </p:cNvSpPr>
              <p:nvPr/>
            </p:nvSpPr>
            <p:spPr bwMode="auto">
              <a:xfrm>
                <a:off x="4740" y="3701"/>
                <a:ext cx="17" cy="17"/>
              </a:xfrm>
              <a:custGeom>
                <a:avLst/>
                <a:gdLst>
                  <a:gd name="T0" fmla="*/ 12 w 10"/>
                  <a:gd name="T1" fmla="*/ 17 h 10"/>
                  <a:gd name="T2" fmla="*/ 0 w 10"/>
                  <a:gd name="T3" fmla="*/ 10 h 10"/>
                  <a:gd name="T4" fmla="*/ 7 w 10"/>
                  <a:gd name="T5" fmla="*/ 0 h 10"/>
                  <a:gd name="T6" fmla="*/ 15 w 10"/>
                  <a:gd name="T7" fmla="*/ 3 h 10"/>
                  <a:gd name="T8" fmla="*/ 15 w 10"/>
                  <a:gd name="T9" fmla="*/ 9 h 10"/>
                  <a:gd name="T10" fmla="*/ 12 w 10"/>
                  <a:gd name="T11" fmla="*/ 1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7" y="10"/>
                    </a:moveTo>
                    <a:cubicBezTo>
                      <a:pt x="0" y="6"/>
                      <a:pt x="0" y="6"/>
                      <a:pt x="0" y="6"/>
                    </a:cubicBezTo>
                    <a:cubicBezTo>
                      <a:pt x="4" y="0"/>
                      <a:pt x="4" y="0"/>
                      <a:pt x="4" y="0"/>
                    </a:cubicBezTo>
                    <a:cubicBezTo>
                      <a:pt x="9" y="2"/>
                      <a:pt x="9" y="2"/>
                      <a:pt x="9" y="2"/>
                    </a:cubicBezTo>
                    <a:cubicBezTo>
                      <a:pt x="10" y="3"/>
                      <a:pt x="10" y="4"/>
                      <a:pt x="9" y="5"/>
                    </a:cubicBezTo>
                    <a:lnTo>
                      <a:pt x="7"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3" name="Freeform 315"/>
              <p:cNvSpPr>
                <a:spLocks/>
              </p:cNvSpPr>
              <p:nvPr/>
            </p:nvSpPr>
            <p:spPr bwMode="auto">
              <a:xfrm>
                <a:off x="4711" y="3700"/>
                <a:ext cx="15" cy="16"/>
              </a:xfrm>
              <a:custGeom>
                <a:avLst/>
                <a:gdLst>
                  <a:gd name="T0" fmla="*/ 10 w 15"/>
                  <a:gd name="T1" fmla="*/ 16 h 16"/>
                  <a:gd name="T2" fmla="*/ 0 w 15"/>
                  <a:gd name="T3" fmla="*/ 11 h 16"/>
                  <a:gd name="T4" fmla="*/ 5 w 15"/>
                  <a:gd name="T5" fmla="*/ 0 h 16"/>
                  <a:gd name="T6" fmla="*/ 15 w 15"/>
                  <a:gd name="T7" fmla="*/ 6 h 16"/>
                  <a:gd name="T8" fmla="*/ 10 w 15"/>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10" y="16"/>
                    </a:moveTo>
                    <a:lnTo>
                      <a:pt x="0" y="11"/>
                    </a:lnTo>
                    <a:lnTo>
                      <a:pt x="5" y="0"/>
                    </a:lnTo>
                    <a:lnTo>
                      <a:pt x="15" y="6"/>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4" name="Freeform 316"/>
              <p:cNvSpPr>
                <a:spLocks/>
              </p:cNvSpPr>
              <p:nvPr/>
            </p:nvSpPr>
            <p:spPr bwMode="auto">
              <a:xfrm>
                <a:off x="4722" y="3706"/>
                <a:ext cx="17" cy="17"/>
              </a:xfrm>
              <a:custGeom>
                <a:avLst/>
                <a:gdLst>
                  <a:gd name="T0" fmla="*/ 12 w 17"/>
                  <a:gd name="T1" fmla="*/ 17 h 17"/>
                  <a:gd name="T2" fmla="*/ 0 w 17"/>
                  <a:gd name="T3" fmla="*/ 12 h 17"/>
                  <a:gd name="T4" fmla="*/ 7 w 17"/>
                  <a:gd name="T5" fmla="*/ 0 h 17"/>
                  <a:gd name="T6" fmla="*/ 17 w 17"/>
                  <a:gd name="T7" fmla="*/ 7 h 17"/>
                  <a:gd name="T8" fmla="*/ 12 w 17"/>
                  <a:gd name="T9" fmla="*/ 1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17"/>
                    </a:moveTo>
                    <a:lnTo>
                      <a:pt x="0" y="12"/>
                    </a:lnTo>
                    <a:lnTo>
                      <a:pt x="7" y="0"/>
                    </a:lnTo>
                    <a:lnTo>
                      <a:pt x="17" y="7"/>
                    </a:lnTo>
                    <a:lnTo>
                      <a:pt x="12" y="17"/>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5" name="Freeform 317"/>
              <p:cNvSpPr>
                <a:spLocks/>
              </p:cNvSpPr>
              <p:nvPr/>
            </p:nvSpPr>
            <p:spPr bwMode="auto">
              <a:xfrm>
                <a:off x="4735" y="3713"/>
                <a:ext cx="17" cy="16"/>
              </a:xfrm>
              <a:custGeom>
                <a:avLst/>
                <a:gdLst>
                  <a:gd name="T0" fmla="*/ 10 w 17"/>
                  <a:gd name="T1" fmla="*/ 16 h 16"/>
                  <a:gd name="T2" fmla="*/ 0 w 17"/>
                  <a:gd name="T3" fmla="*/ 11 h 16"/>
                  <a:gd name="T4" fmla="*/ 5 w 17"/>
                  <a:gd name="T5" fmla="*/ 0 h 16"/>
                  <a:gd name="T6" fmla="*/ 17 w 17"/>
                  <a:gd name="T7" fmla="*/ 6 h 16"/>
                  <a:gd name="T8" fmla="*/ 10 w 17"/>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0" y="16"/>
                    </a:moveTo>
                    <a:lnTo>
                      <a:pt x="0" y="11"/>
                    </a:lnTo>
                    <a:lnTo>
                      <a:pt x="5" y="0"/>
                    </a:lnTo>
                    <a:lnTo>
                      <a:pt x="17" y="6"/>
                    </a:lnTo>
                    <a:lnTo>
                      <a:pt x="10"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6" name="Freeform 318"/>
              <p:cNvSpPr>
                <a:spLocks/>
              </p:cNvSpPr>
              <p:nvPr/>
            </p:nvSpPr>
            <p:spPr bwMode="auto">
              <a:xfrm>
                <a:off x="4667" y="3692"/>
                <a:ext cx="17" cy="16"/>
              </a:xfrm>
              <a:custGeom>
                <a:avLst/>
                <a:gdLst>
                  <a:gd name="T0" fmla="*/ 10 w 10"/>
                  <a:gd name="T1" fmla="*/ 16 h 10"/>
                  <a:gd name="T2" fmla="*/ 3 w 10"/>
                  <a:gd name="T3" fmla="*/ 13 h 10"/>
                  <a:gd name="T4" fmla="*/ 2 w 10"/>
                  <a:gd name="T5" fmla="*/ 8 h 10"/>
                  <a:gd name="T6" fmla="*/ 5 w 10"/>
                  <a:gd name="T7" fmla="*/ 0 h 10"/>
                  <a:gd name="T8" fmla="*/ 17 w 10"/>
                  <a:gd name="T9" fmla="*/ 6 h 10"/>
                  <a:gd name="T10" fmla="*/ 10 w 10"/>
                  <a:gd name="T11" fmla="*/ 1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6" y="10"/>
                    </a:moveTo>
                    <a:cubicBezTo>
                      <a:pt x="2" y="8"/>
                      <a:pt x="2" y="8"/>
                      <a:pt x="2" y="8"/>
                    </a:cubicBezTo>
                    <a:cubicBezTo>
                      <a:pt x="1" y="7"/>
                      <a:pt x="0" y="6"/>
                      <a:pt x="1" y="5"/>
                    </a:cubicBezTo>
                    <a:cubicBezTo>
                      <a:pt x="3" y="0"/>
                      <a:pt x="3" y="0"/>
                      <a:pt x="3" y="0"/>
                    </a:cubicBezTo>
                    <a:cubicBezTo>
                      <a:pt x="10" y="4"/>
                      <a:pt x="10" y="4"/>
                      <a:pt x="10" y="4"/>
                    </a:cubicBezTo>
                    <a:lnTo>
                      <a:pt x="6" y="10"/>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7" name="Freeform 319"/>
              <p:cNvSpPr>
                <a:spLocks/>
              </p:cNvSpPr>
              <p:nvPr/>
            </p:nvSpPr>
            <p:spPr bwMode="auto">
              <a:xfrm>
                <a:off x="4679" y="3698"/>
                <a:ext cx="16" cy="16"/>
              </a:xfrm>
              <a:custGeom>
                <a:avLst/>
                <a:gdLst>
                  <a:gd name="T0" fmla="*/ 11 w 16"/>
                  <a:gd name="T1" fmla="*/ 16 h 16"/>
                  <a:gd name="T2" fmla="*/ 0 w 16"/>
                  <a:gd name="T3" fmla="*/ 12 h 16"/>
                  <a:gd name="T4" fmla="*/ 6 w 16"/>
                  <a:gd name="T5" fmla="*/ 0 h 16"/>
                  <a:gd name="T6" fmla="*/ 16 w 16"/>
                  <a:gd name="T7" fmla="*/ 7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2"/>
                    </a:lnTo>
                    <a:lnTo>
                      <a:pt x="6" y="0"/>
                    </a:lnTo>
                    <a:lnTo>
                      <a:pt x="16" y="7"/>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8" name="Freeform 320"/>
              <p:cNvSpPr>
                <a:spLocks/>
              </p:cNvSpPr>
              <p:nvPr/>
            </p:nvSpPr>
            <p:spPr bwMode="auto">
              <a:xfrm>
                <a:off x="4692" y="3705"/>
                <a:ext cx="16" cy="16"/>
              </a:xfrm>
              <a:custGeom>
                <a:avLst/>
                <a:gdLst>
                  <a:gd name="T0" fmla="*/ 9 w 16"/>
                  <a:gd name="T1" fmla="*/ 16 h 16"/>
                  <a:gd name="T2" fmla="*/ 0 w 16"/>
                  <a:gd name="T3" fmla="*/ 11 h 16"/>
                  <a:gd name="T4" fmla="*/ 5 w 16"/>
                  <a:gd name="T5" fmla="*/ 0 h 16"/>
                  <a:gd name="T6" fmla="*/ 16 w 16"/>
                  <a:gd name="T7" fmla="*/ 6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1"/>
                    </a:lnTo>
                    <a:lnTo>
                      <a:pt x="5" y="0"/>
                    </a:lnTo>
                    <a:lnTo>
                      <a:pt x="16" y="6"/>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9" name="Freeform 321"/>
              <p:cNvSpPr>
                <a:spLocks/>
              </p:cNvSpPr>
              <p:nvPr/>
            </p:nvSpPr>
            <p:spPr bwMode="auto">
              <a:xfrm>
                <a:off x="4705" y="3711"/>
                <a:ext cx="16" cy="16"/>
              </a:xfrm>
              <a:custGeom>
                <a:avLst/>
                <a:gdLst>
                  <a:gd name="T0" fmla="*/ 9 w 16"/>
                  <a:gd name="T1" fmla="*/ 16 h 16"/>
                  <a:gd name="T2" fmla="*/ 0 w 16"/>
                  <a:gd name="T3" fmla="*/ 12 h 16"/>
                  <a:gd name="T4" fmla="*/ 5 w 16"/>
                  <a:gd name="T5" fmla="*/ 0 h 16"/>
                  <a:gd name="T6" fmla="*/ 16 w 16"/>
                  <a:gd name="T7" fmla="*/ 7 h 16"/>
                  <a:gd name="T8" fmla="*/ 9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9" y="16"/>
                    </a:moveTo>
                    <a:lnTo>
                      <a:pt x="0" y="12"/>
                    </a:lnTo>
                    <a:lnTo>
                      <a:pt x="5" y="0"/>
                    </a:lnTo>
                    <a:lnTo>
                      <a:pt x="16" y="7"/>
                    </a:lnTo>
                    <a:lnTo>
                      <a:pt x="9"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0" name="Freeform 322"/>
              <p:cNvSpPr>
                <a:spLocks/>
              </p:cNvSpPr>
              <p:nvPr/>
            </p:nvSpPr>
            <p:spPr bwMode="auto">
              <a:xfrm>
                <a:off x="4716" y="3718"/>
                <a:ext cx="16" cy="16"/>
              </a:xfrm>
              <a:custGeom>
                <a:avLst/>
                <a:gdLst>
                  <a:gd name="T0" fmla="*/ 11 w 16"/>
                  <a:gd name="T1" fmla="*/ 16 h 16"/>
                  <a:gd name="T2" fmla="*/ 0 w 16"/>
                  <a:gd name="T3" fmla="*/ 11 h 16"/>
                  <a:gd name="T4" fmla="*/ 6 w 16"/>
                  <a:gd name="T5" fmla="*/ 0 h 16"/>
                  <a:gd name="T6" fmla="*/ 16 w 16"/>
                  <a:gd name="T7" fmla="*/ 6 h 16"/>
                  <a:gd name="T8" fmla="*/ 11 w 1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16"/>
                    </a:moveTo>
                    <a:lnTo>
                      <a:pt x="0" y="11"/>
                    </a:lnTo>
                    <a:lnTo>
                      <a:pt x="6" y="0"/>
                    </a:lnTo>
                    <a:lnTo>
                      <a:pt x="16" y="6"/>
                    </a:lnTo>
                    <a:lnTo>
                      <a:pt x="11" y="16"/>
                    </a:ln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1" name="Freeform 323"/>
              <p:cNvSpPr>
                <a:spLocks/>
              </p:cNvSpPr>
              <p:nvPr/>
            </p:nvSpPr>
            <p:spPr bwMode="auto">
              <a:xfrm>
                <a:off x="4729" y="3724"/>
                <a:ext cx="16" cy="16"/>
              </a:xfrm>
              <a:custGeom>
                <a:avLst/>
                <a:gdLst>
                  <a:gd name="T0" fmla="*/ 6 w 10"/>
                  <a:gd name="T1" fmla="*/ 14 h 10"/>
                  <a:gd name="T2" fmla="*/ 0 w 10"/>
                  <a:gd name="T3" fmla="*/ 11 h 10"/>
                  <a:gd name="T4" fmla="*/ 5 w 10"/>
                  <a:gd name="T5" fmla="*/ 0 h 10"/>
                  <a:gd name="T6" fmla="*/ 16 w 10"/>
                  <a:gd name="T7" fmla="*/ 6 h 10"/>
                  <a:gd name="T8" fmla="*/ 11 w 10"/>
                  <a:gd name="T9" fmla="*/ 13 h 10"/>
                  <a:gd name="T10" fmla="*/ 6 w 10"/>
                  <a:gd name="T11" fmla="*/ 1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4" y="9"/>
                    </a:moveTo>
                    <a:cubicBezTo>
                      <a:pt x="0" y="7"/>
                      <a:pt x="0" y="7"/>
                      <a:pt x="0" y="7"/>
                    </a:cubicBezTo>
                    <a:cubicBezTo>
                      <a:pt x="3" y="0"/>
                      <a:pt x="3" y="0"/>
                      <a:pt x="3" y="0"/>
                    </a:cubicBezTo>
                    <a:cubicBezTo>
                      <a:pt x="10" y="4"/>
                      <a:pt x="10" y="4"/>
                      <a:pt x="10" y="4"/>
                    </a:cubicBezTo>
                    <a:cubicBezTo>
                      <a:pt x="7" y="8"/>
                      <a:pt x="7" y="8"/>
                      <a:pt x="7" y="8"/>
                    </a:cubicBezTo>
                    <a:cubicBezTo>
                      <a:pt x="7" y="9"/>
                      <a:pt x="5" y="10"/>
                      <a:pt x="4" y="9"/>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2" name="Freeform 324"/>
              <p:cNvSpPr>
                <a:spLocks/>
              </p:cNvSpPr>
              <p:nvPr/>
            </p:nvSpPr>
            <p:spPr bwMode="auto">
              <a:xfrm>
                <a:off x="4624" y="3645"/>
                <a:ext cx="55" cy="55"/>
              </a:xfrm>
              <a:custGeom>
                <a:avLst/>
                <a:gdLst>
                  <a:gd name="T0" fmla="*/ 49 w 34"/>
                  <a:gd name="T1" fmla="*/ 39 h 34"/>
                  <a:gd name="T2" fmla="*/ 16 w 34"/>
                  <a:gd name="T3" fmla="*/ 49 h 34"/>
                  <a:gd name="T4" fmla="*/ 5 w 34"/>
                  <a:gd name="T5" fmla="*/ 16 h 34"/>
                  <a:gd name="T6" fmla="*/ 39 w 34"/>
                  <a:gd name="T7" fmla="*/ 6 h 34"/>
                  <a:gd name="T8" fmla="*/ 49 w 34"/>
                  <a:gd name="T9" fmla="*/ 3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30" y="24"/>
                    </a:moveTo>
                    <a:cubicBezTo>
                      <a:pt x="26" y="31"/>
                      <a:pt x="17" y="34"/>
                      <a:pt x="10" y="30"/>
                    </a:cubicBezTo>
                    <a:cubicBezTo>
                      <a:pt x="2" y="26"/>
                      <a:pt x="0" y="17"/>
                      <a:pt x="3" y="10"/>
                    </a:cubicBezTo>
                    <a:cubicBezTo>
                      <a:pt x="7" y="3"/>
                      <a:pt x="16" y="0"/>
                      <a:pt x="24" y="4"/>
                    </a:cubicBezTo>
                    <a:cubicBezTo>
                      <a:pt x="31" y="8"/>
                      <a:pt x="34" y="17"/>
                      <a:pt x="30" y="24"/>
                    </a:cubicBezTo>
                    <a:close/>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3" name="Freeform 325"/>
              <p:cNvSpPr>
                <a:spLocks/>
              </p:cNvSpPr>
              <p:nvPr/>
            </p:nvSpPr>
            <p:spPr bwMode="auto">
              <a:xfrm>
                <a:off x="4640" y="3651"/>
                <a:ext cx="39" cy="49"/>
              </a:xfrm>
              <a:custGeom>
                <a:avLst/>
                <a:gdLst>
                  <a:gd name="T0" fmla="*/ 23 w 24"/>
                  <a:gd name="T1" fmla="*/ 0 h 30"/>
                  <a:gd name="T2" fmla="*/ 23 w 24"/>
                  <a:gd name="T3" fmla="*/ 0 h 30"/>
                  <a:gd name="T4" fmla="*/ 0 w 24"/>
                  <a:gd name="T5" fmla="*/ 42 h 30"/>
                  <a:gd name="T6" fmla="*/ 0 w 24"/>
                  <a:gd name="T7" fmla="*/ 42 h 30"/>
                  <a:gd name="T8" fmla="*/ 33 w 24"/>
                  <a:gd name="T9" fmla="*/ 33 h 30"/>
                  <a:gd name="T10" fmla="*/ 23 w 2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30">
                    <a:moveTo>
                      <a:pt x="14" y="0"/>
                    </a:moveTo>
                    <a:cubicBezTo>
                      <a:pt x="14" y="0"/>
                      <a:pt x="14" y="0"/>
                      <a:pt x="14" y="0"/>
                    </a:cubicBezTo>
                    <a:cubicBezTo>
                      <a:pt x="0" y="26"/>
                      <a:pt x="0" y="26"/>
                      <a:pt x="0" y="26"/>
                    </a:cubicBezTo>
                    <a:cubicBezTo>
                      <a:pt x="0" y="26"/>
                      <a:pt x="0" y="26"/>
                      <a:pt x="0" y="26"/>
                    </a:cubicBezTo>
                    <a:cubicBezTo>
                      <a:pt x="7" y="30"/>
                      <a:pt x="16" y="27"/>
                      <a:pt x="20" y="20"/>
                    </a:cubicBezTo>
                    <a:cubicBezTo>
                      <a:pt x="24" y="13"/>
                      <a:pt x="21" y="4"/>
                      <a:pt x="14" y="0"/>
                    </a:cubicBezTo>
                    <a:close/>
                  </a:path>
                </a:pathLst>
              </a:cu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4" name="Oval 326"/>
              <p:cNvSpPr>
                <a:spLocks noChangeArrowheads="1"/>
              </p:cNvSpPr>
              <p:nvPr/>
            </p:nvSpPr>
            <p:spPr bwMode="auto">
              <a:xfrm>
                <a:off x="4188" y="2263"/>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35" name="Oval 327"/>
              <p:cNvSpPr>
                <a:spLocks noChangeArrowheads="1"/>
              </p:cNvSpPr>
              <p:nvPr/>
            </p:nvSpPr>
            <p:spPr bwMode="auto">
              <a:xfrm>
                <a:off x="4159" y="235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36" name="Oval 328"/>
              <p:cNvSpPr>
                <a:spLocks noChangeArrowheads="1"/>
              </p:cNvSpPr>
              <p:nvPr/>
            </p:nvSpPr>
            <p:spPr bwMode="auto">
              <a:xfrm>
                <a:off x="4053" y="2284"/>
                <a:ext cx="30"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37" name="Oval 329"/>
              <p:cNvSpPr>
                <a:spLocks noChangeArrowheads="1"/>
              </p:cNvSpPr>
              <p:nvPr/>
            </p:nvSpPr>
            <p:spPr bwMode="auto">
              <a:xfrm>
                <a:off x="3972" y="2327"/>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38" name="Oval 330"/>
              <p:cNvSpPr>
                <a:spLocks noChangeArrowheads="1"/>
              </p:cNvSpPr>
              <p:nvPr/>
            </p:nvSpPr>
            <p:spPr bwMode="auto">
              <a:xfrm>
                <a:off x="3933" y="2441"/>
                <a:ext cx="28"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39" name="Oval 331"/>
              <p:cNvSpPr>
                <a:spLocks noChangeArrowheads="1"/>
              </p:cNvSpPr>
              <p:nvPr/>
            </p:nvSpPr>
            <p:spPr bwMode="auto">
              <a:xfrm>
                <a:off x="3916" y="2519"/>
                <a:ext cx="27"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0" name="Oval 332"/>
              <p:cNvSpPr>
                <a:spLocks noChangeArrowheads="1"/>
              </p:cNvSpPr>
              <p:nvPr/>
            </p:nvSpPr>
            <p:spPr bwMode="auto">
              <a:xfrm>
                <a:off x="3823" y="247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1" name="Oval 333"/>
              <p:cNvSpPr>
                <a:spLocks noChangeArrowheads="1"/>
              </p:cNvSpPr>
              <p:nvPr/>
            </p:nvSpPr>
            <p:spPr bwMode="auto">
              <a:xfrm>
                <a:off x="3833" y="262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2" name="Oval 334"/>
              <p:cNvSpPr>
                <a:spLocks noChangeArrowheads="1"/>
              </p:cNvSpPr>
              <p:nvPr/>
            </p:nvSpPr>
            <p:spPr bwMode="auto">
              <a:xfrm>
                <a:off x="3733" y="2569"/>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3" name="Oval 335"/>
              <p:cNvSpPr>
                <a:spLocks noChangeArrowheads="1"/>
              </p:cNvSpPr>
              <p:nvPr/>
            </p:nvSpPr>
            <p:spPr bwMode="auto">
              <a:xfrm>
                <a:off x="3572" y="2650"/>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4" name="Oval 336"/>
              <p:cNvSpPr>
                <a:spLocks noChangeArrowheads="1"/>
              </p:cNvSpPr>
              <p:nvPr/>
            </p:nvSpPr>
            <p:spPr bwMode="auto">
              <a:xfrm>
                <a:off x="3702" y="278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5" name="Oval 337"/>
              <p:cNvSpPr>
                <a:spLocks noChangeArrowheads="1"/>
              </p:cNvSpPr>
              <p:nvPr/>
            </p:nvSpPr>
            <p:spPr bwMode="auto">
              <a:xfrm>
                <a:off x="3715" y="290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6" name="Oval 338"/>
              <p:cNvSpPr>
                <a:spLocks noChangeArrowheads="1"/>
              </p:cNvSpPr>
              <p:nvPr/>
            </p:nvSpPr>
            <p:spPr bwMode="auto">
              <a:xfrm>
                <a:off x="3564" y="290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7" name="Oval 339"/>
              <p:cNvSpPr>
                <a:spLocks noChangeArrowheads="1"/>
              </p:cNvSpPr>
              <p:nvPr/>
            </p:nvSpPr>
            <p:spPr bwMode="auto">
              <a:xfrm>
                <a:off x="3391" y="301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8" name="Oval 340"/>
              <p:cNvSpPr>
                <a:spLocks noChangeArrowheads="1"/>
              </p:cNvSpPr>
              <p:nvPr/>
            </p:nvSpPr>
            <p:spPr bwMode="auto">
              <a:xfrm>
                <a:off x="3467" y="3104"/>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49" name="Oval 341"/>
              <p:cNvSpPr>
                <a:spLocks noChangeArrowheads="1"/>
              </p:cNvSpPr>
              <p:nvPr/>
            </p:nvSpPr>
            <p:spPr bwMode="auto">
              <a:xfrm>
                <a:off x="3391" y="327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0" name="Oval 342"/>
              <p:cNvSpPr>
                <a:spLocks noChangeArrowheads="1"/>
              </p:cNvSpPr>
              <p:nvPr/>
            </p:nvSpPr>
            <p:spPr bwMode="auto">
              <a:xfrm>
                <a:off x="3550" y="316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1" name="Oval 343"/>
              <p:cNvSpPr>
                <a:spLocks noChangeArrowheads="1"/>
              </p:cNvSpPr>
              <p:nvPr/>
            </p:nvSpPr>
            <p:spPr bwMode="auto">
              <a:xfrm>
                <a:off x="3601" y="3018"/>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2" name="Oval 344"/>
              <p:cNvSpPr>
                <a:spLocks noChangeArrowheads="1"/>
              </p:cNvSpPr>
              <p:nvPr/>
            </p:nvSpPr>
            <p:spPr bwMode="auto">
              <a:xfrm>
                <a:off x="3689" y="3081"/>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3" name="Oval 345"/>
              <p:cNvSpPr>
                <a:spLocks noChangeArrowheads="1"/>
              </p:cNvSpPr>
              <p:nvPr/>
            </p:nvSpPr>
            <p:spPr bwMode="auto">
              <a:xfrm>
                <a:off x="3775" y="3199"/>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4" name="Oval 346"/>
              <p:cNvSpPr>
                <a:spLocks noChangeArrowheads="1"/>
              </p:cNvSpPr>
              <p:nvPr/>
            </p:nvSpPr>
            <p:spPr bwMode="auto">
              <a:xfrm>
                <a:off x="3760" y="335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5" name="Oval 347"/>
              <p:cNvSpPr>
                <a:spLocks noChangeArrowheads="1"/>
              </p:cNvSpPr>
              <p:nvPr/>
            </p:nvSpPr>
            <p:spPr bwMode="auto">
              <a:xfrm>
                <a:off x="3713" y="3425"/>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6" name="Oval 348"/>
              <p:cNvSpPr>
                <a:spLocks noChangeArrowheads="1"/>
              </p:cNvSpPr>
              <p:nvPr/>
            </p:nvSpPr>
            <p:spPr bwMode="auto">
              <a:xfrm>
                <a:off x="3535" y="332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7" name="Oval 349"/>
              <p:cNvSpPr>
                <a:spLocks noChangeArrowheads="1"/>
              </p:cNvSpPr>
              <p:nvPr/>
            </p:nvSpPr>
            <p:spPr bwMode="auto">
              <a:xfrm>
                <a:off x="3481" y="3269"/>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8" name="Oval 350"/>
              <p:cNvSpPr>
                <a:spLocks noChangeArrowheads="1"/>
              </p:cNvSpPr>
              <p:nvPr/>
            </p:nvSpPr>
            <p:spPr bwMode="auto">
              <a:xfrm>
                <a:off x="3481" y="3489"/>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59" name="Oval 351"/>
              <p:cNvSpPr>
                <a:spLocks noChangeArrowheads="1"/>
              </p:cNvSpPr>
              <p:nvPr/>
            </p:nvSpPr>
            <p:spPr bwMode="auto">
              <a:xfrm>
                <a:off x="3614" y="3481"/>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0" name="Oval 352"/>
              <p:cNvSpPr>
                <a:spLocks noChangeArrowheads="1"/>
              </p:cNvSpPr>
              <p:nvPr/>
            </p:nvSpPr>
            <p:spPr bwMode="auto">
              <a:xfrm>
                <a:off x="3669" y="3627"/>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1" name="Oval 353"/>
              <p:cNvSpPr>
                <a:spLocks noChangeArrowheads="1"/>
              </p:cNvSpPr>
              <p:nvPr/>
            </p:nvSpPr>
            <p:spPr bwMode="auto">
              <a:xfrm>
                <a:off x="3759" y="351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2" name="Oval 354"/>
              <p:cNvSpPr>
                <a:spLocks noChangeArrowheads="1"/>
              </p:cNvSpPr>
              <p:nvPr/>
            </p:nvSpPr>
            <p:spPr bwMode="auto">
              <a:xfrm>
                <a:off x="3874" y="340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3" name="Oval 355"/>
              <p:cNvSpPr>
                <a:spLocks noChangeArrowheads="1"/>
              </p:cNvSpPr>
              <p:nvPr/>
            </p:nvSpPr>
            <p:spPr bwMode="auto">
              <a:xfrm>
                <a:off x="3948" y="346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4" name="Oval 356"/>
              <p:cNvSpPr>
                <a:spLocks noChangeArrowheads="1"/>
              </p:cNvSpPr>
              <p:nvPr/>
            </p:nvSpPr>
            <p:spPr bwMode="auto">
              <a:xfrm>
                <a:off x="3874" y="3522"/>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5" name="Oval 357"/>
              <p:cNvSpPr>
                <a:spLocks noChangeArrowheads="1"/>
              </p:cNvSpPr>
              <p:nvPr/>
            </p:nvSpPr>
            <p:spPr bwMode="auto">
              <a:xfrm>
                <a:off x="3818" y="3671"/>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6" name="Oval 358"/>
              <p:cNvSpPr>
                <a:spLocks noChangeArrowheads="1"/>
              </p:cNvSpPr>
              <p:nvPr/>
            </p:nvSpPr>
            <p:spPr bwMode="auto">
              <a:xfrm>
                <a:off x="4006" y="3719"/>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7" name="Oval 359"/>
              <p:cNvSpPr>
                <a:spLocks noChangeArrowheads="1"/>
              </p:cNvSpPr>
              <p:nvPr/>
            </p:nvSpPr>
            <p:spPr bwMode="auto">
              <a:xfrm>
                <a:off x="4173" y="3726"/>
                <a:ext cx="29"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8" name="Oval 360"/>
              <p:cNvSpPr>
                <a:spLocks noChangeArrowheads="1"/>
              </p:cNvSpPr>
              <p:nvPr/>
            </p:nvSpPr>
            <p:spPr bwMode="auto">
              <a:xfrm>
                <a:off x="4173" y="3593"/>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69" name="Oval 361"/>
              <p:cNvSpPr>
                <a:spLocks noChangeArrowheads="1"/>
              </p:cNvSpPr>
              <p:nvPr/>
            </p:nvSpPr>
            <p:spPr bwMode="auto">
              <a:xfrm>
                <a:off x="4086" y="3565"/>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0" name="Oval 362"/>
              <p:cNvSpPr>
                <a:spLocks noChangeArrowheads="1"/>
              </p:cNvSpPr>
              <p:nvPr/>
            </p:nvSpPr>
            <p:spPr bwMode="auto">
              <a:xfrm>
                <a:off x="4100" y="3773"/>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1" name="Oval 363"/>
              <p:cNvSpPr>
                <a:spLocks noChangeArrowheads="1"/>
              </p:cNvSpPr>
              <p:nvPr/>
            </p:nvSpPr>
            <p:spPr bwMode="auto">
              <a:xfrm>
                <a:off x="4317" y="3829"/>
                <a:ext cx="30"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2" name="Oval 364"/>
              <p:cNvSpPr>
                <a:spLocks noChangeArrowheads="1"/>
              </p:cNvSpPr>
              <p:nvPr/>
            </p:nvSpPr>
            <p:spPr bwMode="auto">
              <a:xfrm>
                <a:off x="4476" y="380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3" name="Oval 365"/>
              <p:cNvSpPr>
                <a:spLocks noChangeArrowheads="1"/>
              </p:cNvSpPr>
              <p:nvPr/>
            </p:nvSpPr>
            <p:spPr bwMode="auto">
              <a:xfrm>
                <a:off x="4619" y="3800"/>
                <a:ext cx="27"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4" name="Oval 366"/>
              <p:cNvSpPr>
                <a:spLocks noChangeArrowheads="1"/>
              </p:cNvSpPr>
              <p:nvPr/>
            </p:nvSpPr>
            <p:spPr bwMode="auto">
              <a:xfrm>
                <a:off x="4528" y="371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5" name="Oval 367"/>
              <p:cNvSpPr>
                <a:spLocks noChangeArrowheads="1"/>
              </p:cNvSpPr>
              <p:nvPr/>
            </p:nvSpPr>
            <p:spPr bwMode="auto">
              <a:xfrm>
                <a:off x="4332" y="371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6" name="Oval 368"/>
              <p:cNvSpPr>
                <a:spLocks noChangeArrowheads="1"/>
              </p:cNvSpPr>
              <p:nvPr/>
            </p:nvSpPr>
            <p:spPr bwMode="auto">
              <a:xfrm>
                <a:off x="4288" y="3632"/>
                <a:ext cx="29"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7" name="Oval 369"/>
              <p:cNvSpPr>
                <a:spLocks noChangeArrowheads="1"/>
              </p:cNvSpPr>
              <p:nvPr/>
            </p:nvSpPr>
            <p:spPr bwMode="auto">
              <a:xfrm>
                <a:off x="4462" y="3633"/>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8" name="Oval 370"/>
              <p:cNvSpPr>
                <a:spLocks noChangeArrowheads="1"/>
              </p:cNvSpPr>
              <p:nvPr/>
            </p:nvSpPr>
            <p:spPr bwMode="auto">
              <a:xfrm>
                <a:off x="4633" y="3522"/>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79" name="Oval 371"/>
              <p:cNvSpPr>
                <a:spLocks noChangeArrowheads="1"/>
              </p:cNvSpPr>
              <p:nvPr/>
            </p:nvSpPr>
            <p:spPr bwMode="auto">
              <a:xfrm>
                <a:off x="4698" y="358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0" name="Oval 372"/>
              <p:cNvSpPr>
                <a:spLocks noChangeArrowheads="1"/>
              </p:cNvSpPr>
              <p:nvPr/>
            </p:nvSpPr>
            <p:spPr bwMode="auto">
              <a:xfrm>
                <a:off x="4829" y="3672"/>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1" name="Oval 373"/>
              <p:cNvSpPr>
                <a:spLocks noChangeArrowheads="1"/>
              </p:cNvSpPr>
              <p:nvPr/>
            </p:nvSpPr>
            <p:spPr bwMode="auto">
              <a:xfrm>
                <a:off x="4972" y="360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2" name="Oval 374"/>
              <p:cNvSpPr>
                <a:spLocks noChangeArrowheads="1"/>
              </p:cNvSpPr>
              <p:nvPr/>
            </p:nvSpPr>
            <p:spPr bwMode="auto">
              <a:xfrm>
                <a:off x="4980" y="344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3" name="Oval 375"/>
              <p:cNvSpPr>
                <a:spLocks noChangeArrowheads="1"/>
              </p:cNvSpPr>
              <p:nvPr/>
            </p:nvSpPr>
            <p:spPr bwMode="auto">
              <a:xfrm>
                <a:off x="4859" y="3572"/>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4" name="Oval 376"/>
              <p:cNvSpPr>
                <a:spLocks noChangeArrowheads="1"/>
              </p:cNvSpPr>
              <p:nvPr/>
            </p:nvSpPr>
            <p:spPr bwMode="auto">
              <a:xfrm>
                <a:off x="4844" y="340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5" name="Oval 377"/>
              <p:cNvSpPr>
                <a:spLocks noChangeArrowheads="1"/>
              </p:cNvSpPr>
              <p:nvPr/>
            </p:nvSpPr>
            <p:spPr bwMode="auto">
              <a:xfrm>
                <a:off x="4745" y="3484"/>
                <a:ext cx="28"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6" name="Oval 378"/>
              <p:cNvSpPr>
                <a:spLocks noChangeArrowheads="1"/>
              </p:cNvSpPr>
              <p:nvPr/>
            </p:nvSpPr>
            <p:spPr bwMode="auto">
              <a:xfrm>
                <a:off x="4901" y="324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7" name="Oval 379"/>
              <p:cNvSpPr>
                <a:spLocks noChangeArrowheads="1"/>
              </p:cNvSpPr>
              <p:nvPr/>
            </p:nvSpPr>
            <p:spPr bwMode="auto">
              <a:xfrm>
                <a:off x="5029" y="3248"/>
                <a:ext cx="29" cy="28"/>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8" name="Oval 380"/>
              <p:cNvSpPr>
                <a:spLocks noChangeArrowheads="1"/>
              </p:cNvSpPr>
              <p:nvPr/>
            </p:nvSpPr>
            <p:spPr bwMode="auto">
              <a:xfrm>
                <a:off x="5189" y="333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89" name="Oval 381"/>
              <p:cNvSpPr>
                <a:spLocks noChangeArrowheads="1"/>
              </p:cNvSpPr>
              <p:nvPr/>
            </p:nvSpPr>
            <p:spPr bwMode="auto">
              <a:xfrm>
                <a:off x="5257" y="3186"/>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0" name="Oval 382"/>
              <p:cNvSpPr>
                <a:spLocks noChangeArrowheads="1"/>
              </p:cNvSpPr>
              <p:nvPr/>
            </p:nvSpPr>
            <p:spPr bwMode="auto">
              <a:xfrm>
                <a:off x="5160" y="3209"/>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1" name="Oval 383"/>
              <p:cNvSpPr>
                <a:spLocks noChangeArrowheads="1"/>
              </p:cNvSpPr>
              <p:nvPr/>
            </p:nvSpPr>
            <p:spPr bwMode="auto">
              <a:xfrm>
                <a:off x="5204" y="307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2" name="Oval 384"/>
              <p:cNvSpPr>
                <a:spLocks noChangeArrowheads="1"/>
              </p:cNvSpPr>
              <p:nvPr/>
            </p:nvSpPr>
            <p:spPr bwMode="auto">
              <a:xfrm>
                <a:off x="5059" y="3067"/>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3" name="Oval 385"/>
              <p:cNvSpPr>
                <a:spLocks noChangeArrowheads="1"/>
              </p:cNvSpPr>
              <p:nvPr/>
            </p:nvSpPr>
            <p:spPr bwMode="auto">
              <a:xfrm>
                <a:off x="4969" y="3127"/>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4" name="Oval 386"/>
              <p:cNvSpPr>
                <a:spLocks noChangeArrowheads="1"/>
              </p:cNvSpPr>
              <p:nvPr/>
            </p:nvSpPr>
            <p:spPr bwMode="auto">
              <a:xfrm>
                <a:off x="4988" y="294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5" name="Oval 387"/>
              <p:cNvSpPr>
                <a:spLocks noChangeArrowheads="1"/>
              </p:cNvSpPr>
              <p:nvPr/>
            </p:nvSpPr>
            <p:spPr bwMode="auto">
              <a:xfrm>
                <a:off x="5175" y="2876"/>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6" name="Oval 388"/>
              <p:cNvSpPr>
                <a:spLocks noChangeArrowheads="1"/>
              </p:cNvSpPr>
              <p:nvPr/>
            </p:nvSpPr>
            <p:spPr bwMode="auto">
              <a:xfrm>
                <a:off x="5257" y="2922"/>
                <a:ext cx="29" cy="30"/>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7" name="Oval 389"/>
              <p:cNvSpPr>
                <a:spLocks noChangeArrowheads="1"/>
              </p:cNvSpPr>
              <p:nvPr/>
            </p:nvSpPr>
            <p:spPr bwMode="auto">
              <a:xfrm>
                <a:off x="5218" y="2744"/>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8" name="Oval 390"/>
              <p:cNvSpPr>
                <a:spLocks noChangeArrowheads="1"/>
              </p:cNvSpPr>
              <p:nvPr/>
            </p:nvSpPr>
            <p:spPr bwMode="auto">
              <a:xfrm>
                <a:off x="5124" y="2757"/>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499" name="Oval 391"/>
              <p:cNvSpPr>
                <a:spLocks noChangeArrowheads="1"/>
              </p:cNvSpPr>
              <p:nvPr/>
            </p:nvSpPr>
            <p:spPr bwMode="auto">
              <a:xfrm>
                <a:off x="4993" y="2746"/>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0" name="Oval 392"/>
              <p:cNvSpPr>
                <a:spLocks noChangeArrowheads="1"/>
              </p:cNvSpPr>
              <p:nvPr/>
            </p:nvSpPr>
            <p:spPr bwMode="auto">
              <a:xfrm>
                <a:off x="4972" y="2825"/>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1" name="Oval 393"/>
              <p:cNvSpPr>
                <a:spLocks noChangeArrowheads="1"/>
              </p:cNvSpPr>
              <p:nvPr/>
            </p:nvSpPr>
            <p:spPr bwMode="auto">
              <a:xfrm>
                <a:off x="4910" y="2654"/>
                <a:ext cx="30"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2" name="Oval 394"/>
              <p:cNvSpPr>
                <a:spLocks noChangeArrowheads="1"/>
              </p:cNvSpPr>
              <p:nvPr/>
            </p:nvSpPr>
            <p:spPr bwMode="auto">
              <a:xfrm>
                <a:off x="5121" y="2654"/>
                <a:ext cx="28" cy="27"/>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3" name="Oval 395"/>
              <p:cNvSpPr>
                <a:spLocks noChangeArrowheads="1"/>
              </p:cNvSpPr>
              <p:nvPr/>
            </p:nvSpPr>
            <p:spPr bwMode="auto">
              <a:xfrm>
                <a:off x="5123" y="2456"/>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4" name="Oval 396"/>
              <p:cNvSpPr>
                <a:spLocks noChangeArrowheads="1"/>
              </p:cNvSpPr>
              <p:nvPr/>
            </p:nvSpPr>
            <p:spPr bwMode="auto">
              <a:xfrm>
                <a:off x="5001" y="238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5" name="Oval 397"/>
              <p:cNvSpPr>
                <a:spLocks noChangeArrowheads="1"/>
              </p:cNvSpPr>
              <p:nvPr/>
            </p:nvSpPr>
            <p:spPr bwMode="auto">
              <a:xfrm>
                <a:off x="4910" y="2506"/>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6" name="Oval 398"/>
              <p:cNvSpPr>
                <a:spLocks noChangeArrowheads="1"/>
              </p:cNvSpPr>
              <p:nvPr/>
            </p:nvSpPr>
            <p:spPr bwMode="auto">
              <a:xfrm>
                <a:off x="4834" y="2398"/>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7" name="Oval 399"/>
              <p:cNvSpPr>
                <a:spLocks noChangeArrowheads="1"/>
              </p:cNvSpPr>
              <p:nvPr/>
            </p:nvSpPr>
            <p:spPr bwMode="auto">
              <a:xfrm>
                <a:off x="4805" y="2493"/>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8" name="Oval 400"/>
              <p:cNvSpPr>
                <a:spLocks noChangeArrowheads="1"/>
              </p:cNvSpPr>
              <p:nvPr/>
            </p:nvSpPr>
            <p:spPr bwMode="auto">
              <a:xfrm>
                <a:off x="4701" y="2427"/>
                <a:ext cx="28"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09" name="Oval 401"/>
              <p:cNvSpPr>
                <a:spLocks noChangeArrowheads="1"/>
              </p:cNvSpPr>
              <p:nvPr/>
            </p:nvSpPr>
            <p:spPr bwMode="auto">
              <a:xfrm>
                <a:off x="4748" y="2315"/>
                <a:ext cx="30"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10" name="Oval 402"/>
              <p:cNvSpPr>
                <a:spLocks noChangeArrowheads="1"/>
              </p:cNvSpPr>
              <p:nvPr/>
            </p:nvSpPr>
            <p:spPr bwMode="auto">
              <a:xfrm>
                <a:off x="4778" y="2221"/>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11" name="Oval 403"/>
              <p:cNvSpPr>
                <a:spLocks noChangeArrowheads="1"/>
              </p:cNvSpPr>
              <p:nvPr/>
            </p:nvSpPr>
            <p:spPr bwMode="auto">
              <a:xfrm>
                <a:off x="4886" y="2330"/>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12" name="Oval 404"/>
              <p:cNvSpPr>
                <a:spLocks noChangeArrowheads="1"/>
              </p:cNvSpPr>
              <p:nvPr/>
            </p:nvSpPr>
            <p:spPr bwMode="auto">
              <a:xfrm>
                <a:off x="4687" y="2233"/>
                <a:ext cx="27"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sp>
            <p:nvSpPr>
              <p:cNvPr id="51513" name="Oval 405"/>
              <p:cNvSpPr>
                <a:spLocks noChangeArrowheads="1"/>
              </p:cNvSpPr>
              <p:nvPr/>
            </p:nvSpPr>
            <p:spPr bwMode="auto">
              <a:xfrm>
                <a:off x="4546" y="2163"/>
                <a:ext cx="29" cy="29"/>
              </a:xfrm>
              <a:prstGeom prst="ellipse">
                <a:avLst/>
              </a:prstGeom>
              <a:solidFill>
                <a:srgbClr val="275B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p>
            </p:txBody>
          </p:sp>
        </p:grpSp>
      </p:grpSp>
      <p:grpSp>
        <p:nvGrpSpPr>
          <p:cNvPr id="51204" name="组合 1042"/>
          <p:cNvGrpSpPr>
            <a:grpSpLocks/>
          </p:cNvGrpSpPr>
          <p:nvPr/>
        </p:nvGrpSpPr>
        <p:grpSpPr bwMode="auto">
          <a:xfrm>
            <a:off x="2254250" y="4006850"/>
            <a:ext cx="2058988" cy="1927225"/>
            <a:chOff x="6037263" y="-95250"/>
            <a:chExt cx="5881688" cy="5503863"/>
          </a:xfrm>
        </p:grpSpPr>
        <p:sp>
          <p:nvSpPr>
            <p:cNvPr id="51236" name="Freeform 932"/>
            <p:cNvSpPr>
              <a:spLocks/>
            </p:cNvSpPr>
            <p:nvPr/>
          </p:nvSpPr>
          <p:spPr bwMode="auto">
            <a:xfrm>
              <a:off x="10409238" y="1741488"/>
              <a:ext cx="950913" cy="1077913"/>
            </a:xfrm>
            <a:custGeom>
              <a:avLst/>
              <a:gdLst>
                <a:gd name="T0" fmla="*/ 623919 w 253"/>
                <a:gd name="T1" fmla="*/ 0 h 287"/>
                <a:gd name="T2" fmla="*/ 229272 w 253"/>
                <a:gd name="T3" fmla="*/ 405626 h 287"/>
                <a:gd name="T4" fmla="*/ 7517 w 253"/>
                <a:gd name="T5" fmla="*/ 1036599 h 287"/>
                <a:gd name="T6" fmla="*/ 48861 w 253"/>
                <a:gd name="T7" fmla="*/ 1059134 h 287"/>
                <a:gd name="T8" fmla="*/ 642712 w 253"/>
                <a:gd name="T9" fmla="*/ 600927 h 287"/>
                <a:gd name="T10" fmla="*/ 623919 w 253"/>
                <a:gd name="T11" fmla="*/ 0 h 2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287">
                  <a:moveTo>
                    <a:pt x="166" y="0"/>
                  </a:moveTo>
                  <a:cubicBezTo>
                    <a:pt x="166" y="0"/>
                    <a:pt x="115" y="14"/>
                    <a:pt x="61" y="108"/>
                  </a:cubicBezTo>
                  <a:cubicBezTo>
                    <a:pt x="39" y="148"/>
                    <a:pt x="13" y="237"/>
                    <a:pt x="2" y="276"/>
                  </a:cubicBezTo>
                  <a:cubicBezTo>
                    <a:pt x="0" y="283"/>
                    <a:pt x="8" y="287"/>
                    <a:pt x="13" y="282"/>
                  </a:cubicBezTo>
                  <a:cubicBezTo>
                    <a:pt x="47" y="244"/>
                    <a:pt x="126" y="153"/>
                    <a:pt x="171" y="160"/>
                  </a:cubicBezTo>
                  <a:cubicBezTo>
                    <a:pt x="253" y="174"/>
                    <a:pt x="166" y="0"/>
                    <a:pt x="166" y="0"/>
                  </a:cubicBezTo>
                  <a:close/>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7" name="Freeform 933"/>
            <p:cNvSpPr>
              <a:spLocks/>
            </p:cNvSpPr>
            <p:nvPr/>
          </p:nvSpPr>
          <p:spPr bwMode="auto">
            <a:xfrm>
              <a:off x="11055350" y="1873250"/>
              <a:ext cx="766763" cy="1231900"/>
            </a:xfrm>
            <a:custGeom>
              <a:avLst/>
              <a:gdLst>
                <a:gd name="T0" fmla="*/ 575072 w 204"/>
                <a:gd name="T1" fmla="*/ 0 h 328"/>
                <a:gd name="T2" fmla="*/ 755487 w 204"/>
                <a:gd name="T3" fmla="*/ 540834 h 328"/>
                <a:gd name="T4" fmla="*/ 684073 w 204"/>
                <a:gd name="T5" fmla="*/ 1205609 h 328"/>
                <a:gd name="T6" fmla="*/ 635211 w 204"/>
                <a:gd name="T7" fmla="*/ 1209365 h 328"/>
                <a:gd name="T8" fmla="*/ 296933 w 204"/>
                <a:gd name="T9" fmla="*/ 537078 h 328"/>
                <a:gd name="T10" fmla="*/ 575072 w 204"/>
                <a:gd name="T11" fmla="*/ 0 h 3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328">
                  <a:moveTo>
                    <a:pt x="153" y="0"/>
                  </a:moveTo>
                  <a:cubicBezTo>
                    <a:pt x="153" y="0"/>
                    <a:pt x="193" y="35"/>
                    <a:pt x="201" y="144"/>
                  </a:cubicBezTo>
                  <a:cubicBezTo>
                    <a:pt x="204" y="190"/>
                    <a:pt x="189" y="281"/>
                    <a:pt x="182" y="321"/>
                  </a:cubicBezTo>
                  <a:cubicBezTo>
                    <a:pt x="181" y="328"/>
                    <a:pt x="171" y="328"/>
                    <a:pt x="169" y="322"/>
                  </a:cubicBezTo>
                  <a:cubicBezTo>
                    <a:pt x="155" y="273"/>
                    <a:pt x="123" y="156"/>
                    <a:pt x="79" y="143"/>
                  </a:cubicBezTo>
                  <a:cubicBezTo>
                    <a:pt x="0" y="121"/>
                    <a:pt x="153" y="0"/>
                    <a:pt x="153" y="0"/>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8" name="Freeform 934"/>
            <p:cNvSpPr>
              <a:spLocks/>
            </p:cNvSpPr>
            <p:nvPr/>
          </p:nvSpPr>
          <p:spPr bwMode="auto">
            <a:xfrm>
              <a:off x="10829925" y="2162175"/>
              <a:ext cx="800100" cy="401638"/>
            </a:xfrm>
            <a:custGeom>
              <a:avLst/>
              <a:gdLst>
                <a:gd name="T0" fmla="*/ 4763 w 504"/>
                <a:gd name="T1" fmla="*/ 0 h 253"/>
                <a:gd name="T2" fmla="*/ 0 w 504"/>
                <a:gd name="T3" fmla="*/ 26988 h 253"/>
                <a:gd name="T4" fmla="*/ 15875 w 504"/>
                <a:gd name="T5" fmla="*/ 128588 h 253"/>
                <a:gd name="T6" fmla="*/ 4763 w 504"/>
                <a:gd name="T7" fmla="*/ 173038 h 253"/>
                <a:gd name="T8" fmla="*/ 71438 w 504"/>
                <a:gd name="T9" fmla="*/ 228600 h 253"/>
                <a:gd name="T10" fmla="*/ 60325 w 504"/>
                <a:gd name="T11" fmla="*/ 269875 h 253"/>
                <a:gd name="T12" fmla="*/ 338138 w 504"/>
                <a:gd name="T13" fmla="*/ 371475 h 253"/>
                <a:gd name="T14" fmla="*/ 627063 w 504"/>
                <a:gd name="T15" fmla="*/ 401638 h 253"/>
                <a:gd name="T16" fmla="*/ 639763 w 504"/>
                <a:gd name="T17" fmla="*/ 357188 h 253"/>
                <a:gd name="T18" fmla="*/ 722313 w 504"/>
                <a:gd name="T19" fmla="*/ 334963 h 253"/>
                <a:gd name="T20" fmla="*/ 733425 w 504"/>
                <a:gd name="T21" fmla="*/ 293688 h 253"/>
                <a:gd name="T22" fmla="*/ 788988 w 504"/>
                <a:gd name="T23" fmla="*/ 206375 h 253"/>
                <a:gd name="T24" fmla="*/ 800100 w 504"/>
                <a:gd name="T25" fmla="*/ 180975 h 253"/>
                <a:gd name="T26" fmla="*/ 414338 w 504"/>
                <a:gd name="T27" fmla="*/ 38100 h 253"/>
                <a:gd name="T28" fmla="*/ 4763 w 504"/>
                <a:gd name="T29" fmla="*/ 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53">
                  <a:moveTo>
                    <a:pt x="3" y="0"/>
                  </a:moveTo>
                  <a:lnTo>
                    <a:pt x="0" y="17"/>
                  </a:lnTo>
                  <a:lnTo>
                    <a:pt x="10" y="81"/>
                  </a:lnTo>
                  <a:lnTo>
                    <a:pt x="3" y="109"/>
                  </a:lnTo>
                  <a:lnTo>
                    <a:pt x="45" y="144"/>
                  </a:lnTo>
                  <a:lnTo>
                    <a:pt x="38" y="170"/>
                  </a:lnTo>
                  <a:lnTo>
                    <a:pt x="213" y="234"/>
                  </a:lnTo>
                  <a:lnTo>
                    <a:pt x="395" y="253"/>
                  </a:lnTo>
                  <a:lnTo>
                    <a:pt x="403" y="225"/>
                  </a:lnTo>
                  <a:lnTo>
                    <a:pt x="455" y="211"/>
                  </a:lnTo>
                  <a:lnTo>
                    <a:pt x="462" y="185"/>
                  </a:lnTo>
                  <a:lnTo>
                    <a:pt x="497" y="130"/>
                  </a:lnTo>
                  <a:lnTo>
                    <a:pt x="504" y="114"/>
                  </a:lnTo>
                  <a:lnTo>
                    <a:pt x="261" y="24"/>
                  </a:lnTo>
                  <a:lnTo>
                    <a:pt x="3" y="0"/>
                  </a:lnTo>
                  <a:close/>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9" name="Freeform 935"/>
            <p:cNvSpPr>
              <a:spLocks/>
            </p:cNvSpPr>
            <p:nvPr/>
          </p:nvSpPr>
          <p:spPr bwMode="auto">
            <a:xfrm>
              <a:off x="10829925" y="2162175"/>
              <a:ext cx="800100" cy="401638"/>
            </a:xfrm>
            <a:custGeom>
              <a:avLst/>
              <a:gdLst>
                <a:gd name="T0" fmla="*/ 4763 w 504"/>
                <a:gd name="T1" fmla="*/ 0 h 253"/>
                <a:gd name="T2" fmla="*/ 0 w 504"/>
                <a:gd name="T3" fmla="*/ 26988 h 253"/>
                <a:gd name="T4" fmla="*/ 15875 w 504"/>
                <a:gd name="T5" fmla="*/ 128588 h 253"/>
                <a:gd name="T6" fmla="*/ 4763 w 504"/>
                <a:gd name="T7" fmla="*/ 173038 h 253"/>
                <a:gd name="T8" fmla="*/ 71438 w 504"/>
                <a:gd name="T9" fmla="*/ 228600 h 253"/>
                <a:gd name="T10" fmla="*/ 60325 w 504"/>
                <a:gd name="T11" fmla="*/ 269875 h 253"/>
                <a:gd name="T12" fmla="*/ 338138 w 504"/>
                <a:gd name="T13" fmla="*/ 371475 h 253"/>
                <a:gd name="T14" fmla="*/ 627063 w 504"/>
                <a:gd name="T15" fmla="*/ 401638 h 253"/>
                <a:gd name="T16" fmla="*/ 639763 w 504"/>
                <a:gd name="T17" fmla="*/ 357188 h 253"/>
                <a:gd name="T18" fmla="*/ 722313 w 504"/>
                <a:gd name="T19" fmla="*/ 334963 h 253"/>
                <a:gd name="T20" fmla="*/ 733425 w 504"/>
                <a:gd name="T21" fmla="*/ 293688 h 253"/>
                <a:gd name="T22" fmla="*/ 788988 w 504"/>
                <a:gd name="T23" fmla="*/ 206375 h 253"/>
                <a:gd name="T24" fmla="*/ 800100 w 504"/>
                <a:gd name="T25" fmla="*/ 180975 h 253"/>
                <a:gd name="T26" fmla="*/ 414338 w 504"/>
                <a:gd name="T27" fmla="*/ 38100 h 253"/>
                <a:gd name="T28" fmla="*/ 4763 w 504"/>
                <a:gd name="T29" fmla="*/ 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4" h="253">
                  <a:moveTo>
                    <a:pt x="3" y="0"/>
                  </a:moveTo>
                  <a:lnTo>
                    <a:pt x="0" y="17"/>
                  </a:lnTo>
                  <a:lnTo>
                    <a:pt x="10" y="81"/>
                  </a:lnTo>
                  <a:lnTo>
                    <a:pt x="3" y="109"/>
                  </a:lnTo>
                  <a:lnTo>
                    <a:pt x="45" y="144"/>
                  </a:lnTo>
                  <a:lnTo>
                    <a:pt x="38" y="170"/>
                  </a:lnTo>
                  <a:lnTo>
                    <a:pt x="213" y="234"/>
                  </a:lnTo>
                  <a:lnTo>
                    <a:pt x="395" y="253"/>
                  </a:lnTo>
                  <a:lnTo>
                    <a:pt x="403" y="225"/>
                  </a:lnTo>
                  <a:lnTo>
                    <a:pt x="455" y="211"/>
                  </a:lnTo>
                  <a:lnTo>
                    <a:pt x="462" y="185"/>
                  </a:lnTo>
                  <a:lnTo>
                    <a:pt x="497" y="130"/>
                  </a:lnTo>
                  <a:lnTo>
                    <a:pt x="504" y="114"/>
                  </a:lnTo>
                  <a:lnTo>
                    <a:pt x="261" y="2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0" name="Freeform 936"/>
            <p:cNvSpPr>
              <a:spLocks/>
            </p:cNvSpPr>
            <p:nvPr/>
          </p:nvSpPr>
          <p:spPr bwMode="auto">
            <a:xfrm>
              <a:off x="10834688" y="182563"/>
              <a:ext cx="1084263" cy="2160588"/>
            </a:xfrm>
            <a:custGeom>
              <a:avLst/>
              <a:gdLst>
                <a:gd name="T0" fmla="*/ 795376 w 289"/>
                <a:gd name="T1" fmla="*/ 2160588 h 575"/>
                <a:gd name="T2" fmla="*/ 900426 w 289"/>
                <a:gd name="T3" fmla="*/ 1792349 h 575"/>
                <a:gd name="T4" fmla="*/ 855405 w 289"/>
                <a:gd name="T5" fmla="*/ 52606 h 575"/>
                <a:gd name="T6" fmla="*/ 63780 w 289"/>
                <a:gd name="T7" fmla="*/ 1604471 h 575"/>
                <a:gd name="T8" fmla="*/ 0 w 289"/>
                <a:gd name="T9" fmla="*/ 1980226 h 575"/>
                <a:gd name="T10" fmla="*/ 795376 w 289"/>
                <a:gd name="T11" fmla="*/ 2160588 h 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575">
                  <a:moveTo>
                    <a:pt x="212" y="575"/>
                  </a:moveTo>
                  <a:cubicBezTo>
                    <a:pt x="223" y="544"/>
                    <a:pt x="232" y="512"/>
                    <a:pt x="240" y="477"/>
                  </a:cubicBezTo>
                  <a:cubicBezTo>
                    <a:pt x="280" y="300"/>
                    <a:pt x="289" y="28"/>
                    <a:pt x="228" y="14"/>
                  </a:cubicBezTo>
                  <a:cubicBezTo>
                    <a:pt x="166" y="0"/>
                    <a:pt x="57" y="249"/>
                    <a:pt x="17" y="427"/>
                  </a:cubicBezTo>
                  <a:cubicBezTo>
                    <a:pt x="9" y="461"/>
                    <a:pt x="3" y="495"/>
                    <a:pt x="0" y="527"/>
                  </a:cubicBezTo>
                  <a:cubicBezTo>
                    <a:pt x="212" y="575"/>
                    <a:pt x="212" y="575"/>
                    <a:pt x="212" y="575"/>
                  </a:cubicBezTo>
                </a:path>
              </a:pathLst>
            </a:custGeom>
            <a:solidFill>
              <a:srgbClr val="60C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1" name="Freeform 937"/>
            <p:cNvSpPr>
              <a:spLocks/>
            </p:cNvSpPr>
            <p:nvPr/>
          </p:nvSpPr>
          <p:spPr bwMode="auto">
            <a:xfrm>
              <a:off x="10834688" y="2335213"/>
              <a:ext cx="717550" cy="209550"/>
            </a:xfrm>
            <a:custGeom>
              <a:avLst/>
              <a:gdLst>
                <a:gd name="T0" fmla="*/ 695009 w 191"/>
                <a:gd name="T1" fmla="*/ 209550 h 56"/>
                <a:gd name="T2" fmla="*/ 717550 w 191"/>
                <a:gd name="T3" fmla="*/ 160904 h 56"/>
                <a:gd name="T4" fmla="*/ 0 w 191"/>
                <a:gd name="T5" fmla="*/ 0 h 56"/>
                <a:gd name="T6" fmla="*/ 0 w 191"/>
                <a:gd name="T7" fmla="*/ 52388 h 56"/>
                <a:gd name="T8" fmla="*/ 695009 w 191"/>
                <a:gd name="T9" fmla="*/ 20955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56">
                  <a:moveTo>
                    <a:pt x="185" y="56"/>
                  </a:moveTo>
                  <a:cubicBezTo>
                    <a:pt x="187" y="52"/>
                    <a:pt x="189" y="48"/>
                    <a:pt x="191" y="43"/>
                  </a:cubicBezTo>
                  <a:cubicBezTo>
                    <a:pt x="0" y="0"/>
                    <a:pt x="0" y="0"/>
                    <a:pt x="0" y="0"/>
                  </a:cubicBezTo>
                  <a:cubicBezTo>
                    <a:pt x="0" y="5"/>
                    <a:pt x="0" y="9"/>
                    <a:pt x="0" y="14"/>
                  </a:cubicBezTo>
                  <a:cubicBezTo>
                    <a:pt x="185" y="56"/>
                    <a:pt x="185" y="56"/>
                    <a:pt x="185" y="56"/>
                  </a:cubicBezTo>
                </a:path>
              </a:pathLst>
            </a:custGeom>
            <a:solidFill>
              <a:srgbClr val="A6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2" name="Freeform 938"/>
            <p:cNvSpPr>
              <a:spLocks/>
            </p:cNvSpPr>
            <p:nvPr/>
          </p:nvSpPr>
          <p:spPr bwMode="auto">
            <a:xfrm>
              <a:off x="10890250" y="2432050"/>
              <a:ext cx="566738" cy="222250"/>
            </a:xfrm>
            <a:custGeom>
              <a:avLst/>
              <a:gdLst>
                <a:gd name="T0" fmla="*/ 502933 w 151"/>
                <a:gd name="T1" fmla="*/ 222250 h 59"/>
                <a:gd name="T2" fmla="*/ 566738 w 151"/>
                <a:gd name="T3" fmla="*/ 131843 h 59"/>
                <a:gd name="T4" fmla="*/ 0 w 151"/>
                <a:gd name="T5" fmla="*/ 0 h 59"/>
                <a:gd name="T6" fmla="*/ 22519 w 151"/>
                <a:gd name="T7" fmla="*/ 109242 h 59"/>
                <a:gd name="T8" fmla="*/ 502933 w 151"/>
                <a:gd name="T9" fmla="*/ 22225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59">
                  <a:moveTo>
                    <a:pt x="134" y="59"/>
                  </a:moveTo>
                  <a:cubicBezTo>
                    <a:pt x="140" y="51"/>
                    <a:pt x="146" y="43"/>
                    <a:pt x="151" y="35"/>
                  </a:cubicBezTo>
                  <a:cubicBezTo>
                    <a:pt x="0" y="0"/>
                    <a:pt x="0" y="0"/>
                    <a:pt x="0" y="0"/>
                  </a:cubicBezTo>
                  <a:cubicBezTo>
                    <a:pt x="2" y="11"/>
                    <a:pt x="3" y="20"/>
                    <a:pt x="6" y="29"/>
                  </a:cubicBezTo>
                  <a:cubicBezTo>
                    <a:pt x="134" y="59"/>
                    <a:pt x="134" y="59"/>
                    <a:pt x="134" y="59"/>
                  </a:cubicBezTo>
                </a:path>
              </a:pathLst>
            </a:custGeom>
            <a:solidFill>
              <a:srgbClr val="4DA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3" name="Freeform 939"/>
            <p:cNvSpPr>
              <a:spLocks/>
            </p:cNvSpPr>
            <p:nvPr/>
          </p:nvSpPr>
          <p:spPr bwMode="auto">
            <a:xfrm>
              <a:off x="10823575" y="2189163"/>
              <a:ext cx="795338" cy="288925"/>
            </a:xfrm>
            <a:custGeom>
              <a:avLst/>
              <a:gdLst>
                <a:gd name="T0" fmla="*/ 754070 w 212"/>
                <a:gd name="T1" fmla="*/ 288925 h 77"/>
                <a:gd name="T2" fmla="*/ 795338 w 212"/>
                <a:gd name="T3" fmla="*/ 180109 h 77"/>
                <a:gd name="T4" fmla="*/ 7503 w 212"/>
                <a:gd name="T5" fmla="*/ 0 h 77"/>
                <a:gd name="T6" fmla="*/ 0 w 212"/>
                <a:gd name="T7" fmla="*/ 116320 h 77"/>
                <a:gd name="T8" fmla="*/ 754070 w 212"/>
                <a:gd name="T9" fmla="*/ 288925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77">
                  <a:moveTo>
                    <a:pt x="201" y="77"/>
                  </a:moveTo>
                  <a:cubicBezTo>
                    <a:pt x="205" y="67"/>
                    <a:pt x="209" y="58"/>
                    <a:pt x="212" y="48"/>
                  </a:cubicBezTo>
                  <a:cubicBezTo>
                    <a:pt x="2" y="0"/>
                    <a:pt x="2" y="0"/>
                    <a:pt x="2" y="0"/>
                  </a:cubicBezTo>
                  <a:cubicBezTo>
                    <a:pt x="1" y="11"/>
                    <a:pt x="0" y="21"/>
                    <a:pt x="0" y="31"/>
                  </a:cubicBezTo>
                  <a:cubicBezTo>
                    <a:pt x="201" y="77"/>
                    <a:pt x="201" y="77"/>
                    <a:pt x="201" y="77"/>
                  </a:cubicBezTo>
                </a:path>
              </a:pathLst>
            </a:custGeom>
            <a:solidFill>
              <a:srgbClr val="3A7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4" name="Freeform 940"/>
            <p:cNvSpPr>
              <a:spLocks/>
            </p:cNvSpPr>
            <p:nvPr/>
          </p:nvSpPr>
          <p:spPr bwMode="auto">
            <a:xfrm>
              <a:off x="11637963" y="-95250"/>
              <a:ext cx="131763" cy="344488"/>
            </a:xfrm>
            <a:custGeom>
              <a:avLst/>
              <a:gdLst>
                <a:gd name="T0" fmla="*/ 101646 w 35"/>
                <a:gd name="T1" fmla="*/ 344488 h 92"/>
                <a:gd name="T2" fmla="*/ 127998 w 35"/>
                <a:gd name="T3" fmla="*/ 0 h 92"/>
                <a:gd name="T4" fmla="*/ 0 w 35"/>
                <a:gd name="T5" fmla="*/ 318277 h 92"/>
                <a:gd name="T6" fmla="*/ 101646 w 35"/>
                <a:gd name="T7" fmla="*/ 344488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92">
                  <a:moveTo>
                    <a:pt x="27" y="92"/>
                  </a:moveTo>
                  <a:cubicBezTo>
                    <a:pt x="34" y="37"/>
                    <a:pt x="35" y="1"/>
                    <a:pt x="34" y="0"/>
                  </a:cubicBezTo>
                  <a:cubicBezTo>
                    <a:pt x="32" y="0"/>
                    <a:pt x="17" y="33"/>
                    <a:pt x="0" y="85"/>
                  </a:cubicBezTo>
                  <a:cubicBezTo>
                    <a:pt x="27" y="92"/>
                    <a:pt x="27" y="92"/>
                    <a:pt x="27" y="92"/>
                  </a:cubicBezTo>
                </a:path>
              </a:pathLst>
            </a:custGeom>
            <a:solidFill>
              <a:srgbClr val="942C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5" name="Freeform 941"/>
            <p:cNvSpPr>
              <a:spLocks/>
            </p:cNvSpPr>
            <p:nvPr/>
          </p:nvSpPr>
          <p:spPr bwMode="auto">
            <a:xfrm>
              <a:off x="11374438" y="65088"/>
              <a:ext cx="474663" cy="560388"/>
            </a:xfrm>
            <a:custGeom>
              <a:avLst/>
              <a:gdLst>
                <a:gd name="T0" fmla="*/ 474663 w 126"/>
                <a:gd name="T1" fmla="*/ 560388 h 149"/>
                <a:gd name="T2" fmla="*/ 350347 w 126"/>
                <a:gd name="T3" fmla="*/ 3761 h 149"/>
                <a:gd name="T4" fmla="*/ 0 w 126"/>
                <a:gd name="T5" fmla="*/ 451319 h 149"/>
                <a:gd name="T6" fmla="*/ 474663 w 126"/>
                <a:gd name="T7" fmla="*/ 560388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49">
                  <a:moveTo>
                    <a:pt x="126" y="149"/>
                  </a:moveTo>
                  <a:cubicBezTo>
                    <a:pt x="121" y="63"/>
                    <a:pt x="101" y="3"/>
                    <a:pt x="93" y="1"/>
                  </a:cubicBezTo>
                  <a:cubicBezTo>
                    <a:pt x="86" y="0"/>
                    <a:pt x="43" y="45"/>
                    <a:pt x="0" y="120"/>
                  </a:cubicBezTo>
                  <a:cubicBezTo>
                    <a:pt x="126" y="149"/>
                    <a:pt x="126" y="149"/>
                    <a:pt x="126" y="149"/>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6" name="Freeform 942"/>
            <p:cNvSpPr>
              <a:spLocks/>
            </p:cNvSpPr>
            <p:nvPr/>
          </p:nvSpPr>
          <p:spPr bwMode="auto">
            <a:xfrm>
              <a:off x="11277600" y="836613"/>
              <a:ext cx="446088" cy="446088"/>
            </a:xfrm>
            <a:custGeom>
              <a:avLst/>
              <a:gdLst>
                <a:gd name="T0" fmla="*/ 423596 w 119"/>
                <a:gd name="T1" fmla="*/ 266153 h 119"/>
                <a:gd name="T2" fmla="*/ 179935 w 119"/>
                <a:gd name="T3" fmla="*/ 419848 h 119"/>
                <a:gd name="T4" fmla="*/ 26240 w 119"/>
                <a:gd name="T5" fmla="*/ 176186 h 119"/>
                <a:gd name="T6" fmla="*/ 269902 w 119"/>
                <a:gd name="T7" fmla="*/ 26240 h 119"/>
                <a:gd name="T8" fmla="*/ 423596 w 119"/>
                <a:gd name="T9" fmla="*/ 266153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19">
                  <a:moveTo>
                    <a:pt x="113" y="71"/>
                  </a:moveTo>
                  <a:cubicBezTo>
                    <a:pt x="106" y="100"/>
                    <a:pt x="77" y="119"/>
                    <a:pt x="48" y="112"/>
                  </a:cubicBezTo>
                  <a:cubicBezTo>
                    <a:pt x="19" y="105"/>
                    <a:pt x="0" y="76"/>
                    <a:pt x="7" y="47"/>
                  </a:cubicBezTo>
                  <a:cubicBezTo>
                    <a:pt x="14" y="18"/>
                    <a:pt x="43" y="0"/>
                    <a:pt x="72" y="7"/>
                  </a:cubicBezTo>
                  <a:cubicBezTo>
                    <a:pt x="101" y="13"/>
                    <a:pt x="119" y="42"/>
                    <a:pt x="113" y="71"/>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7" name="Freeform 943"/>
            <p:cNvSpPr>
              <a:spLocks/>
            </p:cNvSpPr>
            <p:nvPr/>
          </p:nvSpPr>
          <p:spPr bwMode="auto">
            <a:xfrm>
              <a:off x="11318875" y="877888"/>
              <a:ext cx="363538" cy="363538"/>
            </a:xfrm>
            <a:custGeom>
              <a:avLst/>
              <a:gdLst>
                <a:gd name="T0" fmla="*/ 56217 w 97"/>
                <a:gd name="T1" fmla="*/ 82452 h 97"/>
                <a:gd name="T2" fmla="*/ 281086 w 97"/>
                <a:gd name="T3" fmla="*/ 56217 h 97"/>
                <a:gd name="T4" fmla="*/ 307321 w 97"/>
                <a:gd name="T5" fmla="*/ 281086 h 97"/>
                <a:gd name="T6" fmla="*/ 82452 w 97"/>
                <a:gd name="T7" fmla="*/ 307321 h 97"/>
                <a:gd name="T8" fmla="*/ 56217 w 97"/>
                <a:gd name="T9" fmla="*/ 8245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7">
                  <a:moveTo>
                    <a:pt x="15" y="22"/>
                  </a:moveTo>
                  <a:cubicBezTo>
                    <a:pt x="30" y="3"/>
                    <a:pt x="57" y="0"/>
                    <a:pt x="75" y="15"/>
                  </a:cubicBezTo>
                  <a:cubicBezTo>
                    <a:pt x="94" y="29"/>
                    <a:pt x="97" y="56"/>
                    <a:pt x="82" y="75"/>
                  </a:cubicBezTo>
                  <a:cubicBezTo>
                    <a:pt x="68" y="93"/>
                    <a:pt x="41" y="97"/>
                    <a:pt x="22" y="82"/>
                  </a:cubicBezTo>
                  <a:cubicBezTo>
                    <a:pt x="4" y="67"/>
                    <a:pt x="0" y="40"/>
                    <a:pt x="15" y="22"/>
                  </a:cubicBezTo>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8" name="Freeform 944"/>
            <p:cNvSpPr>
              <a:spLocks noEditPoints="1"/>
            </p:cNvSpPr>
            <p:nvPr/>
          </p:nvSpPr>
          <p:spPr bwMode="auto">
            <a:xfrm>
              <a:off x="11341100" y="895350"/>
              <a:ext cx="222250" cy="260350"/>
            </a:xfrm>
            <a:custGeom>
              <a:avLst/>
              <a:gdLst>
                <a:gd name="T0" fmla="*/ 199648 w 59"/>
                <a:gd name="T1" fmla="*/ 7546 h 69"/>
                <a:gd name="T2" fmla="*/ 222250 w 59"/>
                <a:gd name="T3" fmla="*/ 15093 h 69"/>
                <a:gd name="T4" fmla="*/ 30136 w 59"/>
                <a:gd name="T5" fmla="*/ 260350 h 69"/>
                <a:gd name="T6" fmla="*/ 18835 w 59"/>
                <a:gd name="T7" fmla="*/ 237711 h 69"/>
                <a:gd name="T8" fmla="*/ 199648 w 59"/>
                <a:gd name="T9" fmla="*/ 7546 h 69"/>
                <a:gd name="T10" fmla="*/ 11301 w 59"/>
                <a:gd name="T11" fmla="*/ 222618 h 69"/>
                <a:gd name="T12" fmla="*/ 184581 w 59"/>
                <a:gd name="T13" fmla="*/ 3773 h 69"/>
                <a:gd name="T14" fmla="*/ 135610 w 59"/>
                <a:gd name="T15" fmla="*/ 3773 h 69"/>
                <a:gd name="T16" fmla="*/ 0 w 59"/>
                <a:gd name="T17" fmla="*/ 173567 h 69"/>
                <a:gd name="T18" fmla="*/ 11301 w 59"/>
                <a:gd name="T19" fmla="*/ 22261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69">
                  <a:moveTo>
                    <a:pt x="53" y="2"/>
                  </a:moveTo>
                  <a:cubicBezTo>
                    <a:pt x="55" y="2"/>
                    <a:pt x="57" y="3"/>
                    <a:pt x="59" y="4"/>
                  </a:cubicBezTo>
                  <a:cubicBezTo>
                    <a:pt x="8" y="69"/>
                    <a:pt x="8" y="69"/>
                    <a:pt x="8" y="69"/>
                  </a:cubicBezTo>
                  <a:cubicBezTo>
                    <a:pt x="7" y="67"/>
                    <a:pt x="6" y="65"/>
                    <a:pt x="5" y="63"/>
                  </a:cubicBezTo>
                  <a:cubicBezTo>
                    <a:pt x="53" y="2"/>
                    <a:pt x="53" y="2"/>
                    <a:pt x="53" y="2"/>
                  </a:cubicBezTo>
                  <a:moveTo>
                    <a:pt x="3" y="59"/>
                  </a:moveTo>
                  <a:cubicBezTo>
                    <a:pt x="49" y="1"/>
                    <a:pt x="49" y="1"/>
                    <a:pt x="49" y="1"/>
                  </a:cubicBezTo>
                  <a:cubicBezTo>
                    <a:pt x="44" y="0"/>
                    <a:pt x="40" y="0"/>
                    <a:pt x="36" y="1"/>
                  </a:cubicBezTo>
                  <a:cubicBezTo>
                    <a:pt x="0" y="46"/>
                    <a:pt x="0" y="46"/>
                    <a:pt x="0" y="46"/>
                  </a:cubicBezTo>
                  <a:cubicBezTo>
                    <a:pt x="0" y="51"/>
                    <a:pt x="1" y="55"/>
                    <a:pt x="3"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9" name="Freeform 945"/>
            <p:cNvSpPr>
              <a:spLocks/>
            </p:cNvSpPr>
            <p:nvPr/>
          </p:nvSpPr>
          <p:spPr bwMode="auto">
            <a:xfrm>
              <a:off x="11041063" y="1914525"/>
              <a:ext cx="379413" cy="1066800"/>
            </a:xfrm>
            <a:custGeom>
              <a:avLst/>
              <a:gdLst>
                <a:gd name="T0" fmla="*/ 26296 w 101"/>
                <a:gd name="T1" fmla="*/ 1063044 h 284"/>
                <a:gd name="T2" fmla="*/ 60105 w 101"/>
                <a:gd name="T3" fmla="*/ 1040506 h 284"/>
                <a:gd name="T4" fmla="*/ 353117 w 101"/>
                <a:gd name="T5" fmla="*/ 176548 h 284"/>
                <a:gd name="T6" fmla="*/ 262960 w 101"/>
                <a:gd name="T7" fmla="*/ 15025 h 284"/>
                <a:gd name="T8" fmla="*/ 112697 w 101"/>
                <a:gd name="T9" fmla="*/ 120203 h 284"/>
                <a:gd name="T10" fmla="*/ 3757 w 101"/>
                <a:gd name="T11" fmla="*/ 1029237 h 284"/>
                <a:gd name="T12" fmla="*/ 26296 w 101"/>
                <a:gd name="T13" fmla="*/ 1063044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84">
                  <a:moveTo>
                    <a:pt x="7" y="283"/>
                  </a:moveTo>
                  <a:cubicBezTo>
                    <a:pt x="11" y="284"/>
                    <a:pt x="15" y="281"/>
                    <a:pt x="16" y="277"/>
                  </a:cubicBezTo>
                  <a:cubicBezTo>
                    <a:pt x="94" y="47"/>
                    <a:pt x="94" y="47"/>
                    <a:pt x="94" y="47"/>
                  </a:cubicBezTo>
                  <a:cubicBezTo>
                    <a:pt x="101" y="28"/>
                    <a:pt x="89" y="8"/>
                    <a:pt x="70" y="4"/>
                  </a:cubicBezTo>
                  <a:cubicBezTo>
                    <a:pt x="51" y="0"/>
                    <a:pt x="32" y="13"/>
                    <a:pt x="30" y="32"/>
                  </a:cubicBezTo>
                  <a:cubicBezTo>
                    <a:pt x="1" y="274"/>
                    <a:pt x="1" y="274"/>
                    <a:pt x="1" y="274"/>
                  </a:cubicBezTo>
                  <a:cubicBezTo>
                    <a:pt x="0" y="278"/>
                    <a:pt x="3" y="282"/>
                    <a:pt x="7" y="283"/>
                  </a:cubicBezTo>
                </a:path>
              </a:pathLst>
            </a:custGeom>
            <a:solidFill>
              <a:srgbClr val="D3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0" name="Freeform 946"/>
            <p:cNvSpPr>
              <a:spLocks/>
            </p:cNvSpPr>
            <p:nvPr/>
          </p:nvSpPr>
          <p:spPr bwMode="auto">
            <a:xfrm>
              <a:off x="11483975" y="2022475"/>
              <a:ext cx="327025" cy="1079500"/>
            </a:xfrm>
            <a:custGeom>
              <a:avLst/>
              <a:gdLst>
                <a:gd name="T0" fmla="*/ 240570 w 87"/>
                <a:gd name="T1" fmla="*/ 0 h 287"/>
                <a:gd name="T2" fmla="*/ 146597 w 87"/>
                <a:gd name="T3" fmla="*/ 319713 h 287"/>
                <a:gd name="T4" fmla="*/ 146597 w 87"/>
                <a:gd name="T5" fmla="*/ 319713 h 287"/>
                <a:gd name="T6" fmla="*/ 135321 w 87"/>
                <a:gd name="T7" fmla="*/ 346042 h 287"/>
                <a:gd name="T8" fmla="*/ 93973 w 87"/>
                <a:gd name="T9" fmla="*/ 455120 h 287"/>
                <a:gd name="T10" fmla="*/ 93973 w 87"/>
                <a:gd name="T11" fmla="*/ 455120 h 287"/>
                <a:gd name="T12" fmla="*/ 75178 w 87"/>
                <a:gd name="T13" fmla="*/ 447598 h 287"/>
                <a:gd name="T14" fmla="*/ 67660 w 87"/>
                <a:gd name="T15" fmla="*/ 473927 h 287"/>
                <a:gd name="T16" fmla="*/ 45107 w 87"/>
                <a:gd name="T17" fmla="*/ 522824 h 287"/>
                <a:gd name="T18" fmla="*/ 45107 w 87"/>
                <a:gd name="T19" fmla="*/ 522824 h 287"/>
                <a:gd name="T20" fmla="*/ 0 w 87"/>
                <a:gd name="T21" fmla="*/ 511540 h 287"/>
                <a:gd name="T22" fmla="*/ 206740 w 87"/>
                <a:gd name="T23" fmla="*/ 1060693 h 287"/>
                <a:gd name="T24" fmla="*/ 229293 w 87"/>
                <a:gd name="T25" fmla="*/ 1079500 h 287"/>
                <a:gd name="T26" fmla="*/ 255606 w 87"/>
                <a:gd name="T27" fmla="*/ 1056932 h 287"/>
                <a:gd name="T28" fmla="*/ 327025 w 87"/>
                <a:gd name="T29" fmla="*/ 443836 h 287"/>
                <a:gd name="T30" fmla="*/ 327025 w 87"/>
                <a:gd name="T31" fmla="*/ 391178 h 287"/>
                <a:gd name="T32" fmla="*/ 240570 w 87"/>
                <a:gd name="T33" fmla="*/ 0 h 2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287">
                  <a:moveTo>
                    <a:pt x="64" y="0"/>
                  </a:moveTo>
                  <a:cubicBezTo>
                    <a:pt x="57" y="30"/>
                    <a:pt x="48" y="58"/>
                    <a:pt x="39" y="85"/>
                  </a:cubicBezTo>
                  <a:cubicBezTo>
                    <a:pt x="39" y="85"/>
                    <a:pt x="39" y="85"/>
                    <a:pt x="39" y="85"/>
                  </a:cubicBezTo>
                  <a:cubicBezTo>
                    <a:pt x="36" y="92"/>
                    <a:pt x="36" y="92"/>
                    <a:pt x="36" y="92"/>
                  </a:cubicBezTo>
                  <a:cubicBezTo>
                    <a:pt x="33" y="102"/>
                    <a:pt x="29" y="111"/>
                    <a:pt x="25" y="121"/>
                  </a:cubicBezTo>
                  <a:cubicBezTo>
                    <a:pt x="25" y="121"/>
                    <a:pt x="25" y="121"/>
                    <a:pt x="25" y="121"/>
                  </a:cubicBezTo>
                  <a:cubicBezTo>
                    <a:pt x="20" y="119"/>
                    <a:pt x="20" y="119"/>
                    <a:pt x="20" y="119"/>
                  </a:cubicBezTo>
                  <a:cubicBezTo>
                    <a:pt x="18" y="126"/>
                    <a:pt x="18" y="126"/>
                    <a:pt x="18" y="126"/>
                  </a:cubicBezTo>
                  <a:cubicBezTo>
                    <a:pt x="16" y="131"/>
                    <a:pt x="14" y="135"/>
                    <a:pt x="12" y="139"/>
                  </a:cubicBezTo>
                  <a:cubicBezTo>
                    <a:pt x="12" y="139"/>
                    <a:pt x="12" y="139"/>
                    <a:pt x="12" y="139"/>
                  </a:cubicBezTo>
                  <a:cubicBezTo>
                    <a:pt x="0" y="136"/>
                    <a:pt x="0" y="136"/>
                    <a:pt x="0" y="136"/>
                  </a:cubicBezTo>
                  <a:cubicBezTo>
                    <a:pt x="26" y="178"/>
                    <a:pt x="45" y="247"/>
                    <a:pt x="55" y="282"/>
                  </a:cubicBezTo>
                  <a:cubicBezTo>
                    <a:pt x="56" y="285"/>
                    <a:pt x="59" y="287"/>
                    <a:pt x="61" y="287"/>
                  </a:cubicBezTo>
                  <a:cubicBezTo>
                    <a:pt x="64" y="287"/>
                    <a:pt x="67" y="285"/>
                    <a:pt x="68" y="281"/>
                  </a:cubicBezTo>
                  <a:cubicBezTo>
                    <a:pt x="74" y="245"/>
                    <a:pt x="87" y="167"/>
                    <a:pt x="87" y="118"/>
                  </a:cubicBezTo>
                  <a:cubicBezTo>
                    <a:pt x="87" y="113"/>
                    <a:pt x="87" y="108"/>
                    <a:pt x="87" y="104"/>
                  </a:cubicBezTo>
                  <a:cubicBezTo>
                    <a:pt x="83" y="56"/>
                    <a:pt x="73" y="23"/>
                    <a:pt x="64" y="0"/>
                  </a:cubicBezTo>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1" name="Freeform 947"/>
            <p:cNvSpPr>
              <a:spLocks/>
            </p:cNvSpPr>
            <p:nvPr/>
          </p:nvSpPr>
          <p:spPr bwMode="auto">
            <a:xfrm>
              <a:off x="11322050" y="2274888"/>
              <a:ext cx="307975" cy="93663"/>
            </a:xfrm>
            <a:custGeom>
              <a:avLst/>
              <a:gdLst>
                <a:gd name="T0" fmla="*/ 11113 w 194"/>
                <a:gd name="T1" fmla="*/ 0 h 59"/>
                <a:gd name="T2" fmla="*/ 0 w 194"/>
                <a:gd name="T3" fmla="*/ 26988 h 59"/>
                <a:gd name="T4" fmla="*/ 296863 w 194"/>
                <a:gd name="T5" fmla="*/ 93663 h 59"/>
                <a:gd name="T6" fmla="*/ 296863 w 194"/>
                <a:gd name="T7" fmla="*/ 93663 h 59"/>
                <a:gd name="T8" fmla="*/ 307975 w 194"/>
                <a:gd name="T9" fmla="*/ 68263 h 59"/>
                <a:gd name="T10" fmla="*/ 11113 w 194"/>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59">
                  <a:moveTo>
                    <a:pt x="7" y="0"/>
                  </a:moveTo>
                  <a:lnTo>
                    <a:pt x="0" y="17"/>
                  </a:lnTo>
                  <a:lnTo>
                    <a:pt x="187" y="59"/>
                  </a:lnTo>
                  <a:lnTo>
                    <a:pt x="194" y="43"/>
                  </a:lnTo>
                  <a:lnTo>
                    <a:pt x="7" y="0"/>
                  </a:lnTo>
                  <a:close/>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2" name="Freeform 948"/>
            <p:cNvSpPr>
              <a:spLocks/>
            </p:cNvSpPr>
            <p:nvPr/>
          </p:nvSpPr>
          <p:spPr bwMode="auto">
            <a:xfrm>
              <a:off x="11322050" y="2274888"/>
              <a:ext cx="307975" cy="93663"/>
            </a:xfrm>
            <a:custGeom>
              <a:avLst/>
              <a:gdLst>
                <a:gd name="T0" fmla="*/ 11113 w 194"/>
                <a:gd name="T1" fmla="*/ 0 h 59"/>
                <a:gd name="T2" fmla="*/ 0 w 194"/>
                <a:gd name="T3" fmla="*/ 26988 h 59"/>
                <a:gd name="T4" fmla="*/ 296863 w 194"/>
                <a:gd name="T5" fmla="*/ 93663 h 59"/>
                <a:gd name="T6" fmla="*/ 296863 w 194"/>
                <a:gd name="T7" fmla="*/ 93663 h 59"/>
                <a:gd name="T8" fmla="*/ 307975 w 194"/>
                <a:gd name="T9" fmla="*/ 68263 h 59"/>
                <a:gd name="T10" fmla="*/ 11113 w 194"/>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59">
                  <a:moveTo>
                    <a:pt x="7" y="0"/>
                  </a:moveTo>
                  <a:lnTo>
                    <a:pt x="0" y="17"/>
                  </a:lnTo>
                  <a:lnTo>
                    <a:pt x="187" y="59"/>
                  </a:lnTo>
                  <a:lnTo>
                    <a:pt x="194" y="4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3" name="Freeform 949"/>
            <p:cNvSpPr>
              <a:spLocks/>
            </p:cNvSpPr>
            <p:nvPr/>
          </p:nvSpPr>
          <p:spPr bwMode="auto">
            <a:xfrm>
              <a:off x="11333163" y="2274888"/>
              <a:ext cx="296863" cy="68263"/>
            </a:xfrm>
            <a:custGeom>
              <a:avLst/>
              <a:gdLst>
                <a:gd name="T0" fmla="*/ 0 w 187"/>
                <a:gd name="T1" fmla="*/ 0 h 43"/>
                <a:gd name="T2" fmla="*/ 0 w 187"/>
                <a:gd name="T3" fmla="*/ 0 h 43"/>
                <a:gd name="T4" fmla="*/ 296863 w 187"/>
                <a:gd name="T5" fmla="*/ 68263 h 43"/>
                <a:gd name="T6" fmla="*/ 0 w 18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 h="43">
                  <a:moveTo>
                    <a:pt x="0" y="0"/>
                  </a:moveTo>
                  <a:lnTo>
                    <a:pt x="0" y="0"/>
                  </a:lnTo>
                  <a:lnTo>
                    <a:pt x="187" y="43"/>
                  </a:lnTo>
                  <a:lnTo>
                    <a:pt x="0" y="0"/>
                  </a:lnTo>
                  <a:close/>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4" name="Freeform 950"/>
            <p:cNvSpPr>
              <a:spLocks/>
            </p:cNvSpPr>
            <p:nvPr/>
          </p:nvSpPr>
          <p:spPr bwMode="auto">
            <a:xfrm>
              <a:off x="11333163" y="2274888"/>
              <a:ext cx="296863" cy="68263"/>
            </a:xfrm>
            <a:custGeom>
              <a:avLst/>
              <a:gdLst>
                <a:gd name="T0" fmla="*/ 0 w 187"/>
                <a:gd name="T1" fmla="*/ 0 h 43"/>
                <a:gd name="T2" fmla="*/ 0 w 187"/>
                <a:gd name="T3" fmla="*/ 0 h 43"/>
                <a:gd name="T4" fmla="*/ 296863 w 187"/>
                <a:gd name="T5" fmla="*/ 68263 h 43"/>
                <a:gd name="T6" fmla="*/ 0 w 18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 h="43">
                  <a:moveTo>
                    <a:pt x="0" y="0"/>
                  </a:moveTo>
                  <a:lnTo>
                    <a:pt x="0" y="0"/>
                  </a:lnTo>
                  <a:lnTo>
                    <a:pt x="187" y="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5" name="Freeform 951"/>
            <p:cNvSpPr>
              <a:spLocks/>
            </p:cNvSpPr>
            <p:nvPr/>
          </p:nvSpPr>
          <p:spPr bwMode="auto">
            <a:xfrm>
              <a:off x="11322050" y="2274888"/>
              <a:ext cx="11113" cy="26988"/>
            </a:xfrm>
            <a:custGeom>
              <a:avLst/>
              <a:gdLst>
                <a:gd name="T0" fmla="*/ 11113 w 7"/>
                <a:gd name="T1" fmla="*/ 0 h 17"/>
                <a:gd name="T2" fmla="*/ 0 w 7"/>
                <a:gd name="T3" fmla="*/ 26988 h 17"/>
                <a:gd name="T4" fmla="*/ 0 w 7"/>
                <a:gd name="T5" fmla="*/ 26988 h 17"/>
                <a:gd name="T6" fmla="*/ 11113 w 7"/>
                <a:gd name="T7" fmla="*/ 0 h 17"/>
                <a:gd name="T8" fmla="*/ 11113 w 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7">
                  <a:moveTo>
                    <a:pt x="7" y="0"/>
                  </a:moveTo>
                  <a:lnTo>
                    <a:pt x="0" y="17"/>
                  </a:lnTo>
                  <a:lnTo>
                    <a:pt x="7" y="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6" name="Freeform 952"/>
            <p:cNvSpPr>
              <a:spLocks/>
            </p:cNvSpPr>
            <p:nvPr/>
          </p:nvSpPr>
          <p:spPr bwMode="auto">
            <a:xfrm>
              <a:off x="11322050" y="2274888"/>
              <a:ext cx="11113" cy="26988"/>
            </a:xfrm>
            <a:custGeom>
              <a:avLst/>
              <a:gdLst>
                <a:gd name="T0" fmla="*/ 11113 w 7"/>
                <a:gd name="T1" fmla="*/ 0 h 17"/>
                <a:gd name="T2" fmla="*/ 0 w 7"/>
                <a:gd name="T3" fmla="*/ 26988 h 17"/>
                <a:gd name="T4" fmla="*/ 0 w 7"/>
                <a:gd name="T5" fmla="*/ 26988 h 17"/>
                <a:gd name="T6" fmla="*/ 11113 w 7"/>
                <a:gd name="T7" fmla="*/ 0 h 17"/>
                <a:gd name="T8" fmla="*/ 11113 w 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7">
                  <a:moveTo>
                    <a:pt x="7" y="0"/>
                  </a:moveTo>
                  <a:lnTo>
                    <a:pt x="0" y="1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7" name="Freeform 953"/>
            <p:cNvSpPr>
              <a:spLocks/>
            </p:cNvSpPr>
            <p:nvPr/>
          </p:nvSpPr>
          <p:spPr bwMode="auto">
            <a:xfrm>
              <a:off x="11277600" y="2409825"/>
              <a:ext cx="280988" cy="87313"/>
            </a:xfrm>
            <a:custGeom>
              <a:avLst/>
              <a:gdLst>
                <a:gd name="T0" fmla="*/ 11113 w 177"/>
                <a:gd name="T1" fmla="*/ 0 h 55"/>
                <a:gd name="T2" fmla="*/ 0 w 177"/>
                <a:gd name="T3" fmla="*/ 26988 h 55"/>
                <a:gd name="T4" fmla="*/ 274638 w 177"/>
                <a:gd name="T5" fmla="*/ 87313 h 55"/>
                <a:gd name="T6" fmla="*/ 274638 w 177"/>
                <a:gd name="T7" fmla="*/ 87313 h 55"/>
                <a:gd name="T8" fmla="*/ 280988 w 177"/>
                <a:gd name="T9" fmla="*/ 60325 h 55"/>
                <a:gd name="T10" fmla="*/ 11113 w 177"/>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55">
                  <a:moveTo>
                    <a:pt x="7" y="0"/>
                  </a:moveTo>
                  <a:lnTo>
                    <a:pt x="0" y="17"/>
                  </a:lnTo>
                  <a:lnTo>
                    <a:pt x="173" y="55"/>
                  </a:lnTo>
                  <a:lnTo>
                    <a:pt x="177" y="38"/>
                  </a:lnTo>
                  <a:lnTo>
                    <a:pt x="7" y="0"/>
                  </a:lnTo>
                  <a:close/>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8" name="Freeform 954"/>
            <p:cNvSpPr>
              <a:spLocks/>
            </p:cNvSpPr>
            <p:nvPr/>
          </p:nvSpPr>
          <p:spPr bwMode="auto">
            <a:xfrm>
              <a:off x="11277600" y="2409825"/>
              <a:ext cx="280988" cy="87313"/>
            </a:xfrm>
            <a:custGeom>
              <a:avLst/>
              <a:gdLst>
                <a:gd name="T0" fmla="*/ 11113 w 177"/>
                <a:gd name="T1" fmla="*/ 0 h 55"/>
                <a:gd name="T2" fmla="*/ 0 w 177"/>
                <a:gd name="T3" fmla="*/ 26988 h 55"/>
                <a:gd name="T4" fmla="*/ 274638 w 177"/>
                <a:gd name="T5" fmla="*/ 87313 h 55"/>
                <a:gd name="T6" fmla="*/ 274638 w 177"/>
                <a:gd name="T7" fmla="*/ 87313 h 55"/>
                <a:gd name="T8" fmla="*/ 280988 w 177"/>
                <a:gd name="T9" fmla="*/ 60325 h 55"/>
                <a:gd name="T10" fmla="*/ 11113 w 177"/>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55">
                  <a:moveTo>
                    <a:pt x="7" y="0"/>
                  </a:moveTo>
                  <a:lnTo>
                    <a:pt x="0" y="17"/>
                  </a:lnTo>
                  <a:lnTo>
                    <a:pt x="173" y="55"/>
                  </a:lnTo>
                  <a:lnTo>
                    <a:pt x="177" y="3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9" name="Freeform 955"/>
            <p:cNvSpPr>
              <a:spLocks/>
            </p:cNvSpPr>
            <p:nvPr/>
          </p:nvSpPr>
          <p:spPr bwMode="auto">
            <a:xfrm>
              <a:off x="11277600" y="2436813"/>
              <a:ext cx="274638" cy="60325"/>
            </a:xfrm>
            <a:custGeom>
              <a:avLst/>
              <a:gdLst>
                <a:gd name="T0" fmla="*/ 0 w 173"/>
                <a:gd name="T1" fmla="*/ 0 h 38"/>
                <a:gd name="T2" fmla="*/ 0 w 173"/>
                <a:gd name="T3" fmla="*/ 0 h 38"/>
                <a:gd name="T4" fmla="*/ 274638 w 173"/>
                <a:gd name="T5" fmla="*/ 60325 h 38"/>
                <a:gd name="T6" fmla="*/ 0 w 173"/>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38">
                  <a:moveTo>
                    <a:pt x="0" y="0"/>
                  </a:moveTo>
                  <a:lnTo>
                    <a:pt x="0" y="0"/>
                  </a:lnTo>
                  <a:lnTo>
                    <a:pt x="173" y="38"/>
                  </a:lnTo>
                  <a:lnTo>
                    <a:pt x="0" y="0"/>
                  </a:lnTo>
                  <a:close/>
                </a:path>
              </a:pathLst>
            </a:custGeom>
            <a:solidFill>
              <a:srgbClr val="7B1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0" name="Freeform 956"/>
            <p:cNvSpPr>
              <a:spLocks/>
            </p:cNvSpPr>
            <p:nvPr/>
          </p:nvSpPr>
          <p:spPr bwMode="auto">
            <a:xfrm>
              <a:off x="11277600" y="2436813"/>
              <a:ext cx="274638" cy="60325"/>
            </a:xfrm>
            <a:custGeom>
              <a:avLst/>
              <a:gdLst>
                <a:gd name="T0" fmla="*/ 0 w 173"/>
                <a:gd name="T1" fmla="*/ 0 h 38"/>
                <a:gd name="T2" fmla="*/ 0 w 173"/>
                <a:gd name="T3" fmla="*/ 0 h 38"/>
                <a:gd name="T4" fmla="*/ 274638 w 173"/>
                <a:gd name="T5" fmla="*/ 60325 h 38"/>
                <a:gd name="T6" fmla="*/ 0 w 173"/>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38">
                  <a:moveTo>
                    <a:pt x="0" y="0"/>
                  </a:moveTo>
                  <a:lnTo>
                    <a:pt x="0" y="0"/>
                  </a:lnTo>
                  <a:lnTo>
                    <a:pt x="173"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1" name="Freeform 957"/>
            <p:cNvSpPr>
              <a:spLocks noEditPoints="1"/>
            </p:cNvSpPr>
            <p:nvPr/>
          </p:nvSpPr>
          <p:spPr bwMode="auto">
            <a:xfrm>
              <a:off x="11168063" y="2409825"/>
              <a:ext cx="120650" cy="123825"/>
            </a:xfrm>
            <a:custGeom>
              <a:avLst/>
              <a:gdLst>
                <a:gd name="T0" fmla="*/ 19050 w 76"/>
                <a:gd name="T1" fmla="*/ 34925 h 78"/>
                <a:gd name="T2" fmla="*/ 0 w 76"/>
                <a:gd name="T3" fmla="*/ 123825 h 78"/>
                <a:gd name="T4" fmla="*/ 19050 w 76"/>
                <a:gd name="T5" fmla="*/ 38100 h 78"/>
                <a:gd name="T6" fmla="*/ 19050 w 76"/>
                <a:gd name="T7" fmla="*/ 34925 h 78"/>
                <a:gd name="T8" fmla="*/ 120650 w 76"/>
                <a:gd name="T9" fmla="*/ 0 h 78"/>
                <a:gd name="T10" fmla="*/ 109538 w 76"/>
                <a:gd name="T11" fmla="*/ 26988 h 78"/>
                <a:gd name="T12" fmla="*/ 109538 w 76"/>
                <a:gd name="T13" fmla="*/ 26988 h 78"/>
                <a:gd name="T14" fmla="*/ 12065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12" y="22"/>
                  </a:moveTo>
                  <a:lnTo>
                    <a:pt x="0" y="78"/>
                  </a:lnTo>
                  <a:lnTo>
                    <a:pt x="12" y="24"/>
                  </a:lnTo>
                  <a:lnTo>
                    <a:pt x="12" y="22"/>
                  </a:lnTo>
                  <a:close/>
                  <a:moveTo>
                    <a:pt x="76" y="0"/>
                  </a:moveTo>
                  <a:lnTo>
                    <a:pt x="69" y="17"/>
                  </a:lnTo>
                  <a:lnTo>
                    <a:pt x="76" y="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2" name="Freeform 958"/>
            <p:cNvSpPr>
              <a:spLocks noEditPoints="1"/>
            </p:cNvSpPr>
            <p:nvPr/>
          </p:nvSpPr>
          <p:spPr bwMode="auto">
            <a:xfrm>
              <a:off x="11168063" y="2409825"/>
              <a:ext cx="120650" cy="123825"/>
            </a:xfrm>
            <a:custGeom>
              <a:avLst/>
              <a:gdLst>
                <a:gd name="T0" fmla="*/ 19050 w 76"/>
                <a:gd name="T1" fmla="*/ 34925 h 78"/>
                <a:gd name="T2" fmla="*/ 0 w 76"/>
                <a:gd name="T3" fmla="*/ 123825 h 78"/>
                <a:gd name="T4" fmla="*/ 19050 w 76"/>
                <a:gd name="T5" fmla="*/ 38100 h 78"/>
                <a:gd name="T6" fmla="*/ 19050 w 76"/>
                <a:gd name="T7" fmla="*/ 34925 h 78"/>
                <a:gd name="T8" fmla="*/ 120650 w 76"/>
                <a:gd name="T9" fmla="*/ 0 h 78"/>
                <a:gd name="T10" fmla="*/ 109538 w 76"/>
                <a:gd name="T11" fmla="*/ 26988 h 78"/>
                <a:gd name="T12" fmla="*/ 109538 w 76"/>
                <a:gd name="T13" fmla="*/ 26988 h 78"/>
                <a:gd name="T14" fmla="*/ 12065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12" y="22"/>
                  </a:moveTo>
                  <a:lnTo>
                    <a:pt x="0" y="78"/>
                  </a:lnTo>
                  <a:lnTo>
                    <a:pt x="12" y="24"/>
                  </a:lnTo>
                  <a:lnTo>
                    <a:pt x="12" y="22"/>
                  </a:lnTo>
                  <a:moveTo>
                    <a:pt x="76" y="0"/>
                  </a:moveTo>
                  <a:lnTo>
                    <a:pt x="69" y="17"/>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3" name="Freeform 959"/>
            <p:cNvSpPr>
              <a:spLocks/>
            </p:cNvSpPr>
            <p:nvPr/>
          </p:nvSpPr>
          <p:spPr bwMode="auto">
            <a:xfrm>
              <a:off x="11250613" y="2486025"/>
              <a:ext cx="214313" cy="77788"/>
            </a:xfrm>
            <a:custGeom>
              <a:avLst/>
              <a:gdLst>
                <a:gd name="T0" fmla="*/ 11113 w 135"/>
                <a:gd name="T1" fmla="*/ 0 h 49"/>
                <a:gd name="T2" fmla="*/ 0 w 135"/>
                <a:gd name="T3" fmla="*/ 30163 h 49"/>
                <a:gd name="T4" fmla="*/ 206375 w 135"/>
                <a:gd name="T5" fmla="*/ 77788 h 49"/>
                <a:gd name="T6" fmla="*/ 206375 w 135"/>
                <a:gd name="T7" fmla="*/ 77788 h 49"/>
                <a:gd name="T8" fmla="*/ 214313 w 135"/>
                <a:gd name="T9" fmla="*/ 44450 h 49"/>
                <a:gd name="T10" fmla="*/ 11113 w 13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49">
                  <a:moveTo>
                    <a:pt x="7" y="0"/>
                  </a:moveTo>
                  <a:lnTo>
                    <a:pt x="0" y="19"/>
                  </a:lnTo>
                  <a:lnTo>
                    <a:pt x="130" y="49"/>
                  </a:lnTo>
                  <a:lnTo>
                    <a:pt x="135" y="28"/>
                  </a:lnTo>
                  <a:lnTo>
                    <a:pt x="7" y="0"/>
                  </a:lnTo>
                  <a:close/>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4" name="Freeform 960"/>
            <p:cNvSpPr>
              <a:spLocks/>
            </p:cNvSpPr>
            <p:nvPr/>
          </p:nvSpPr>
          <p:spPr bwMode="auto">
            <a:xfrm>
              <a:off x="11250613" y="2486025"/>
              <a:ext cx="214313" cy="77788"/>
            </a:xfrm>
            <a:custGeom>
              <a:avLst/>
              <a:gdLst>
                <a:gd name="T0" fmla="*/ 11113 w 135"/>
                <a:gd name="T1" fmla="*/ 0 h 49"/>
                <a:gd name="T2" fmla="*/ 0 w 135"/>
                <a:gd name="T3" fmla="*/ 30163 h 49"/>
                <a:gd name="T4" fmla="*/ 206375 w 135"/>
                <a:gd name="T5" fmla="*/ 77788 h 49"/>
                <a:gd name="T6" fmla="*/ 206375 w 135"/>
                <a:gd name="T7" fmla="*/ 77788 h 49"/>
                <a:gd name="T8" fmla="*/ 214313 w 135"/>
                <a:gd name="T9" fmla="*/ 44450 h 49"/>
                <a:gd name="T10" fmla="*/ 11113 w 135"/>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49">
                  <a:moveTo>
                    <a:pt x="7" y="0"/>
                  </a:moveTo>
                  <a:lnTo>
                    <a:pt x="0" y="19"/>
                  </a:lnTo>
                  <a:lnTo>
                    <a:pt x="130" y="49"/>
                  </a:lnTo>
                  <a:lnTo>
                    <a:pt x="135" y="2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5" name="Freeform 961"/>
            <p:cNvSpPr>
              <a:spLocks/>
            </p:cNvSpPr>
            <p:nvPr/>
          </p:nvSpPr>
          <p:spPr bwMode="auto">
            <a:xfrm>
              <a:off x="11250613" y="2486025"/>
              <a:ext cx="11113" cy="30163"/>
            </a:xfrm>
            <a:custGeom>
              <a:avLst/>
              <a:gdLst>
                <a:gd name="T0" fmla="*/ 11113 w 7"/>
                <a:gd name="T1" fmla="*/ 0 h 19"/>
                <a:gd name="T2" fmla="*/ 0 w 7"/>
                <a:gd name="T3" fmla="*/ 30163 h 19"/>
                <a:gd name="T4" fmla="*/ 0 w 7"/>
                <a:gd name="T5" fmla="*/ 30163 h 19"/>
                <a:gd name="T6" fmla="*/ 11113 w 7"/>
                <a:gd name="T7" fmla="*/ 0 h 19"/>
                <a:gd name="T8" fmla="*/ 11113 w 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9">
                  <a:moveTo>
                    <a:pt x="7" y="0"/>
                  </a:moveTo>
                  <a:lnTo>
                    <a:pt x="0" y="19"/>
                  </a:lnTo>
                  <a:lnTo>
                    <a:pt x="7" y="0"/>
                  </a:lnTo>
                  <a:close/>
                </a:path>
              </a:pathLst>
            </a:custGeom>
            <a:solidFill>
              <a:srgbClr val="9C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6" name="Freeform 962"/>
            <p:cNvSpPr>
              <a:spLocks/>
            </p:cNvSpPr>
            <p:nvPr/>
          </p:nvSpPr>
          <p:spPr bwMode="auto">
            <a:xfrm>
              <a:off x="11250613" y="2486025"/>
              <a:ext cx="11113" cy="30163"/>
            </a:xfrm>
            <a:custGeom>
              <a:avLst/>
              <a:gdLst>
                <a:gd name="T0" fmla="*/ 11113 w 7"/>
                <a:gd name="T1" fmla="*/ 0 h 19"/>
                <a:gd name="T2" fmla="*/ 0 w 7"/>
                <a:gd name="T3" fmla="*/ 30163 h 19"/>
                <a:gd name="T4" fmla="*/ 0 w 7"/>
                <a:gd name="T5" fmla="*/ 30163 h 19"/>
                <a:gd name="T6" fmla="*/ 11113 w 7"/>
                <a:gd name="T7" fmla="*/ 0 h 19"/>
                <a:gd name="T8" fmla="*/ 11113 w 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9">
                  <a:moveTo>
                    <a:pt x="7" y="0"/>
                  </a:moveTo>
                  <a:lnTo>
                    <a:pt x="0" y="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7" name="Freeform 963"/>
            <p:cNvSpPr>
              <a:spLocks/>
            </p:cNvSpPr>
            <p:nvPr/>
          </p:nvSpPr>
          <p:spPr bwMode="auto">
            <a:xfrm>
              <a:off x="11307763" y="573088"/>
              <a:ext cx="569913" cy="1770063"/>
            </a:xfrm>
            <a:custGeom>
              <a:avLst/>
              <a:gdLst>
                <a:gd name="T0" fmla="*/ 239963 w 152"/>
                <a:gd name="T1" fmla="*/ 289373 h 471"/>
                <a:gd name="T2" fmla="*/ 393690 w 152"/>
                <a:gd name="T3" fmla="*/ 511101 h 471"/>
                <a:gd name="T4" fmla="*/ 393690 w 152"/>
                <a:gd name="T5" fmla="*/ 511101 h 471"/>
                <a:gd name="T6" fmla="*/ 393690 w 152"/>
                <a:gd name="T7" fmla="*/ 511101 h 471"/>
                <a:gd name="T8" fmla="*/ 393690 w 152"/>
                <a:gd name="T9" fmla="*/ 511101 h 471"/>
                <a:gd name="T10" fmla="*/ 393690 w 152"/>
                <a:gd name="T11" fmla="*/ 511101 h 471"/>
                <a:gd name="T12" fmla="*/ 393690 w 152"/>
                <a:gd name="T13" fmla="*/ 514859 h 471"/>
                <a:gd name="T14" fmla="*/ 393690 w 152"/>
                <a:gd name="T15" fmla="*/ 514859 h 471"/>
                <a:gd name="T16" fmla="*/ 393690 w 152"/>
                <a:gd name="T17" fmla="*/ 514859 h 471"/>
                <a:gd name="T18" fmla="*/ 393690 w 152"/>
                <a:gd name="T19" fmla="*/ 514859 h 471"/>
                <a:gd name="T20" fmla="*/ 393690 w 152"/>
                <a:gd name="T21" fmla="*/ 514859 h 471"/>
                <a:gd name="T22" fmla="*/ 393690 w 152"/>
                <a:gd name="T23" fmla="*/ 514859 h 471"/>
                <a:gd name="T24" fmla="*/ 393690 w 152"/>
                <a:gd name="T25" fmla="*/ 518617 h 471"/>
                <a:gd name="T26" fmla="*/ 393690 w 152"/>
                <a:gd name="T27" fmla="*/ 518617 h 471"/>
                <a:gd name="T28" fmla="*/ 393690 w 152"/>
                <a:gd name="T29" fmla="*/ 518617 h 471"/>
                <a:gd name="T30" fmla="*/ 393690 w 152"/>
                <a:gd name="T31" fmla="*/ 518617 h 471"/>
                <a:gd name="T32" fmla="*/ 393690 w 152"/>
                <a:gd name="T33" fmla="*/ 518617 h 471"/>
                <a:gd name="T34" fmla="*/ 393690 w 152"/>
                <a:gd name="T35" fmla="*/ 518617 h 471"/>
                <a:gd name="T36" fmla="*/ 393690 w 152"/>
                <a:gd name="T37" fmla="*/ 522375 h 471"/>
                <a:gd name="T38" fmla="*/ 393690 w 152"/>
                <a:gd name="T39" fmla="*/ 522375 h 471"/>
                <a:gd name="T40" fmla="*/ 393690 w 152"/>
                <a:gd name="T41" fmla="*/ 522375 h 471"/>
                <a:gd name="T42" fmla="*/ 393690 w 152"/>
                <a:gd name="T43" fmla="*/ 522375 h 471"/>
                <a:gd name="T44" fmla="*/ 393690 w 152"/>
                <a:gd name="T45" fmla="*/ 529891 h 471"/>
                <a:gd name="T46" fmla="*/ 393690 w 152"/>
                <a:gd name="T47" fmla="*/ 529891 h 471"/>
                <a:gd name="T48" fmla="*/ 194970 w 152"/>
                <a:gd name="T49" fmla="*/ 687731 h 471"/>
                <a:gd name="T50" fmla="*/ 0 w 152"/>
                <a:gd name="T51" fmla="*/ 1356672 h 471"/>
                <a:gd name="T52" fmla="*/ 89986 w 152"/>
                <a:gd name="T53" fmla="*/ 1506996 h 471"/>
                <a:gd name="T54" fmla="*/ 89986 w 152"/>
                <a:gd name="T55" fmla="*/ 1506996 h 471"/>
                <a:gd name="T56" fmla="*/ 89986 w 152"/>
                <a:gd name="T57" fmla="*/ 1506996 h 471"/>
                <a:gd name="T58" fmla="*/ 89986 w 152"/>
                <a:gd name="T59" fmla="*/ 1506996 h 471"/>
                <a:gd name="T60" fmla="*/ 89986 w 152"/>
                <a:gd name="T61" fmla="*/ 1506996 h 471"/>
                <a:gd name="T62" fmla="*/ 89986 w 152"/>
                <a:gd name="T63" fmla="*/ 1506996 h 471"/>
                <a:gd name="T64" fmla="*/ 89986 w 152"/>
                <a:gd name="T65" fmla="*/ 1506996 h 471"/>
                <a:gd name="T66" fmla="*/ 89986 w 152"/>
                <a:gd name="T67" fmla="*/ 1506996 h 471"/>
                <a:gd name="T68" fmla="*/ 89986 w 152"/>
                <a:gd name="T69" fmla="*/ 1506996 h 471"/>
                <a:gd name="T70" fmla="*/ 89986 w 152"/>
                <a:gd name="T71" fmla="*/ 1510754 h 471"/>
                <a:gd name="T72" fmla="*/ 89986 w 152"/>
                <a:gd name="T73" fmla="*/ 1510754 h 471"/>
                <a:gd name="T74" fmla="*/ 89986 w 152"/>
                <a:gd name="T75" fmla="*/ 1510754 h 471"/>
                <a:gd name="T76" fmla="*/ 89986 w 152"/>
                <a:gd name="T77" fmla="*/ 1510754 h 471"/>
                <a:gd name="T78" fmla="*/ 89986 w 152"/>
                <a:gd name="T79" fmla="*/ 1510754 h 471"/>
                <a:gd name="T80" fmla="*/ 89986 w 152"/>
                <a:gd name="T81" fmla="*/ 1510754 h 471"/>
                <a:gd name="T82" fmla="*/ 89986 w 152"/>
                <a:gd name="T83" fmla="*/ 1510754 h 471"/>
                <a:gd name="T84" fmla="*/ 89986 w 152"/>
                <a:gd name="T85" fmla="*/ 1510754 h 471"/>
                <a:gd name="T86" fmla="*/ 89986 w 152"/>
                <a:gd name="T87" fmla="*/ 1510754 h 471"/>
                <a:gd name="T88" fmla="*/ 89986 w 152"/>
                <a:gd name="T89" fmla="*/ 1514513 h 471"/>
                <a:gd name="T90" fmla="*/ 89986 w 152"/>
                <a:gd name="T91" fmla="*/ 1514513 h 471"/>
                <a:gd name="T92" fmla="*/ 89986 w 152"/>
                <a:gd name="T93" fmla="*/ 1514513 h 471"/>
                <a:gd name="T94" fmla="*/ 89986 w 152"/>
                <a:gd name="T95" fmla="*/ 1514513 h 471"/>
                <a:gd name="T96" fmla="*/ 89986 w 152"/>
                <a:gd name="T97" fmla="*/ 1514513 h 471"/>
                <a:gd name="T98" fmla="*/ 89986 w 152"/>
                <a:gd name="T99" fmla="*/ 1514513 h 471"/>
                <a:gd name="T100" fmla="*/ 89986 w 152"/>
                <a:gd name="T101" fmla="*/ 1514513 h 471"/>
                <a:gd name="T102" fmla="*/ 89986 w 152"/>
                <a:gd name="T103" fmla="*/ 1514513 h 471"/>
                <a:gd name="T104" fmla="*/ 89986 w 152"/>
                <a:gd name="T105" fmla="*/ 1518271 h 471"/>
                <a:gd name="T106" fmla="*/ 86237 w 152"/>
                <a:gd name="T107" fmla="*/ 1518271 h 471"/>
                <a:gd name="T108" fmla="*/ 86237 w 152"/>
                <a:gd name="T109" fmla="*/ 1518271 h 471"/>
                <a:gd name="T110" fmla="*/ 86237 w 152"/>
                <a:gd name="T111" fmla="*/ 1518271 h 471"/>
                <a:gd name="T112" fmla="*/ 26246 w 152"/>
                <a:gd name="T113" fmla="*/ 1702417 h 471"/>
                <a:gd name="T114" fmla="*/ 416186 w 152"/>
                <a:gd name="T115" fmla="*/ 1450625 h 471"/>
                <a:gd name="T116" fmla="*/ 536168 w 152"/>
                <a:gd name="T117" fmla="*/ 52613 h 4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2" h="471">
                  <a:moveTo>
                    <a:pt x="82" y="0"/>
                  </a:moveTo>
                  <a:cubicBezTo>
                    <a:pt x="64" y="77"/>
                    <a:pt x="64" y="77"/>
                    <a:pt x="64" y="77"/>
                  </a:cubicBezTo>
                  <a:cubicBezTo>
                    <a:pt x="91" y="83"/>
                    <a:pt x="109" y="109"/>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6"/>
                  </a:cubicBezTo>
                  <a:cubicBezTo>
                    <a:pt x="105" y="136"/>
                    <a:pt x="105" y="136"/>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7"/>
                  </a:cubicBezTo>
                  <a:cubicBezTo>
                    <a:pt x="105" y="137"/>
                    <a:pt x="105" y="137"/>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8"/>
                    <a:pt x="105" y="138"/>
                    <a:pt x="105" y="138"/>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39"/>
                    <a:pt x="105" y="139"/>
                    <a:pt x="105" y="139"/>
                  </a:cubicBezTo>
                  <a:cubicBezTo>
                    <a:pt x="105" y="140"/>
                    <a:pt x="105" y="141"/>
                    <a:pt x="105" y="141"/>
                  </a:cubicBezTo>
                  <a:cubicBezTo>
                    <a:pt x="105" y="141"/>
                    <a:pt x="105" y="141"/>
                    <a:pt x="105" y="141"/>
                  </a:cubicBezTo>
                  <a:cubicBezTo>
                    <a:pt x="105" y="141"/>
                    <a:pt x="105" y="141"/>
                    <a:pt x="105" y="141"/>
                  </a:cubicBezTo>
                  <a:cubicBezTo>
                    <a:pt x="105" y="141"/>
                    <a:pt x="105" y="141"/>
                    <a:pt x="104" y="141"/>
                  </a:cubicBezTo>
                  <a:cubicBezTo>
                    <a:pt x="99" y="166"/>
                    <a:pt x="76" y="183"/>
                    <a:pt x="52" y="183"/>
                  </a:cubicBezTo>
                  <a:cubicBezTo>
                    <a:pt x="48" y="183"/>
                    <a:pt x="44" y="183"/>
                    <a:pt x="40" y="182"/>
                  </a:cubicBezTo>
                  <a:cubicBezTo>
                    <a:pt x="0" y="361"/>
                    <a:pt x="0" y="361"/>
                    <a:pt x="0" y="361"/>
                  </a:cubicBezTo>
                  <a:cubicBezTo>
                    <a:pt x="17" y="365"/>
                    <a:pt x="28" y="383"/>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1"/>
                  </a:cubicBezTo>
                  <a:cubicBezTo>
                    <a:pt x="24" y="401"/>
                    <a:pt x="24" y="401"/>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2"/>
                    <a:pt x="24" y="402"/>
                    <a:pt x="24" y="402"/>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3"/>
                    <a:pt x="24" y="403"/>
                  </a:cubicBezTo>
                  <a:cubicBezTo>
                    <a:pt x="24" y="403"/>
                    <a:pt x="24" y="404"/>
                    <a:pt x="24" y="404"/>
                  </a:cubicBezTo>
                  <a:cubicBezTo>
                    <a:pt x="24" y="404"/>
                    <a:pt x="24" y="404"/>
                    <a:pt x="24" y="404"/>
                  </a:cubicBezTo>
                  <a:cubicBezTo>
                    <a:pt x="23" y="404"/>
                    <a:pt x="23" y="404"/>
                    <a:pt x="23" y="404"/>
                  </a:cubicBezTo>
                  <a:cubicBezTo>
                    <a:pt x="23" y="404"/>
                    <a:pt x="23" y="404"/>
                    <a:pt x="23" y="404"/>
                  </a:cubicBezTo>
                  <a:cubicBezTo>
                    <a:pt x="23" y="404"/>
                    <a:pt x="23" y="404"/>
                    <a:pt x="23" y="404"/>
                  </a:cubicBezTo>
                  <a:cubicBezTo>
                    <a:pt x="23" y="404"/>
                    <a:pt x="23" y="404"/>
                    <a:pt x="23" y="404"/>
                  </a:cubicBezTo>
                  <a:cubicBezTo>
                    <a:pt x="23" y="404"/>
                    <a:pt x="23" y="404"/>
                    <a:pt x="23" y="404"/>
                  </a:cubicBezTo>
                  <a:cubicBezTo>
                    <a:pt x="23" y="404"/>
                    <a:pt x="23" y="404"/>
                    <a:pt x="23" y="404"/>
                  </a:cubicBezTo>
                  <a:cubicBezTo>
                    <a:pt x="7" y="453"/>
                    <a:pt x="7" y="453"/>
                    <a:pt x="7" y="453"/>
                  </a:cubicBezTo>
                  <a:cubicBezTo>
                    <a:pt x="86" y="471"/>
                    <a:pt x="86" y="471"/>
                    <a:pt x="86" y="471"/>
                  </a:cubicBezTo>
                  <a:cubicBezTo>
                    <a:pt x="95" y="444"/>
                    <a:pt x="104" y="416"/>
                    <a:pt x="111" y="386"/>
                  </a:cubicBezTo>
                  <a:cubicBezTo>
                    <a:pt x="112" y="382"/>
                    <a:pt x="113" y="378"/>
                    <a:pt x="114" y="373"/>
                  </a:cubicBezTo>
                  <a:cubicBezTo>
                    <a:pt x="139" y="262"/>
                    <a:pt x="152" y="112"/>
                    <a:pt x="143" y="14"/>
                  </a:cubicBezTo>
                  <a:cubicBezTo>
                    <a:pt x="82" y="0"/>
                    <a:pt x="82" y="0"/>
                    <a:pt x="82" y="0"/>
                  </a:cubicBezTo>
                </a:path>
              </a:pathLst>
            </a:custGeom>
            <a:solidFill>
              <a:srgbClr val="249A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8" name="Freeform 964"/>
            <p:cNvSpPr>
              <a:spLocks/>
            </p:cNvSpPr>
            <p:nvPr/>
          </p:nvSpPr>
          <p:spPr bwMode="auto">
            <a:xfrm>
              <a:off x="11615738" y="234950"/>
              <a:ext cx="228600" cy="390525"/>
            </a:xfrm>
            <a:custGeom>
              <a:avLst/>
              <a:gdLst>
                <a:gd name="T0" fmla="*/ 74951 w 61"/>
                <a:gd name="T1" fmla="*/ 0 h 104"/>
                <a:gd name="T2" fmla="*/ 0 w 61"/>
                <a:gd name="T3" fmla="*/ 337954 h 104"/>
                <a:gd name="T4" fmla="*/ 228600 w 61"/>
                <a:gd name="T5" fmla="*/ 390525 h 104"/>
                <a:gd name="T6" fmla="*/ 228600 w 61"/>
                <a:gd name="T7" fmla="*/ 390525 h 104"/>
                <a:gd name="T8" fmla="*/ 0 w 61"/>
                <a:gd name="T9" fmla="*/ 337954 h 104"/>
                <a:gd name="T10" fmla="*/ 74951 w 61"/>
                <a:gd name="T11" fmla="*/ 0 h 104"/>
                <a:gd name="T12" fmla="*/ 74951 w 61"/>
                <a:gd name="T13" fmla="*/ 0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04">
                  <a:moveTo>
                    <a:pt x="20" y="0"/>
                  </a:moveTo>
                  <a:cubicBezTo>
                    <a:pt x="0" y="90"/>
                    <a:pt x="0" y="90"/>
                    <a:pt x="0" y="90"/>
                  </a:cubicBezTo>
                  <a:cubicBezTo>
                    <a:pt x="61" y="104"/>
                    <a:pt x="61" y="104"/>
                    <a:pt x="61" y="104"/>
                  </a:cubicBezTo>
                  <a:cubicBezTo>
                    <a:pt x="61" y="104"/>
                    <a:pt x="61" y="104"/>
                    <a:pt x="61" y="104"/>
                  </a:cubicBezTo>
                  <a:cubicBezTo>
                    <a:pt x="0" y="90"/>
                    <a:pt x="0" y="90"/>
                    <a:pt x="0" y="90"/>
                  </a:cubicBezTo>
                  <a:cubicBezTo>
                    <a:pt x="20" y="0"/>
                    <a:pt x="20" y="0"/>
                    <a:pt x="20" y="0"/>
                  </a:cubicBezTo>
                  <a:cubicBezTo>
                    <a:pt x="20" y="0"/>
                    <a:pt x="20" y="0"/>
                    <a:pt x="20" y="0"/>
                  </a:cubicBezTo>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9" name="Freeform 965"/>
            <p:cNvSpPr>
              <a:spLocks noEditPoints="1"/>
            </p:cNvSpPr>
            <p:nvPr/>
          </p:nvSpPr>
          <p:spPr bwMode="auto">
            <a:xfrm>
              <a:off x="11456988" y="862013"/>
              <a:ext cx="260350" cy="398463"/>
            </a:xfrm>
            <a:custGeom>
              <a:avLst/>
              <a:gdLst>
                <a:gd name="T0" fmla="*/ 45278 w 69"/>
                <a:gd name="T1" fmla="*/ 398463 h 106"/>
                <a:gd name="T2" fmla="*/ 0 w 69"/>
                <a:gd name="T3" fmla="*/ 394704 h 106"/>
                <a:gd name="T4" fmla="*/ 241484 w 69"/>
                <a:gd name="T5" fmla="*/ 240581 h 106"/>
                <a:gd name="T6" fmla="*/ 245257 w 69"/>
                <a:gd name="T7" fmla="*/ 233063 h 106"/>
                <a:gd name="T8" fmla="*/ 245257 w 69"/>
                <a:gd name="T9" fmla="*/ 233063 h 106"/>
                <a:gd name="T10" fmla="*/ 245257 w 69"/>
                <a:gd name="T11" fmla="*/ 233063 h 106"/>
                <a:gd name="T12" fmla="*/ 245257 w 69"/>
                <a:gd name="T13" fmla="*/ 233063 h 106"/>
                <a:gd name="T14" fmla="*/ 245257 w 69"/>
                <a:gd name="T15" fmla="*/ 233063 h 106"/>
                <a:gd name="T16" fmla="*/ 245257 w 69"/>
                <a:gd name="T17" fmla="*/ 233063 h 106"/>
                <a:gd name="T18" fmla="*/ 245257 w 69"/>
                <a:gd name="T19" fmla="*/ 233063 h 106"/>
                <a:gd name="T20" fmla="*/ 245257 w 69"/>
                <a:gd name="T21" fmla="*/ 229304 h 106"/>
                <a:gd name="T22" fmla="*/ 245257 w 69"/>
                <a:gd name="T23" fmla="*/ 229304 h 106"/>
                <a:gd name="T24" fmla="*/ 245257 w 69"/>
                <a:gd name="T25" fmla="*/ 229304 h 106"/>
                <a:gd name="T26" fmla="*/ 245257 w 69"/>
                <a:gd name="T27" fmla="*/ 229304 h 106"/>
                <a:gd name="T28" fmla="*/ 245257 w 69"/>
                <a:gd name="T29" fmla="*/ 229304 h 106"/>
                <a:gd name="T30" fmla="*/ 245257 w 69"/>
                <a:gd name="T31" fmla="*/ 229304 h 106"/>
                <a:gd name="T32" fmla="*/ 245257 w 69"/>
                <a:gd name="T33" fmla="*/ 229304 h 106"/>
                <a:gd name="T34" fmla="*/ 245257 w 69"/>
                <a:gd name="T35" fmla="*/ 229304 h 106"/>
                <a:gd name="T36" fmla="*/ 245257 w 69"/>
                <a:gd name="T37" fmla="*/ 229304 h 106"/>
                <a:gd name="T38" fmla="*/ 245257 w 69"/>
                <a:gd name="T39" fmla="*/ 225545 h 106"/>
                <a:gd name="T40" fmla="*/ 245257 w 69"/>
                <a:gd name="T41" fmla="*/ 225545 h 106"/>
                <a:gd name="T42" fmla="*/ 245257 w 69"/>
                <a:gd name="T43" fmla="*/ 225545 h 106"/>
                <a:gd name="T44" fmla="*/ 245257 w 69"/>
                <a:gd name="T45" fmla="*/ 225545 h 106"/>
                <a:gd name="T46" fmla="*/ 245257 w 69"/>
                <a:gd name="T47" fmla="*/ 225545 h 106"/>
                <a:gd name="T48" fmla="*/ 245257 w 69"/>
                <a:gd name="T49" fmla="*/ 225545 h 106"/>
                <a:gd name="T50" fmla="*/ 245257 w 69"/>
                <a:gd name="T51" fmla="*/ 225545 h 106"/>
                <a:gd name="T52" fmla="*/ 245257 w 69"/>
                <a:gd name="T53" fmla="*/ 225545 h 106"/>
                <a:gd name="T54" fmla="*/ 245257 w 69"/>
                <a:gd name="T55" fmla="*/ 225545 h 106"/>
                <a:gd name="T56" fmla="*/ 245257 w 69"/>
                <a:gd name="T57" fmla="*/ 221786 h 106"/>
                <a:gd name="T58" fmla="*/ 245257 w 69"/>
                <a:gd name="T59" fmla="*/ 221786 h 106"/>
                <a:gd name="T60" fmla="*/ 245257 w 69"/>
                <a:gd name="T61" fmla="*/ 221786 h 106"/>
                <a:gd name="T62" fmla="*/ 245257 w 69"/>
                <a:gd name="T63" fmla="*/ 221786 h 106"/>
                <a:gd name="T64" fmla="*/ 245257 w 69"/>
                <a:gd name="T65" fmla="*/ 221786 h 106"/>
                <a:gd name="T66" fmla="*/ 245257 w 69"/>
                <a:gd name="T67" fmla="*/ 221786 h 106"/>
                <a:gd name="T68" fmla="*/ 90557 w 69"/>
                <a:gd name="T69" fmla="*/ 0 h 106"/>
                <a:gd name="T70" fmla="*/ 83010 w 69"/>
                <a:gd name="T71" fmla="*/ 41350 h 106"/>
                <a:gd name="T72" fmla="*/ 245257 w 69"/>
                <a:gd name="T73" fmla="*/ 221786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 h="106">
                  <a:moveTo>
                    <a:pt x="64" y="64"/>
                  </a:moveTo>
                  <a:cubicBezTo>
                    <a:pt x="59" y="89"/>
                    <a:pt x="36" y="106"/>
                    <a:pt x="12" y="106"/>
                  </a:cubicBezTo>
                  <a:cubicBezTo>
                    <a:pt x="8" y="106"/>
                    <a:pt x="4" y="106"/>
                    <a:pt x="0" y="105"/>
                  </a:cubicBezTo>
                  <a:cubicBezTo>
                    <a:pt x="0" y="105"/>
                    <a:pt x="0" y="105"/>
                    <a:pt x="0" y="105"/>
                  </a:cubicBezTo>
                  <a:cubicBezTo>
                    <a:pt x="4" y="106"/>
                    <a:pt x="8" y="106"/>
                    <a:pt x="12" y="106"/>
                  </a:cubicBezTo>
                  <a:cubicBezTo>
                    <a:pt x="36" y="106"/>
                    <a:pt x="59" y="89"/>
                    <a:pt x="64" y="64"/>
                  </a:cubicBezTo>
                  <a:moveTo>
                    <a:pt x="65" y="62"/>
                  </a:moveTo>
                  <a:cubicBezTo>
                    <a:pt x="65" y="62"/>
                    <a:pt x="65" y="62"/>
                    <a:pt x="65" y="62"/>
                  </a:cubicBezTo>
                  <a:cubicBezTo>
                    <a:pt x="65" y="62"/>
                    <a:pt x="65" y="62"/>
                    <a:pt x="65" y="62"/>
                  </a:cubicBezTo>
                  <a:moveTo>
                    <a:pt x="65" y="62"/>
                  </a:moveTo>
                  <a:cubicBezTo>
                    <a:pt x="65" y="62"/>
                    <a:pt x="65" y="62"/>
                    <a:pt x="65" y="62"/>
                  </a:cubicBezTo>
                  <a:cubicBezTo>
                    <a:pt x="65" y="62"/>
                    <a:pt x="65" y="62"/>
                    <a:pt x="65" y="62"/>
                  </a:cubicBezTo>
                  <a:moveTo>
                    <a:pt x="65" y="62"/>
                  </a:moveTo>
                  <a:cubicBezTo>
                    <a:pt x="65" y="62"/>
                    <a:pt x="65" y="62"/>
                    <a:pt x="65" y="62"/>
                  </a:cubicBezTo>
                  <a:cubicBezTo>
                    <a:pt x="65" y="62"/>
                    <a:pt x="65" y="62"/>
                    <a:pt x="65" y="62"/>
                  </a:cubicBezTo>
                  <a:moveTo>
                    <a:pt x="65" y="62"/>
                  </a:moveTo>
                  <a:cubicBezTo>
                    <a:pt x="65" y="62"/>
                    <a:pt x="65" y="62"/>
                    <a:pt x="65" y="62"/>
                  </a:cubicBezTo>
                  <a:cubicBezTo>
                    <a:pt x="65" y="62"/>
                    <a:pt x="65" y="62"/>
                    <a:pt x="65" y="62"/>
                  </a:cubicBezTo>
                  <a:moveTo>
                    <a:pt x="65" y="61"/>
                  </a:moveTo>
                  <a:cubicBezTo>
                    <a:pt x="65" y="62"/>
                    <a:pt x="65" y="62"/>
                    <a:pt x="65" y="62"/>
                  </a:cubicBezTo>
                  <a:cubicBezTo>
                    <a:pt x="65" y="62"/>
                    <a:pt x="65" y="62"/>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1"/>
                  </a:moveTo>
                  <a:cubicBezTo>
                    <a:pt x="65" y="61"/>
                    <a:pt x="65" y="61"/>
                    <a:pt x="65" y="61"/>
                  </a:cubicBezTo>
                  <a:cubicBezTo>
                    <a:pt x="65" y="61"/>
                    <a:pt x="65" y="61"/>
                    <a:pt x="65" y="61"/>
                  </a:cubicBezTo>
                  <a:moveTo>
                    <a:pt x="65" y="60"/>
                  </a:moveTo>
                  <a:cubicBezTo>
                    <a:pt x="65" y="60"/>
                    <a:pt x="65" y="60"/>
                    <a:pt x="65" y="61"/>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60"/>
                  </a:moveTo>
                  <a:cubicBezTo>
                    <a:pt x="65" y="60"/>
                    <a:pt x="65" y="60"/>
                    <a:pt x="65" y="60"/>
                  </a:cubicBezTo>
                  <a:cubicBezTo>
                    <a:pt x="65" y="60"/>
                    <a:pt x="65" y="60"/>
                    <a:pt x="65" y="60"/>
                  </a:cubicBezTo>
                  <a:moveTo>
                    <a:pt x="65" y="59"/>
                  </a:moveTo>
                  <a:cubicBezTo>
                    <a:pt x="65" y="59"/>
                    <a:pt x="65" y="59"/>
                    <a:pt x="65" y="60"/>
                  </a:cubicBezTo>
                  <a:cubicBezTo>
                    <a:pt x="65" y="59"/>
                    <a:pt x="65" y="59"/>
                    <a:pt x="65" y="59"/>
                  </a:cubicBezTo>
                  <a:moveTo>
                    <a:pt x="65" y="59"/>
                  </a:moveTo>
                  <a:cubicBezTo>
                    <a:pt x="65" y="59"/>
                    <a:pt x="65" y="59"/>
                    <a:pt x="65" y="59"/>
                  </a:cubicBezTo>
                  <a:cubicBezTo>
                    <a:pt x="65" y="59"/>
                    <a:pt x="65" y="59"/>
                    <a:pt x="65" y="59"/>
                  </a:cubicBezTo>
                  <a:moveTo>
                    <a:pt x="65" y="59"/>
                  </a:moveTo>
                  <a:cubicBezTo>
                    <a:pt x="65" y="59"/>
                    <a:pt x="65" y="59"/>
                    <a:pt x="65" y="59"/>
                  </a:cubicBezTo>
                  <a:cubicBezTo>
                    <a:pt x="65" y="59"/>
                    <a:pt x="65" y="59"/>
                    <a:pt x="65" y="59"/>
                  </a:cubicBezTo>
                  <a:moveTo>
                    <a:pt x="65" y="59"/>
                  </a:moveTo>
                  <a:cubicBezTo>
                    <a:pt x="65" y="59"/>
                    <a:pt x="65" y="59"/>
                    <a:pt x="65" y="59"/>
                  </a:cubicBezTo>
                  <a:cubicBezTo>
                    <a:pt x="65" y="59"/>
                    <a:pt x="65" y="59"/>
                    <a:pt x="65" y="59"/>
                  </a:cubicBezTo>
                  <a:moveTo>
                    <a:pt x="65" y="59"/>
                  </a:moveTo>
                  <a:cubicBezTo>
                    <a:pt x="65" y="59"/>
                    <a:pt x="65" y="59"/>
                    <a:pt x="65" y="59"/>
                  </a:cubicBezTo>
                  <a:cubicBezTo>
                    <a:pt x="65" y="59"/>
                    <a:pt x="65" y="59"/>
                    <a:pt x="65" y="59"/>
                  </a:cubicBezTo>
                  <a:moveTo>
                    <a:pt x="24" y="0"/>
                  </a:moveTo>
                  <a:cubicBezTo>
                    <a:pt x="22" y="11"/>
                    <a:pt x="22" y="11"/>
                    <a:pt x="22" y="11"/>
                  </a:cubicBezTo>
                  <a:cubicBezTo>
                    <a:pt x="22" y="11"/>
                    <a:pt x="22" y="11"/>
                    <a:pt x="22" y="11"/>
                  </a:cubicBezTo>
                  <a:cubicBezTo>
                    <a:pt x="24" y="0"/>
                    <a:pt x="24" y="0"/>
                    <a:pt x="24" y="0"/>
                  </a:cubicBezTo>
                  <a:cubicBezTo>
                    <a:pt x="51" y="6"/>
                    <a:pt x="69" y="32"/>
                    <a:pt x="65" y="59"/>
                  </a:cubicBezTo>
                  <a:cubicBezTo>
                    <a:pt x="69" y="32"/>
                    <a:pt x="51" y="6"/>
                    <a:pt x="24" y="0"/>
                  </a:cubicBezTo>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0" name="Freeform 966"/>
            <p:cNvSpPr>
              <a:spLocks noEditPoints="1"/>
            </p:cNvSpPr>
            <p:nvPr/>
          </p:nvSpPr>
          <p:spPr bwMode="auto">
            <a:xfrm>
              <a:off x="11498263" y="903288"/>
              <a:ext cx="41275" cy="169863"/>
            </a:xfrm>
            <a:custGeom>
              <a:avLst/>
              <a:gdLst>
                <a:gd name="T0" fmla="*/ 26988 w 26"/>
                <a:gd name="T1" fmla="*/ 57150 h 107"/>
                <a:gd name="T2" fmla="*/ 26988 w 26"/>
                <a:gd name="T3" fmla="*/ 57150 h 107"/>
                <a:gd name="T4" fmla="*/ 0 w 26"/>
                <a:gd name="T5" fmla="*/ 169863 h 107"/>
                <a:gd name="T6" fmla="*/ 15875 w 26"/>
                <a:gd name="T7" fmla="*/ 112713 h 107"/>
                <a:gd name="T8" fmla="*/ 26988 w 26"/>
                <a:gd name="T9" fmla="*/ 57150 h 107"/>
                <a:gd name="T10" fmla="*/ 41275 w 26"/>
                <a:gd name="T11" fmla="*/ 0 h 107"/>
                <a:gd name="T12" fmla="*/ 38100 w 26"/>
                <a:gd name="T13" fmla="*/ 3175 h 107"/>
                <a:gd name="T14" fmla="*/ 38100 w 26"/>
                <a:gd name="T15" fmla="*/ 3175 h 107"/>
                <a:gd name="T16" fmla="*/ 41275 w 26"/>
                <a:gd name="T17" fmla="*/ 0 h 107"/>
                <a:gd name="T18" fmla="*/ 41275 w 26"/>
                <a:gd name="T19" fmla="*/ 0 h 107"/>
                <a:gd name="T20" fmla="*/ 41275 w 26"/>
                <a:gd name="T21" fmla="*/ 0 h 107"/>
                <a:gd name="T22" fmla="*/ 41275 w 26"/>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07">
                  <a:moveTo>
                    <a:pt x="17" y="36"/>
                  </a:moveTo>
                  <a:lnTo>
                    <a:pt x="17" y="36"/>
                  </a:lnTo>
                  <a:lnTo>
                    <a:pt x="0" y="107"/>
                  </a:lnTo>
                  <a:lnTo>
                    <a:pt x="10" y="71"/>
                  </a:lnTo>
                  <a:lnTo>
                    <a:pt x="17" y="36"/>
                  </a:lnTo>
                  <a:close/>
                  <a:moveTo>
                    <a:pt x="26" y="0"/>
                  </a:moveTo>
                  <a:lnTo>
                    <a:pt x="24" y="2"/>
                  </a:lnTo>
                  <a:lnTo>
                    <a:pt x="26" y="0"/>
                  </a:lnTo>
                  <a:close/>
                </a:path>
              </a:pathLst>
            </a:custGeom>
            <a:solidFill>
              <a:srgbClr val="5E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1" name="Freeform 967"/>
            <p:cNvSpPr>
              <a:spLocks noEditPoints="1"/>
            </p:cNvSpPr>
            <p:nvPr/>
          </p:nvSpPr>
          <p:spPr bwMode="auto">
            <a:xfrm>
              <a:off x="11498263" y="903288"/>
              <a:ext cx="41275" cy="169863"/>
            </a:xfrm>
            <a:custGeom>
              <a:avLst/>
              <a:gdLst>
                <a:gd name="T0" fmla="*/ 26988 w 26"/>
                <a:gd name="T1" fmla="*/ 57150 h 107"/>
                <a:gd name="T2" fmla="*/ 26988 w 26"/>
                <a:gd name="T3" fmla="*/ 57150 h 107"/>
                <a:gd name="T4" fmla="*/ 0 w 26"/>
                <a:gd name="T5" fmla="*/ 169863 h 107"/>
                <a:gd name="T6" fmla="*/ 15875 w 26"/>
                <a:gd name="T7" fmla="*/ 112713 h 107"/>
                <a:gd name="T8" fmla="*/ 26988 w 26"/>
                <a:gd name="T9" fmla="*/ 57150 h 107"/>
                <a:gd name="T10" fmla="*/ 41275 w 26"/>
                <a:gd name="T11" fmla="*/ 0 h 107"/>
                <a:gd name="T12" fmla="*/ 38100 w 26"/>
                <a:gd name="T13" fmla="*/ 3175 h 107"/>
                <a:gd name="T14" fmla="*/ 38100 w 26"/>
                <a:gd name="T15" fmla="*/ 3175 h 107"/>
                <a:gd name="T16" fmla="*/ 41275 w 26"/>
                <a:gd name="T17" fmla="*/ 0 h 107"/>
                <a:gd name="T18" fmla="*/ 41275 w 26"/>
                <a:gd name="T19" fmla="*/ 0 h 107"/>
                <a:gd name="T20" fmla="*/ 41275 w 26"/>
                <a:gd name="T21" fmla="*/ 0 h 107"/>
                <a:gd name="T22" fmla="*/ 41275 w 26"/>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07">
                  <a:moveTo>
                    <a:pt x="17" y="36"/>
                  </a:moveTo>
                  <a:lnTo>
                    <a:pt x="17" y="36"/>
                  </a:lnTo>
                  <a:lnTo>
                    <a:pt x="0" y="107"/>
                  </a:lnTo>
                  <a:lnTo>
                    <a:pt x="10" y="71"/>
                  </a:lnTo>
                  <a:lnTo>
                    <a:pt x="17" y="36"/>
                  </a:lnTo>
                  <a:moveTo>
                    <a:pt x="26" y="0"/>
                  </a:moveTo>
                  <a:lnTo>
                    <a:pt x="24" y="2"/>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2" name="Freeform 968"/>
            <p:cNvSpPr>
              <a:spLocks/>
            </p:cNvSpPr>
            <p:nvPr/>
          </p:nvSpPr>
          <p:spPr bwMode="auto">
            <a:xfrm>
              <a:off x="11525250" y="906463"/>
              <a:ext cx="11113" cy="53975"/>
            </a:xfrm>
            <a:custGeom>
              <a:avLst/>
              <a:gdLst>
                <a:gd name="T0" fmla="*/ 11113 w 7"/>
                <a:gd name="T1" fmla="*/ 0 h 34"/>
                <a:gd name="T2" fmla="*/ 11113 w 7"/>
                <a:gd name="T3" fmla="*/ 0 h 34"/>
                <a:gd name="T4" fmla="*/ 0 w 7"/>
                <a:gd name="T5" fmla="*/ 53975 h 34"/>
                <a:gd name="T6" fmla="*/ 0 w 7"/>
                <a:gd name="T7" fmla="*/ 53975 h 34"/>
                <a:gd name="T8" fmla="*/ 11113 w 7"/>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4">
                  <a:moveTo>
                    <a:pt x="7" y="0"/>
                  </a:moveTo>
                  <a:lnTo>
                    <a:pt x="7" y="0"/>
                  </a:lnTo>
                  <a:lnTo>
                    <a:pt x="0" y="34"/>
                  </a:lnTo>
                  <a:lnTo>
                    <a:pt x="7" y="0"/>
                  </a:lnTo>
                  <a:close/>
                </a:path>
              </a:pathLst>
            </a:custGeom>
            <a:solidFill>
              <a:srgbClr val="60C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3" name="Freeform 969"/>
            <p:cNvSpPr>
              <a:spLocks/>
            </p:cNvSpPr>
            <p:nvPr/>
          </p:nvSpPr>
          <p:spPr bwMode="auto">
            <a:xfrm>
              <a:off x="11525250" y="906463"/>
              <a:ext cx="11113" cy="53975"/>
            </a:xfrm>
            <a:custGeom>
              <a:avLst/>
              <a:gdLst>
                <a:gd name="T0" fmla="*/ 11113 w 7"/>
                <a:gd name="T1" fmla="*/ 0 h 34"/>
                <a:gd name="T2" fmla="*/ 11113 w 7"/>
                <a:gd name="T3" fmla="*/ 0 h 34"/>
                <a:gd name="T4" fmla="*/ 0 w 7"/>
                <a:gd name="T5" fmla="*/ 53975 h 34"/>
                <a:gd name="T6" fmla="*/ 0 w 7"/>
                <a:gd name="T7" fmla="*/ 53975 h 34"/>
                <a:gd name="T8" fmla="*/ 11113 w 7"/>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4">
                  <a:moveTo>
                    <a:pt x="7" y="0"/>
                  </a:moveTo>
                  <a:lnTo>
                    <a:pt x="7" y="0"/>
                  </a:lnTo>
                  <a:lnTo>
                    <a:pt x="0" y="3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4" name="Freeform 970"/>
            <p:cNvSpPr>
              <a:spLocks noEditPoints="1"/>
            </p:cNvSpPr>
            <p:nvPr/>
          </p:nvSpPr>
          <p:spPr bwMode="auto">
            <a:xfrm>
              <a:off x="11307763" y="1928813"/>
              <a:ext cx="104775" cy="346075"/>
            </a:xfrm>
            <a:custGeom>
              <a:avLst/>
              <a:gdLst>
                <a:gd name="T0" fmla="*/ 86065 w 28"/>
                <a:gd name="T1" fmla="*/ 161752 h 92"/>
                <a:gd name="T2" fmla="*/ 86065 w 28"/>
                <a:gd name="T3" fmla="*/ 161752 h 92"/>
                <a:gd name="T4" fmla="*/ 86065 w 28"/>
                <a:gd name="T5" fmla="*/ 161752 h 92"/>
                <a:gd name="T6" fmla="*/ 86065 w 28"/>
                <a:gd name="T7" fmla="*/ 161752 h 92"/>
                <a:gd name="T8" fmla="*/ 86065 w 28"/>
                <a:gd name="T9" fmla="*/ 161752 h 92"/>
                <a:gd name="T10" fmla="*/ 89807 w 28"/>
                <a:gd name="T11" fmla="*/ 161752 h 92"/>
                <a:gd name="T12" fmla="*/ 89807 w 28"/>
                <a:gd name="T13" fmla="*/ 161752 h 92"/>
                <a:gd name="T14" fmla="*/ 89807 w 28"/>
                <a:gd name="T15" fmla="*/ 157991 h 92"/>
                <a:gd name="T16" fmla="*/ 89807 w 28"/>
                <a:gd name="T17" fmla="*/ 157991 h 92"/>
                <a:gd name="T18" fmla="*/ 89807 w 28"/>
                <a:gd name="T19" fmla="*/ 157991 h 92"/>
                <a:gd name="T20" fmla="*/ 89807 w 28"/>
                <a:gd name="T21" fmla="*/ 157991 h 92"/>
                <a:gd name="T22" fmla="*/ 89807 w 28"/>
                <a:gd name="T23" fmla="*/ 157991 h 92"/>
                <a:gd name="T24" fmla="*/ 89807 w 28"/>
                <a:gd name="T25" fmla="*/ 157991 h 92"/>
                <a:gd name="T26" fmla="*/ 89807 w 28"/>
                <a:gd name="T27" fmla="*/ 157991 h 92"/>
                <a:gd name="T28" fmla="*/ 89807 w 28"/>
                <a:gd name="T29" fmla="*/ 157991 h 92"/>
                <a:gd name="T30" fmla="*/ 89807 w 28"/>
                <a:gd name="T31" fmla="*/ 157991 h 92"/>
                <a:gd name="T32" fmla="*/ 89807 w 28"/>
                <a:gd name="T33" fmla="*/ 157991 h 92"/>
                <a:gd name="T34" fmla="*/ 89807 w 28"/>
                <a:gd name="T35" fmla="*/ 157991 h 92"/>
                <a:gd name="T36" fmla="*/ 89807 w 28"/>
                <a:gd name="T37" fmla="*/ 157991 h 92"/>
                <a:gd name="T38" fmla="*/ 89807 w 28"/>
                <a:gd name="T39" fmla="*/ 154229 h 92"/>
                <a:gd name="T40" fmla="*/ 89807 w 28"/>
                <a:gd name="T41" fmla="*/ 154229 h 92"/>
                <a:gd name="T42" fmla="*/ 89807 w 28"/>
                <a:gd name="T43" fmla="*/ 154229 h 92"/>
                <a:gd name="T44" fmla="*/ 89807 w 28"/>
                <a:gd name="T45" fmla="*/ 154229 h 92"/>
                <a:gd name="T46" fmla="*/ 89807 w 28"/>
                <a:gd name="T47" fmla="*/ 154229 h 92"/>
                <a:gd name="T48" fmla="*/ 89807 w 28"/>
                <a:gd name="T49" fmla="*/ 154229 h 92"/>
                <a:gd name="T50" fmla="*/ 89807 w 28"/>
                <a:gd name="T51" fmla="*/ 154229 h 92"/>
                <a:gd name="T52" fmla="*/ 89807 w 28"/>
                <a:gd name="T53" fmla="*/ 154229 h 92"/>
                <a:gd name="T54" fmla="*/ 89807 w 28"/>
                <a:gd name="T55" fmla="*/ 154229 h 92"/>
                <a:gd name="T56" fmla="*/ 89807 w 28"/>
                <a:gd name="T57" fmla="*/ 154229 h 92"/>
                <a:gd name="T58" fmla="*/ 89807 w 28"/>
                <a:gd name="T59" fmla="*/ 154229 h 92"/>
                <a:gd name="T60" fmla="*/ 89807 w 28"/>
                <a:gd name="T61" fmla="*/ 154229 h 92"/>
                <a:gd name="T62" fmla="*/ 89807 w 28"/>
                <a:gd name="T63" fmla="*/ 154229 h 92"/>
                <a:gd name="T64" fmla="*/ 89807 w 28"/>
                <a:gd name="T65" fmla="*/ 150467 h 92"/>
                <a:gd name="T66" fmla="*/ 89807 w 28"/>
                <a:gd name="T67" fmla="*/ 150467 h 92"/>
                <a:gd name="T68" fmla="*/ 89807 w 28"/>
                <a:gd name="T69" fmla="*/ 150467 h 92"/>
                <a:gd name="T70" fmla="*/ 89807 w 28"/>
                <a:gd name="T71" fmla="*/ 150467 h 92"/>
                <a:gd name="T72" fmla="*/ 89807 w 28"/>
                <a:gd name="T73" fmla="*/ 150467 h 92"/>
                <a:gd name="T74" fmla="*/ 89807 w 28"/>
                <a:gd name="T75" fmla="*/ 150467 h 92"/>
                <a:gd name="T76" fmla="*/ 89807 w 28"/>
                <a:gd name="T77" fmla="*/ 150467 h 92"/>
                <a:gd name="T78" fmla="*/ 89807 w 28"/>
                <a:gd name="T79" fmla="*/ 150467 h 92"/>
                <a:gd name="T80" fmla="*/ 89807 w 28"/>
                <a:gd name="T81" fmla="*/ 150467 h 92"/>
                <a:gd name="T82" fmla="*/ 89807 w 28"/>
                <a:gd name="T83" fmla="*/ 150467 h 92"/>
                <a:gd name="T84" fmla="*/ 89807 w 28"/>
                <a:gd name="T85" fmla="*/ 150467 h 92"/>
                <a:gd name="T86" fmla="*/ 89807 w 28"/>
                <a:gd name="T87" fmla="*/ 150467 h 92"/>
                <a:gd name="T88" fmla="*/ 89807 w 28"/>
                <a:gd name="T89" fmla="*/ 150467 h 92"/>
                <a:gd name="T90" fmla="*/ 89807 w 28"/>
                <a:gd name="T91" fmla="*/ 150467 h 92"/>
                <a:gd name="T92" fmla="*/ 0 w 28"/>
                <a:gd name="T93" fmla="*/ 0 h 92"/>
                <a:gd name="T94" fmla="*/ 0 w 28"/>
                <a:gd name="T95" fmla="*/ 0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 h="92">
                  <a:moveTo>
                    <a:pt x="23" y="43"/>
                  </a:moveTo>
                  <a:cubicBezTo>
                    <a:pt x="23" y="43"/>
                    <a:pt x="23" y="43"/>
                    <a:pt x="23" y="43"/>
                  </a:cubicBezTo>
                  <a:cubicBezTo>
                    <a:pt x="7" y="92"/>
                    <a:pt x="7" y="92"/>
                    <a:pt x="7" y="92"/>
                  </a:cubicBezTo>
                  <a:cubicBezTo>
                    <a:pt x="23" y="43"/>
                    <a:pt x="23" y="43"/>
                    <a:pt x="23" y="43"/>
                  </a:cubicBezTo>
                  <a:cubicBezTo>
                    <a:pt x="23" y="43"/>
                    <a:pt x="23" y="43"/>
                    <a:pt x="23" y="43"/>
                  </a:cubicBezTo>
                  <a:moveTo>
                    <a:pt x="23" y="43"/>
                  </a:moveTo>
                  <a:cubicBezTo>
                    <a:pt x="23" y="43"/>
                    <a:pt x="23" y="43"/>
                    <a:pt x="23" y="43"/>
                  </a:cubicBezTo>
                  <a:cubicBezTo>
                    <a:pt x="23" y="43"/>
                    <a:pt x="23" y="43"/>
                    <a:pt x="23" y="43"/>
                  </a:cubicBezTo>
                  <a:moveTo>
                    <a:pt x="23" y="43"/>
                  </a:moveTo>
                  <a:cubicBezTo>
                    <a:pt x="23" y="43"/>
                    <a:pt x="23" y="43"/>
                    <a:pt x="23" y="43"/>
                  </a:cubicBezTo>
                  <a:cubicBezTo>
                    <a:pt x="23" y="43"/>
                    <a:pt x="23" y="43"/>
                    <a:pt x="23" y="43"/>
                  </a:cubicBezTo>
                  <a:moveTo>
                    <a:pt x="24" y="43"/>
                  </a:moveTo>
                  <a:cubicBezTo>
                    <a:pt x="24" y="43"/>
                    <a:pt x="24" y="43"/>
                    <a:pt x="24" y="43"/>
                  </a:cubicBezTo>
                  <a:cubicBezTo>
                    <a:pt x="24" y="43"/>
                    <a:pt x="24" y="43"/>
                    <a:pt x="24" y="43"/>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2"/>
                  </a:moveTo>
                  <a:cubicBezTo>
                    <a:pt x="24" y="42"/>
                    <a:pt x="24" y="42"/>
                    <a:pt x="24" y="42"/>
                  </a:cubicBezTo>
                  <a:cubicBezTo>
                    <a:pt x="24" y="42"/>
                    <a:pt x="24" y="42"/>
                    <a:pt x="24" y="42"/>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1"/>
                  </a:moveTo>
                  <a:cubicBezTo>
                    <a:pt x="24" y="41"/>
                    <a:pt x="24" y="41"/>
                    <a:pt x="24" y="41"/>
                  </a:cubicBezTo>
                  <a:cubicBezTo>
                    <a:pt x="24" y="41"/>
                    <a:pt x="24" y="41"/>
                    <a:pt x="24" y="41"/>
                  </a:cubicBezTo>
                  <a:moveTo>
                    <a:pt x="24" y="40"/>
                  </a:moveTo>
                  <a:cubicBezTo>
                    <a:pt x="24" y="40"/>
                    <a:pt x="24" y="40"/>
                    <a:pt x="24" y="41"/>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24" y="40"/>
                  </a:moveTo>
                  <a:cubicBezTo>
                    <a:pt x="24" y="40"/>
                    <a:pt x="24" y="40"/>
                    <a:pt x="24" y="40"/>
                  </a:cubicBezTo>
                  <a:cubicBezTo>
                    <a:pt x="24" y="40"/>
                    <a:pt x="24" y="40"/>
                    <a:pt x="24" y="40"/>
                  </a:cubicBezTo>
                  <a:moveTo>
                    <a:pt x="0" y="0"/>
                  </a:moveTo>
                  <a:cubicBezTo>
                    <a:pt x="0" y="0"/>
                    <a:pt x="0" y="0"/>
                    <a:pt x="0" y="0"/>
                  </a:cubicBezTo>
                  <a:cubicBezTo>
                    <a:pt x="17" y="4"/>
                    <a:pt x="28" y="22"/>
                    <a:pt x="24" y="40"/>
                  </a:cubicBezTo>
                  <a:cubicBezTo>
                    <a:pt x="28" y="22"/>
                    <a:pt x="17" y="4"/>
                    <a:pt x="0" y="0"/>
                  </a:cubicBezTo>
                </a:path>
              </a:pathLst>
            </a:custGeom>
            <a:solidFill>
              <a:srgbClr val="4F2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5" name="Freeform 971"/>
            <p:cNvSpPr>
              <a:spLocks/>
            </p:cNvSpPr>
            <p:nvPr/>
          </p:nvSpPr>
          <p:spPr bwMode="auto">
            <a:xfrm>
              <a:off x="11187113" y="2417763"/>
              <a:ext cx="7938" cy="30163"/>
            </a:xfrm>
            <a:custGeom>
              <a:avLst/>
              <a:gdLst>
                <a:gd name="T0" fmla="*/ 7938 w 5"/>
                <a:gd name="T1" fmla="*/ 0 h 19"/>
                <a:gd name="T2" fmla="*/ 0 w 5"/>
                <a:gd name="T3" fmla="*/ 26988 h 19"/>
                <a:gd name="T4" fmla="*/ 0 w 5"/>
                <a:gd name="T5" fmla="*/ 30163 h 19"/>
                <a:gd name="T6" fmla="*/ 7938 w 5"/>
                <a:gd name="T7" fmla="*/ 0 h 19"/>
                <a:gd name="T8" fmla="*/ 7938 w 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9">
                  <a:moveTo>
                    <a:pt x="5" y="0"/>
                  </a:moveTo>
                  <a:lnTo>
                    <a:pt x="0" y="17"/>
                  </a:lnTo>
                  <a:lnTo>
                    <a:pt x="0" y="19"/>
                  </a:lnTo>
                  <a:lnTo>
                    <a:pt x="5" y="0"/>
                  </a:lnTo>
                  <a:close/>
                </a:path>
              </a:pathLst>
            </a:custGeom>
            <a:solidFill>
              <a:srgbClr val="8926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6" name="Freeform 972"/>
            <p:cNvSpPr>
              <a:spLocks/>
            </p:cNvSpPr>
            <p:nvPr/>
          </p:nvSpPr>
          <p:spPr bwMode="auto">
            <a:xfrm>
              <a:off x="11187113" y="2417763"/>
              <a:ext cx="7938" cy="30163"/>
            </a:xfrm>
            <a:custGeom>
              <a:avLst/>
              <a:gdLst>
                <a:gd name="T0" fmla="*/ 7938 w 5"/>
                <a:gd name="T1" fmla="*/ 0 h 19"/>
                <a:gd name="T2" fmla="*/ 0 w 5"/>
                <a:gd name="T3" fmla="*/ 26988 h 19"/>
                <a:gd name="T4" fmla="*/ 0 w 5"/>
                <a:gd name="T5" fmla="*/ 30163 h 19"/>
                <a:gd name="T6" fmla="*/ 7938 w 5"/>
                <a:gd name="T7" fmla="*/ 0 h 19"/>
                <a:gd name="T8" fmla="*/ 7938 w 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9">
                  <a:moveTo>
                    <a:pt x="5" y="0"/>
                  </a:moveTo>
                  <a:lnTo>
                    <a:pt x="0" y="17"/>
                  </a:lnTo>
                  <a:lnTo>
                    <a:pt x="0" y="1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7" name="Freeform 973"/>
            <p:cNvSpPr>
              <a:spLocks/>
            </p:cNvSpPr>
            <p:nvPr/>
          </p:nvSpPr>
          <p:spPr bwMode="auto">
            <a:xfrm>
              <a:off x="11464925" y="2530475"/>
              <a:ext cx="19050" cy="3175"/>
            </a:xfrm>
            <a:custGeom>
              <a:avLst/>
              <a:gdLst>
                <a:gd name="T0" fmla="*/ 0 w 12"/>
                <a:gd name="T1" fmla="*/ 0 h 2"/>
                <a:gd name="T2" fmla="*/ 0 w 12"/>
                <a:gd name="T3" fmla="*/ 0 h 2"/>
                <a:gd name="T4" fmla="*/ 19050 w 12"/>
                <a:gd name="T5" fmla="*/ 3175 h 2"/>
                <a:gd name="T6" fmla="*/ 19050 w 12"/>
                <a:gd name="T7" fmla="*/ 3175 h 2"/>
                <a:gd name="T8" fmla="*/ 0 w 1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
                  <a:moveTo>
                    <a:pt x="0" y="0"/>
                  </a:moveTo>
                  <a:lnTo>
                    <a:pt x="0" y="0"/>
                  </a:lnTo>
                  <a:lnTo>
                    <a:pt x="12" y="2"/>
                  </a:lnTo>
                  <a:lnTo>
                    <a:pt x="0" y="0"/>
                  </a:lnTo>
                  <a:close/>
                </a:path>
              </a:pathLst>
            </a:custGeom>
            <a:solidFill>
              <a:srgbClr val="A6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8" name="Freeform 974"/>
            <p:cNvSpPr>
              <a:spLocks/>
            </p:cNvSpPr>
            <p:nvPr/>
          </p:nvSpPr>
          <p:spPr bwMode="auto">
            <a:xfrm>
              <a:off x="11464925" y="2530475"/>
              <a:ext cx="19050" cy="3175"/>
            </a:xfrm>
            <a:custGeom>
              <a:avLst/>
              <a:gdLst>
                <a:gd name="T0" fmla="*/ 0 w 12"/>
                <a:gd name="T1" fmla="*/ 0 h 2"/>
                <a:gd name="T2" fmla="*/ 0 w 12"/>
                <a:gd name="T3" fmla="*/ 0 h 2"/>
                <a:gd name="T4" fmla="*/ 19050 w 12"/>
                <a:gd name="T5" fmla="*/ 3175 h 2"/>
                <a:gd name="T6" fmla="*/ 19050 w 12"/>
                <a:gd name="T7" fmla="*/ 3175 h 2"/>
                <a:gd name="T8" fmla="*/ 0 w 1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
                  <a:moveTo>
                    <a:pt x="0" y="0"/>
                  </a:moveTo>
                  <a:lnTo>
                    <a:pt x="0" y="0"/>
                  </a:lnTo>
                  <a:lnTo>
                    <a:pt x="1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9" name="Freeform 975"/>
            <p:cNvSpPr>
              <a:spLocks/>
            </p:cNvSpPr>
            <p:nvPr/>
          </p:nvSpPr>
          <p:spPr bwMode="auto">
            <a:xfrm>
              <a:off x="11483975" y="2533650"/>
              <a:ext cx="44450" cy="11113"/>
            </a:xfrm>
            <a:custGeom>
              <a:avLst/>
              <a:gdLst>
                <a:gd name="T0" fmla="*/ 0 w 28"/>
                <a:gd name="T1" fmla="*/ 0 h 7"/>
                <a:gd name="T2" fmla="*/ 0 w 28"/>
                <a:gd name="T3" fmla="*/ 0 h 7"/>
                <a:gd name="T4" fmla="*/ 44450 w 28"/>
                <a:gd name="T5" fmla="*/ 11113 h 7"/>
                <a:gd name="T6" fmla="*/ 0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0"/>
                  </a:moveTo>
                  <a:lnTo>
                    <a:pt x="0" y="0"/>
                  </a:lnTo>
                  <a:lnTo>
                    <a:pt x="28" y="7"/>
                  </a:lnTo>
                  <a:lnTo>
                    <a:pt x="0" y="0"/>
                  </a:lnTo>
                  <a:close/>
                </a:path>
              </a:pathLst>
            </a:custGeom>
            <a:solidFill>
              <a:srgbClr val="7B1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0" name="Freeform 976"/>
            <p:cNvSpPr>
              <a:spLocks/>
            </p:cNvSpPr>
            <p:nvPr/>
          </p:nvSpPr>
          <p:spPr bwMode="auto">
            <a:xfrm>
              <a:off x="11483975" y="2533650"/>
              <a:ext cx="44450" cy="11113"/>
            </a:xfrm>
            <a:custGeom>
              <a:avLst/>
              <a:gdLst>
                <a:gd name="T0" fmla="*/ 0 w 28"/>
                <a:gd name="T1" fmla="*/ 0 h 7"/>
                <a:gd name="T2" fmla="*/ 0 w 28"/>
                <a:gd name="T3" fmla="*/ 0 h 7"/>
                <a:gd name="T4" fmla="*/ 44450 w 28"/>
                <a:gd name="T5" fmla="*/ 11113 h 7"/>
                <a:gd name="T6" fmla="*/ 0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0"/>
                  </a:moveTo>
                  <a:lnTo>
                    <a:pt x="0" y="0"/>
                  </a:lnTo>
                  <a:lnTo>
                    <a:pt x="2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1" name="Freeform 977"/>
            <p:cNvSpPr>
              <a:spLocks/>
            </p:cNvSpPr>
            <p:nvPr/>
          </p:nvSpPr>
          <p:spPr bwMode="auto">
            <a:xfrm>
              <a:off x="11261725" y="2436813"/>
              <a:ext cx="290513" cy="107950"/>
            </a:xfrm>
            <a:custGeom>
              <a:avLst/>
              <a:gdLst>
                <a:gd name="T0" fmla="*/ 15092 w 77"/>
                <a:gd name="T1" fmla="*/ 0 h 29"/>
                <a:gd name="T2" fmla="*/ 0 w 77"/>
                <a:gd name="T3" fmla="*/ 48391 h 29"/>
                <a:gd name="T4" fmla="*/ 203736 w 77"/>
                <a:gd name="T5" fmla="*/ 93060 h 29"/>
                <a:gd name="T6" fmla="*/ 222601 w 77"/>
                <a:gd name="T7" fmla="*/ 96783 h 29"/>
                <a:gd name="T8" fmla="*/ 267876 w 77"/>
                <a:gd name="T9" fmla="*/ 107950 h 29"/>
                <a:gd name="T10" fmla="*/ 290513 w 77"/>
                <a:gd name="T11" fmla="*/ 59559 h 29"/>
                <a:gd name="T12" fmla="*/ 290513 w 77"/>
                <a:gd name="T13" fmla="*/ 59559 h 29"/>
                <a:gd name="T14" fmla="*/ 15092 w 77"/>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29">
                  <a:moveTo>
                    <a:pt x="4" y="0"/>
                  </a:moveTo>
                  <a:cubicBezTo>
                    <a:pt x="0" y="13"/>
                    <a:pt x="0" y="13"/>
                    <a:pt x="0" y="13"/>
                  </a:cubicBezTo>
                  <a:cubicBezTo>
                    <a:pt x="54" y="25"/>
                    <a:pt x="54" y="25"/>
                    <a:pt x="54" y="25"/>
                  </a:cubicBezTo>
                  <a:cubicBezTo>
                    <a:pt x="59" y="26"/>
                    <a:pt x="59" y="26"/>
                    <a:pt x="59" y="26"/>
                  </a:cubicBezTo>
                  <a:cubicBezTo>
                    <a:pt x="71" y="29"/>
                    <a:pt x="71" y="29"/>
                    <a:pt x="71" y="29"/>
                  </a:cubicBezTo>
                  <a:cubicBezTo>
                    <a:pt x="73" y="25"/>
                    <a:pt x="75" y="21"/>
                    <a:pt x="77" y="16"/>
                  </a:cubicBezTo>
                  <a:cubicBezTo>
                    <a:pt x="77" y="16"/>
                    <a:pt x="77" y="16"/>
                    <a:pt x="77" y="16"/>
                  </a:cubicBezTo>
                  <a:cubicBezTo>
                    <a:pt x="4" y="0"/>
                    <a:pt x="4" y="0"/>
                    <a:pt x="4" y="0"/>
                  </a:cubicBezTo>
                </a:path>
              </a:pathLst>
            </a:custGeom>
            <a:solidFill>
              <a:srgbClr val="6C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2" name="Freeform 978"/>
            <p:cNvSpPr>
              <a:spLocks/>
            </p:cNvSpPr>
            <p:nvPr/>
          </p:nvSpPr>
          <p:spPr bwMode="auto">
            <a:xfrm>
              <a:off x="11261725" y="2436813"/>
              <a:ext cx="15875" cy="49213"/>
            </a:xfrm>
            <a:custGeom>
              <a:avLst/>
              <a:gdLst>
                <a:gd name="T0" fmla="*/ 15875 w 10"/>
                <a:gd name="T1" fmla="*/ 0 h 31"/>
                <a:gd name="T2" fmla="*/ 0 w 10"/>
                <a:gd name="T3" fmla="*/ 49213 h 31"/>
                <a:gd name="T4" fmla="*/ 0 w 10"/>
                <a:gd name="T5" fmla="*/ 49213 h 31"/>
                <a:gd name="T6" fmla="*/ 15875 w 10"/>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1">
                  <a:moveTo>
                    <a:pt x="10" y="0"/>
                  </a:moveTo>
                  <a:lnTo>
                    <a:pt x="0" y="31"/>
                  </a:lnTo>
                  <a:lnTo>
                    <a:pt x="10" y="0"/>
                  </a:lnTo>
                  <a:close/>
                </a:path>
              </a:pathLst>
            </a:custGeom>
            <a:solidFill>
              <a:srgbClr val="8926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3" name="Freeform 979"/>
            <p:cNvSpPr>
              <a:spLocks/>
            </p:cNvSpPr>
            <p:nvPr/>
          </p:nvSpPr>
          <p:spPr bwMode="auto">
            <a:xfrm>
              <a:off x="11261725" y="2436813"/>
              <a:ext cx="15875" cy="49213"/>
            </a:xfrm>
            <a:custGeom>
              <a:avLst/>
              <a:gdLst>
                <a:gd name="T0" fmla="*/ 15875 w 10"/>
                <a:gd name="T1" fmla="*/ 0 h 31"/>
                <a:gd name="T2" fmla="*/ 0 w 10"/>
                <a:gd name="T3" fmla="*/ 49213 h 31"/>
                <a:gd name="T4" fmla="*/ 0 w 10"/>
                <a:gd name="T5" fmla="*/ 49213 h 31"/>
                <a:gd name="T6" fmla="*/ 15875 w 10"/>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1">
                  <a:moveTo>
                    <a:pt x="10" y="0"/>
                  </a:moveTo>
                  <a:lnTo>
                    <a:pt x="0" y="3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4" name="Freeform 980"/>
            <p:cNvSpPr>
              <a:spLocks/>
            </p:cNvSpPr>
            <p:nvPr/>
          </p:nvSpPr>
          <p:spPr bwMode="auto">
            <a:xfrm>
              <a:off x="11250613" y="2516188"/>
              <a:ext cx="206375" cy="47625"/>
            </a:xfrm>
            <a:custGeom>
              <a:avLst/>
              <a:gdLst>
                <a:gd name="T0" fmla="*/ 0 w 130"/>
                <a:gd name="T1" fmla="*/ 0 h 30"/>
                <a:gd name="T2" fmla="*/ 0 w 130"/>
                <a:gd name="T3" fmla="*/ 0 h 30"/>
                <a:gd name="T4" fmla="*/ 206375 w 130"/>
                <a:gd name="T5" fmla="*/ 47625 h 30"/>
                <a:gd name="T6" fmla="*/ 206375 w 130"/>
                <a:gd name="T7" fmla="*/ 47625 h 30"/>
                <a:gd name="T8" fmla="*/ 0 w 1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0">
                  <a:moveTo>
                    <a:pt x="0" y="0"/>
                  </a:moveTo>
                  <a:lnTo>
                    <a:pt x="0" y="0"/>
                  </a:lnTo>
                  <a:lnTo>
                    <a:pt x="130" y="30"/>
                  </a:lnTo>
                  <a:lnTo>
                    <a:pt x="0" y="0"/>
                  </a:lnTo>
                  <a:close/>
                </a:path>
              </a:pathLst>
            </a:custGeom>
            <a:solidFill>
              <a:srgbClr val="390C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5" name="Freeform 981"/>
            <p:cNvSpPr>
              <a:spLocks/>
            </p:cNvSpPr>
            <p:nvPr/>
          </p:nvSpPr>
          <p:spPr bwMode="auto">
            <a:xfrm>
              <a:off x="11250613" y="2516188"/>
              <a:ext cx="206375" cy="47625"/>
            </a:xfrm>
            <a:custGeom>
              <a:avLst/>
              <a:gdLst>
                <a:gd name="T0" fmla="*/ 0 w 130"/>
                <a:gd name="T1" fmla="*/ 0 h 30"/>
                <a:gd name="T2" fmla="*/ 0 w 130"/>
                <a:gd name="T3" fmla="*/ 0 h 30"/>
                <a:gd name="T4" fmla="*/ 206375 w 130"/>
                <a:gd name="T5" fmla="*/ 47625 h 30"/>
                <a:gd name="T6" fmla="*/ 206375 w 130"/>
                <a:gd name="T7" fmla="*/ 47625 h 30"/>
                <a:gd name="T8" fmla="*/ 0 w 1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0">
                  <a:moveTo>
                    <a:pt x="0" y="0"/>
                  </a:moveTo>
                  <a:lnTo>
                    <a:pt x="0" y="0"/>
                  </a:lnTo>
                  <a:lnTo>
                    <a:pt x="130"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6" name="Freeform 982"/>
            <p:cNvSpPr>
              <a:spLocks/>
            </p:cNvSpPr>
            <p:nvPr/>
          </p:nvSpPr>
          <p:spPr bwMode="auto">
            <a:xfrm>
              <a:off x="11217275" y="2516188"/>
              <a:ext cx="239713" cy="138113"/>
            </a:xfrm>
            <a:custGeom>
              <a:avLst/>
              <a:gdLst>
                <a:gd name="T0" fmla="*/ 33710 w 64"/>
                <a:gd name="T1" fmla="*/ 0 h 37"/>
                <a:gd name="T2" fmla="*/ 0 w 64"/>
                <a:gd name="T3" fmla="*/ 97052 h 37"/>
                <a:gd name="T4" fmla="*/ 176039 w 64"/>
                <a:gd name="T5" fmla="*/ 138113 h 37"/>
                <a:gd name="T6" fmla="*/ 239713 w 64"/>
                <a:gd name="T7" fmla="*/ 48526 h 37"/>
                <a:gd name="T8" fmla="*/ 239713 w 64"/>
                <a:gd name="T9" fmla="*/ 48526 h 37"/>
                <a:gd name="T10" fmla="*/ 33710 w 64"/>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37">
                  <a:moveTo>
                    <a:pt x="9" y="0"/>
                  </a:moveTo>
                  <a:cubicBezTo>
                    <a:pt x="0" y="26"/>
                    <a:pt x="0" y="26"/>
                    <a:pt x="0" y="26"/>
                  </a:cubicBezTo>
                  <a:cubicBezTo>
                    <a:pt x="47" y="37"/>
                    <a:pt x="47" y="37"/>
                    <a:pt x="47" y="37"/>
                  </a:cubicBezTo>
                  <a:cubicBezTo>
                    <a:pt x="53" y="29"/>
                    <a:pt x="59" y="21"/>
                    <a:pt x="64" y="13"/>
                  </a:cubicBezTo>
                  <a:cubicBezTo>
                    <a:pt x="64" y="13"/>
                    <a:pt x="64" y="13"/>
                    <a:pt x="64" y="13"/>
                  </a:cubicBezTo>
                  <a:cubicBezTo>
                    <a:pt x="9" y="0"/>
                    <a:pt x="9" y="0"/>
                    <a:pt x="9" y="0"/>
                  </a:cubicBezTo>
                </a:path>
              </a:pathLst>
            </a:custGeom>
            <a:solidFill>
              <a:srgbClr val="176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7" name="Freeform 983"/>
            <p:cNvSpPr>
              <a:spLocks/>
            </p:cNvSpPr>
            <p:nvPr/>
          </p:nvSpPr>
          <p:spPr bwMode="auto">
            <a:xfrm>
              <a:off x="11217275" y="2516188"/>
              <a:ext cx="33338" cy="96838"/>
            </a:xfrm>
            <a:custGeom>
              <a:avLst/>
              <a:gdLst>
                <a:gd name="T0" fmla="*/ 33338 w 21"/>
                <a:gd name="T1" fmla="*/ 0 h 61"/>
                <a:gd name="T2" fmla="*/ 0 w 21"/>
                <a:gd name="T3" fmla="*/ 96838 h 61"/>
                <a:gd name="T4" fmla="*/ 0 w 21"/>
                <a:gd name="T5" fmla="*/ 96838 h 61"/>
                <a:gd name="T6" fmla="*/ 33338 w 21"/>
                <a:gd name="T7" fmla="*/ 0 h 61"/>
                <a:gd name="T8" fmla="*/ 33338 w 21"/>
                <a:gd name="T9" fmla="*/ 0 h 61"/>
                <a:gd name="T10" fmla="*/ 33338 w 21"/>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61">
                  <a:moveTo>
                    <a:pt x="21" y="0"/>
                  </a:moveTo>
                  <a:lnTo>
                    <a:pt x="0" y="61"/>
                  </a:lnTo>
                  <a:lnTo>
                    <a:pt x="21" y="0"/>
                  </a:lnTo>
                  <a:close/>
                </a:path>
              </a:pathLst>
            </a:custGeom>
            <a:solidFill>
              <a:srgbClr val="401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8" name="Freeform 984"/>
            <p:cNvSpPr>
              <a:spLocks/>
            </p:cNvSpPr>
            <p:nvPr/>
          </p:nvSpPr>
          <p:spPr bwMode="auto">
            <a:xfrm>
              <a:off x="11217275" y="2516188"/>
              <a:ext cx="33338" cy="96838"/>
            </a:xfrm>
            <a:custGeom>
              <a:avLst/>
              <a:gdLst>
                <a:gd name="T0" fmla="*/ 33338 w 21"/>
                <a:gd name="T1" fmla="*/ 0 h 61"/>
                <a:gd name="T2" fmla="*/ 0 w 21"/>
                <a:gd name="T3" fmla="*/ 96838 h 61"/>
                <a:gd name="T4" fmla="*/ 0 w 21"/>
                <a:gd name="T5" fmla="*/ 96838 h 61"/>
                <a:gd name="T6" fmla="*/ 33338 w 21"/>
                <a:gd name="T7" fmla="*/ 0 h 61"/>
                <a:gd name="T8" fmla="*/ 33338 w 21"/>
                <a:gd name="T9" fmla="*/ 0 h 61"/>
                <a:gd name="T10" fmla="*/ 33338 w 21"/>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61">
                  <a:moveTo>
                    <a:pt x="21" y="0"/>
                  </a:moveTo>
                  <a:lnTo>
                    <a:pt x="0" y="61"/>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9" name="Freeform 985"/>
            <p:cNvSpPr>
              <a:spLocks/>
            </p:cNvSpPr>
            <p:nvPr/>
          </p:nvSpPr>
          <p:spPr bwMode="auto">
            <a:xfrm>
              <a:off x="11288713" y="2409825"/>
              <a:ext cx="269875" cy="60325"/>
            </a:xfrm>
            <a:custGeom>
              <a:avLst/>
              <a:gdLst>
                <a:gd name="T0" fmla="*/ 0 w 170"/>
                <a:gd name="T1" fmla="*/ 0 h 38"/>
                <a:gd name="T2" fmla="*/ 0 w 170"/>
                <a:gd name="T3" fmla="*/ 0 h 38"/>
                <a:gd name="T4" fmla="*/ 269875 w 170"/>
                <a:gd name="T5" fmla="*/ 60325 h 38"/>
                <a:gd name="T6" fmla="*/ 0 w 170"/>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38">
                  <a:moveTo>
                    <a:pt x="0" y="0"/>
                  </a:moveTo>
                  <a:lnTo>
                    <a:pt x="0" y="0"/>
                  </a:lnTo>
                  <a:lnTo>
                    <a:pt x="170" y="38"/>
                  </a:lnTo>
                  <a:lnTo>
                    <a:pt x="0" y="0"/>
                  </a:lnTo>
                  <a:close/>
                </a:path>
              </a:pathLst>
            </a:custGeom>
            <a:solidFill>
              <a:srgbClr val="2B09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0" name="Freeform 986"/>
            <p:cNvSpPr>
              <a:spLocks/>
            </p:cNvSpPr>
            <p:nvPr/>
          </p:nvSpPr>
          <p:spPr bwMode="auto">
            <a:xfrm>
              <a:off x="11288713" y="2409825"/>
              <a:ext cx="269875" cy="60325"/>
            </a:xfrm>
            <a:custGeom>
              <a:avLst/>
              <a:gdLst>
                <a:gd name="T0" fmla="*/ 0 w 170"/>
                <a:gd name="T1" fmla="*/ 0 h 38"/>
                <a:gd name="T2" fmla="*/ 0 w 170"/>
                <a:gd name="T3" fmla="*/ 0 h 38"/>
                <a:gd name="T4" fmla="*/ 269875 w 170"/>
                <a:gd name="T5" fmla="*/ 60325 h 38"/>
                <a:gd name="T6" fmla="*/ 0 w 170"/>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38">
                  <a:moveTo>
                    <a:pt x="0" y="0"/>
                  </a:moveTo>
                  <a:lnTo>
                    <a:pt x="0" y="0"/>
                  </a:lnTo>
                  <a:lnTo>
                    <a:pt x="170"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1" name="Freeform 987"/>
            <p:cNvSpPr>
              <a:spLocks/>
            </p:cNvSpPr>
            <p:nvPr/>
          </p:nvSpPr>
          <p:spPr bwMode="auto">
            <a:xfrm>
              <a:off x="11288713" y="2301875"/>
              <a:ext cx="330200" cy="176213"/>
            </a:xfrm>
            <a:custGeom>
              <a:avLst/>
              <a:gdLst>
                <a:gd name="T0" fmla="*/ 33770 w 88"/>
                <a:gd name="T1" fmla="*/ 0 h 47"/>
                <a:gd name="T2" fmla="*/ 0 w 88"/>
                <a:gd name="T3" fmla="*/ 108727 h 47"/>
                <a:gd name="T4" fmla="*/ 270164 w 88"/>
                <a:gd name="T5" fmla="*/ 168715 h 47"/>
                <a:gd name="T6" fmla="*/ 288925 w 88"/>
                <a:gd name="T7" fmla="*/ 176213 h 47"/>
                <a:gd name="T8" fmla="*/ 330200 w 88"/>
                <a:gd name="T9" fmla="*/ 67486 h 47"/>
                <a:gd name="T10" fmla="*/ 330200 w 88"/>
                <a:gd name="T11" fmla="*/ 67486 h 47"/>
                <a:gd name="T12" fmla="*/ 33770 w 8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47">
                  <a:moveTo>
                    <a:pt x="9" y="0"/>
                  </a:moveTo>
                  <a:cubicBezTo>
                    <a:pt x="0" y="29"/>
                    <a:pt x="0" y="29"/>
                    <a:pt x="0" y="29"/>
                  </a:cubicBezTo>
                  <a:cubicBezTo>
                    <a:pt x="72" y="45"/>
                    <a:pt x="72" y="45"/>
                    <a:pt x="72" y="45"/>
                  </a:cubicBezTo>
                  <a:cubicBezTo>
                    <a:pt x="77" y="47"/>
                    <a:pt x="77" y="47"/>
                    <a:pt x="77" y="47"/>
                  </a:cubicBezTo>
                  <a:cubicBezTo>
                    <a:pt x="81" y="37"/>
                    <a:pt x="85" y="28"/>
                    <a:pt x="88" y="18"/>
                  </a:cubicBezTo>
                  <a:cubicBezTo>
                    <a:pt x="88" y="18"/>
                    <a:pt x="88" y="18"/>
                    <a:pt x="88" y="18"/>
                  </a:cubicBezTo>
                  <a:cubicBezTo>
                    <a:pt x="9" y="0"/>
                    <a:pt x="9" y="0"/>
                    <a:pt x="9" y="0"/>
                  </a:cubicBezTo>
                </a:path>
              </a:pathLst>
            </a:custGeom>
            <a:solidFill>
              <a:srgbClr val="0D3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2" name="Freeform 988"/>
            <p:cNvSpPr>
              <a:spLocks noEditPoints="1"/>
            </p:cNvSpPr>
            <p:nvPr/>
          </p:nvSpPr>
          <p:spPr bwMode="auto">
            <a:xfrm>
              <a:off x="11202988" y="2301875"/>
              <a:ext cx="119063" cy="107950"/>
            </a:xfrm>
            <a:custGeom>
              <a:avLst/>
              <a:gdLst>
                <a:gd name="T0" fmla="*/ 6350 w 75"/>
                <a:gd name="T1" fmla="*/ 44450 h 68"/>
                <a:gd name="T2" fmla="*/ 0 w 75"/>
                <a:gd name="T3" fmla="*/ 88900 h 68"/>
                <a:gd name="T4" fmla="*/ 6350 w 75"/>
                <a:gd name="T5" fmla="*/ 44450 h 68"/>
                <a:gd name="T6" fmla="*/ 119063 w 75"/>
                <a:gd name="T7" fmla="*/ 0 h 68"/>
                <a:gd name="T8" fmla="*/ 85725 w 75"/>
                <a:gd name="T9" fmla="*/ 107950 h 68"/>
                <a:gd name="T10" fmla="*/ 85725 w 75"/>
                <a:gd name="T11" fmla="*/ 107950 h 68"/>
                <a:gd name="T12" fmla="*/ 119063 w 75"/>
                <a:gd name="T13" fmla="*/ 0 h 68"/>
                <a:gd name="T14" fmla="*/ 119063 w 75"/>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8">
                  <a:moveTo>
                    <a:pt x="4" y="28"/>
                  </a:moveTo>
                  <a:lnTo>
                    <a:pt x="0" y="56"/>
                  </a:lnTo>
                  <a:lnTo>
                    <a:pt x="4" y="28"/>
                  </a:lnTo>
                  <a:close/>
                  <a:moveTo>
                    <a:pt x="75" y="0"/>
                  </a:moveTo>
                  <a:lnTo>
                    <a:pt x="54" y="68"/>
                  </a:lnTo>
                  <a:lnTo>
                    <a:pt x="75" y="0"/>
                  </a:lnTo>
                  <a:close/>
                </a:path>
              </a:pathLst>
            </a:custGeom>
            <a:solidFill>
              <a:srgbClr val="301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3" name="Freeform 989"/>
            <p:cNvSpPr>
              <a:spLocks noEditPoints="1"/>
            </p:cNvSpPr>
            <p:nvPr/>
          </p:nvSpPr>
          <p:spPr bwMode="auto">
            <a:xfrm>
              <a:off x="11202988" y="2301875"/>
              <a:ext cx="119063" cy="107950"/>
            </a:xfrm>
            <a:custGeom>
              <a:avLst/>
              <a:gdLst>
                <a:gd name="T0" fmla="*/ 6350 w 75"/>
                <a:gd name="T1" fmla="*/ 44450 h 68"/>
                <a:gd name="T2" fmla="*/ 0 w 75"/>
                <a:gd name="T3" fmla="*/ 88900 h 68"/>
                <a:gd name="T4" fmla="*/ 6350 w 75"/>
                <a:gd name="T5" fmla="*/ 44450 h 68"/>
                <a:gd name="T6" fmla="*/ 119063 w 75"/>
                <a:gd name="T7" fmla="*/ 0 h 68"/>
                <a:gd name="T8" fmla="*/ 85725 w 75"/>
                <a:gd name="T9" fmla="*/ 107950 h 68"/>
                <a:gd name="T10" fmla="*/ 85725 w 75"/>
                <a:gd name="T11" fmla="*/ 107950 h 68"/>
                <a:gd name="T12" fmla="*/ 119063 w 75"/>
                <a:gd name="T13" fmla="*/ 0 h 68"/>
                <a:gd name="T14" fmla="*/ 119063 w 75"/>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8">
                  <a:moveTo>
                    <a:pt x="4" y="28"/>
                  </a:moveTo>
                  <a:lnTo>
                    <a:pt x="0" y="56"/>
                  </a:lnTo>
                  <a:lnTo>
                    <a:pt x="4" y="28"/>
                  </a:lnTo>
                  <a:moveTo>
                    <a:pt x="75" y="0"/>
                  </a:moveTo>
                  <a:lnTo>
                    <a:pt x="54" y="68"/>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4" name="Freeform 990"/>
            <p:cNvSpPr>
              <a:spLocks/>
            </p:cNvSpPr>
            <p:nvPr/>
          </p:nvSpPr>
          <p:spPr bwMode="auto">
            <a:xfrm>
              <a:off x="11753850" y="20638"/>
              <a:ext cx="7938" cy="93663"/>
            </a:xfrm>
            <a:custGeom>
              <a:avLst/>
              <a:gdLst>
                <a:gd name="T0" fmla="*/ 7938 w 2"/>
                <a:gd name="T1" fmla="*/ 0 h 25"/>
                <a:gd name="T2" fmla="*/ 0 w 2"/>
                <a:gd name="T3" fmla="*/ 93663 h 25"/>
                <a:gd name="T4" fmla="*/ 0 w 2"/>
                <a:gd name="T5" fmla="*/ 93663 h 25"/>
                <a:gd name="T6" fmla="*/ 7938 w 2"/>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5">
                  <a:moveTo>
                    <a:pt x="2" y="0"/>
                  </a:moveTo>
                  <a:cubicBezTo>
                    <a:pt x="2" y="7"/>
                    <a:pt x="1" y="16"/>
                    <a:pt x="0" y="25"/>
                  </a:cubicBezTo>
                  <a:cubicBezTo>
                    <a:pt x="0" y="25"/>
                    <a:pt x="0" y="25"/>
                    <a:pt x="0" y="25"/>
                  </a:cubicBezTo>
                  <a:cubicBezTo>
                    <a:pt x="1" y="16"/>
                    <a:pt x="2" y="7"/>
                    <a:pt x="2" y="0"/>
                  </a:cubicBezTo>
                </a:path>
              </a:pathLst>
            </a:custGeom>
            <a:solidFill>
              <a:srgbClr val="942C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5" name="Freeform 991"/>
            <p:cNvSpPr>
              <a:spLocks/>
            </p:cNvSpPr>
            <p:nvPr/>
          </p:nvSpPr>
          <p:spPr bwMode="auto">
            <a:xfrm>
              <a:off x="11728450" y="-92075"/>
              <a:ext cx="36513" cy="206375"/>
            </a:xfrm>
            <a:custGeom>
              <a:avLst/>
              <a:gdLst>
                <a:gd name="T0" fmla="*/ 36513 w 10"/>
                <a:gd name="T1" fmla="*/ 0 h 55"/>
                <a:gd name="T2" fmla="*/ 0 w 10"/>
                <a:gd name="T3" fmla="*/ 161348 h 55"/>
                <a:gd name="T4" fmla="*/ 25559 w 10"/>
                <a:gd name="T5" fmla="*/ 206375 h 55"/>
                <a:gd name="T6" fmla="*/ 32862 w 10"/>
                <a:gd name="T7" fmla="*/ 112568 h 55"/>
                <a:gd name="T8" fmla="*/ 36513 w 1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55">
                  <a:moveTo>
                    <a:pt x="10" y="0"/>
                  </a:moveTo>
                  <a:cubicBezTo>
                    <a:pt x="0" y="43"/>
                    <a:pt x="0" y="43"/>
                    <a:pt x="0" y="43"/>
                  </a:cubicBezTo>
                  <a:cubicBezTo>
                    <a:pt x="2" y="44"/>
                    <a:pt x="4" y="48"/>
                    <a:pt x="7" y="55"/>
                  </a:cubicBezTo>
                  <a:cubicBezTo>
                    <a:pt x="8" y="46"/>
                    <a:pt x="9" y="37"/>
                    <a:pt x="9" y="30"/>
                  </a:cubicBezTo>
                  <a:cubicBezTo>
                    <a:pt x="10" y="13"/>
                    <a:pt x="10" y="2"/>
                    <a:pt x="10" y="0"/>
                  </a:cubicBezTo>
                </a:path>
              </a:pathLst>
            </a:custGeom>
            <a:solidFill>
              <a:srgbClr val="5608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6" name="Freeform 992"/>
            <p:cNvSpPr>
              <a:spLocks/>
            </p:cNvSpPr>
            <p:nvPr/>
          </p:nvSpPr>
          <p:spPr bwMode="auto">
            <a:xfrm>
              <a:off x="11728450" y="69850"/>
              <a:ext cx="25400" cy="44450"/>
            </a:xfrm>
            <a:custGeom>
              <a:avLst/>
              <a:gdLst>
                <a:gd name="T0" fmla="*/ 0 w 7"/>
                <a:gd name="T1" fmla="*/ 0 h 12"/>
                <a:gd name="T2" fmla="*/ 0 w 7"/>
                <a:gd name="T3" fmla="*/ 0 h 12"/>
                <a:gd name="T4" fmla="*/ 25400 w 7"/>
                <a:gd name="T5" fmla="*/ 44450 h 12"/>
                <a:gd name="T6" fmla="*/ 25400 w 7"/>
                <a:gd name="T7" fmla="*/ 44450 h 12"/>
                <a:gd name="T8" fmla="*/ 25400 w 7"/>
                <a:gd name="T9" fmla="*/ 44450 h 12"/>
                <a:gd name="T10" fmla="*/ 0 w 7"/>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2">
                  <a:moveTo>
                    <a:pt x="0" y="0"/>
                  </a:moveTo>
                  <a:cubicBezTo>
                    <a:pt x="0" y="0"/>
                    <a:pt x="0" y="0"/>
                    <a:pt x="0" y="0"/>
                  </a:cubicBezTo>
                  <a:cubicBezTo>
                    <a:pt x="2" y="1"/>
                    <a:pt x="4" y="5"/>
                    <a:pt x="7" y="12"/>
                  </a:cubicBezTo>
                  <a:cubicBezTo>
                    <a:pt x="7" y="12"/>
                    <a:pt x="7" y="12"/>
                    <a:pt x="7" y="12"/>
                  </a:cubicBezTo>
                  <a:cubicBezTo>
                    <a:pt x="7" y="12"/>
                    <a:pt x="7" y="12"/>
                    <a:pt x="7" y="12"/>
                  </a:cubicBezTo>
                  <a:cubicBezTo>
                    <a:pt x="4" y="5"/>
                    <a:pt x="2" y="1"/>
                    <a:pt x="0" y="0"/>
                  </a:cubicBezTo>
                </a:path>
              </a:pathLst>
            </a:custGeom>
            <a:solidFill>
              <a:srgbClr val="6E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7" name="Freeform 993"/>
            <p:cNvSpPr>
              <a:spLocks noEditPoints="1"/>
            </p:cNvSpPr>
            <p:nvPr/>
          </p:nvSpPr>
          <p:spPr bwMode="auto">
            <a:xfrm>
              <a:off x="11811000" y="325438"/>
              <a:ext cx="38100" cy="296863"/>
            </a:xfrm>
            <a:custGeom>
              <a:avLst/>
              <a:gdLst>
                <a:gd name="T0" fmla="*/ 38100 w 10"/>
                <a:gd name="T1" fmla="*/ 296863 h 79"/>
                <a:gd name="T2" fmla="*/ 38100 w 10"/>
                <a:gd name="T3" fmla="*/ 296863 h 79"/>
                <a:gd name="T4" fmla="*/ 38100 w 10"/>
                <a:gd name="T5" fmla="*/ 296863 h 79"/>
                <a:gd name="T6" fmla="*/ 38100 w 10"/>
                <a:gd name="T7" fmla="*/ 293105 h 79"/>
                <a:gd name="T8" fmla="*/ 38100 w 10"/>
                <a:gd name="T9" fmla="*/ 293105 h 79"/>
                <a:gd name="T10" fmla="*/ 38100 w 10"/>
                <a:gd name="T11" fmla="*/ 293105 h 79"/>
                <a:gd name="T12" fmla="*/ 34290 w 10"/>
                <a:gd name="T13" fmla="*/ 255528 h 79"/>
                <a:gd name="T14" fmla="*/ 34290 w 10"/>
                <a:gd name="T15" fmla="*/ 255528 h 79"/>
                <a:gd name="T16" fmla="*/ 34290 w 10"/>
                <a:gd name="T17" fmla="*/ 255528 h 79"/>
                <a:gd name="T18" fmla="*/ 34290 w 10"/>
                <a:gd name="T19" fmla="*/ 248012 h 79"/>
                <a:gd name="T20" fmla="*/ 34290 w 10"/>
                <a:gd name="T21" fmla="*/ 248012 h 79"/>
                <a:gd name="T22" fmla="*/ 34290 w 10"/>
                <a:gd name="T23" fmla="*/ 248012 h 79"/>
                <a:gd name="T24" fmla="*/ 34290 w 10"/>
                <a:gd name="T25" fmla="*/ 248012 h 79"/>
                <a:gd name="T26" fmla="*/ 34290 w 10"/>
                <a:gd name="T27" fmla="*/ 248012 h 79"/>
                <a:gd name="T28" fmla="*/ 34290 w 10"/>
                <a:gd name="T29" fmla="*/ 248012 h 79"/>
                <a:gd name="T30" fmla="*/ 34290 w 10"/>
                <a:gd name="T31" fmla="*/ 244254 h 79"/>
                <a:gd name="T32" fmla="*/ 34290 w 10"/>
                <a:gd name="T33" fmla="*/ 244254 h 79"/>
                <a:gd name="T34" fmla="*/ 34290 w 10"/>
                <a:gd name="T35" fmla="*/ 244254 h 79"/>
                <a:gd name="T36" fmla="*/ 34290 w 10"/>
                <a:gd name="T37" fmla="*/ 244254 h 79"/>
                <a:gd name="T38" fmla="*/ 34290 w 10"/>
                <a:gd name="T39" fmla="*/ 244254 h 79"/>
                <a:gd name="T40" fmla="*/ 34290 w 10"/>
                <a:gd name="T41" fmla="*/ 244254 h 79"/>
                <a:gd name="T42" fmla="*/ 34290 w 10"/>
                <a:gd name="T43" fmla="*/ 244254 h 79"/>
                <a:gd name="T44" fmla="*/ 34290 w 10"/>
                <a:gd name="T45" fmla="*/ 244254 h 79"/>
                <a:gd name="T46" fmla="*/ 34290 w 10"/>
                <a:gd name="T47" fmla="*/ 244254 h 79"/>
                <a:gd name="T48" fmla="*/ 34290 w 10"/>
                <a:gd name="T49" fmla="*/ 240497 h 79"/>
                <a:gd name="T50" fmla="*/ 34290 w 10"/>
                <a:gd name="T51" fmla="*/ 240497 h 79"/>
                <a:gd name="T52" fmla="*/ 34290 w 10"/>
                <a:gd name="T53" fmla="*/ 240497 h 79"/>
                <a:gd name="T54" fmla="*/ 34290 w 10"/>
                <a:gd name="T55" fmla="*/ 240497 h 79"/>
                <a:gd name="T56" fmla="*/ 34290 w 10"/>
                <a:gd name="T57" fmla="*/ 240497 h 79"/>
                <a:gd name="T58" fmla="*/ 34290 w 10"/>
                <a:gd name="T59" fmla="*/ 240497 h 79"/>
                <a:gd name="T60" fmla="*/ 34290 w 10"/>
                <a:gd name="T61" fmla="*/ 240497 h 79"/>
                <a:gd name="T62" fmla="*/ 34290 w 10"/>
                <a:gd name="T63" fmla="*/ 240497 h 79"/>
                <a:gd name="T64" fmla="*/ 34290 w 10"/>
                <a:gd name="T65" fmla="*/ 240497 h 79"/>
                <a:gd name="T66" fmla="*/ 34290 w 10"/>
                <a:gd name="T67" fmla="*/ 236739 h 79"/>
                <a:gd name="T68" fmla="*/ 34290 w 10"/>
                <a:gd name="T69" fmla="*/ 240497 h 79"/>
                <a:gd name="T70" fmla="*/ 34290 w 10"/>
                <a:gd name="T71" fmla="*/ 236739 h 79"/>
                <a:gd name="T72" fmla="*/ 34290 w 10"/>
                <a:gd name="T73" fmla="*/ 236739 h 79"/>
                <a:gd name="T74" fmla="*/ 34290 w 10"/>
                <a:gd name="T75" fmla="*/ 236739 h 79"/>
                <a:gd name="T76" fmla="*/ 34290 w 10"/>
                <a:gd name="T77" fmla="*/ 236739 h 79"/>
                <a:gd name="T78" fmla="*/ 0 w 10"/>
                <a:gd name="T79" fmla="*/ 0 h 79"/>
                <a:gd name="T80" fmla="*/ 34290 w 10"/>
                <a:gd name="T81" fmla="*/ 236739 h 79"/>
                <a:gd name="T82" fmla="*/ 0 w 10"/>
                <a:gd name="T83" fmla="*/ 0 h 79"/>
                <a:gd name="T84" fmla="*/ 0 w 10"/>
                <a:gd name="T85" fmla="*/ 0 h 79"/>
                <a:gd name="T86" fmla="*/ 0 w 10"/>
                <a:gd name="T87" fmla="*/ 0 h 79"/>
                <a:gd name="T88" fmla="*/ 0 w 10"/>
                <a:gd name="T89" fmla="*/ 0 h 79"/>
                <a:gd name="T90" fmla="*/ 0 w 10"/>
                <a:gd name="T91" fmla="*/ 0 h 79"/>
                <a:gd name="T92" fmla="*/ 0 w 10"/>
                <a:gd name="T93" fmla="*/ 0 h 79"/>
                <a:gd name="T94" fmla="*/ 0 w 10"/>
                <a:gd name="T95" fmla="*/ 0 h 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 h="79">
                  <a:moveTo>
                    <a:pt x="10" y="79"/>
                  </a:moveTo>
                  <a:cubicBezTo>
                    <a:pt x="10" y="79"/>
                    <a:pt x="10" y="79"/>
                    <a:pt x="10" y="79"/>
                  </a:cubicBezTo>
                  <a:cubicBezTo>
                    <a:pt x="10" y="79"/>
                    <a:pt x="10" y="79"/>
                    <a:pt x="10" y="79"/>
                  </a:cubicBezTo>
                  <a:moveTo>
                    <a:pt x="10" y="78"/>
                  </a:moveTo>
                  <a:cubicBezTo>
                    <a:pt x="10" y="78"/>
                    <a:pt x="10" y="78"/>
                    <a:pt x="10" y="78"/>
                  </a:cubicBezTo>
                  <a:cubicBezTo>
                    <a:pt x="10" y="78"/>
                    <a:pt x="10" y="78"/>
                    <a:pt x="10" y="78"/>
                  </a:cubicBezTo>
                  <a:moveTo>
                    <a:pt x="9" y="68"/>
                  </a:moveTo>
                  <a:cubicBezTo>
                    <a:pt x="9" y="68"/>
                    <a:pt x="9" y="68"/>
                    <a:pt x="9" y="68"/>
                  </a:cubicBezTo>
                  <a:cubicBezTo>
                    <a:pt x="9" y="68"/>
                    <a:pt x="9" y="68"/>
                    <a:pt x="9" y="68"/>
                  </a:cubicBezTo>
                  <a:moveTo>
                    <a:pt x="9" y="66"/>
                  </a:moveTo>
                  <a:cubicBezTo>
                    <a:pt x="9" y="66"/>
                    <a:pt x="9" y="66"/>
                    <a:pt x="9" y="66"/>
                  </a:cubicBezTo>
                  <a:cubicBezTo>
                    <a:pt x="9" y="66"/>
                    <a:pt x="9" y="66"/>
                    <a:pt x="9" y="66"/>
                  </a:cubicBezTo>
                  <a:moveTo>
                    <a:pt x="9" y="66"/>
                  </a:moveTo>
                  <a:cubicBezTo>
                    <a:pt x="9" y="66"/>
                    <a:pt x="9" y="66"/>
                    <a:pt x="9" y="66"/>
                  </a:cubicBezTo>
                  <a:cubicBezTo>
                    <a:pt x="9" y="66"/>
                    <a:pt x="9" y="66"/>
                    <a:pt x="9" y="66"/>
                  </a:cubicBezTo>
                  <a:moveTo>
                    <a:pt x="9" y="65"/>
                  </a:moveTo>
                  <a:cubicBezTo>
                    <a:pt x="9" y="65"/>
                    <a:pt x="9" y="65"/>
                    <a:pt x="9" y="65"/>
                  </a:cubicBezTo>
                  <a:cubicBezTo>
                    <a:pt x="9" y="65"/>
                    <a:pt x="9" y="65"/>
                    <a:pt x="9" y="65"/>
                  </a:cubicBezTo>
                  <a:moveTo>
                    <a:pt x="9" y="65"/>
                  </a:moveTo>
                  <a:cubicBezTo>
                    <a:pt x="9" y="65"/>
                    <a:pt x="9" y="65"/>
                    <a:pt x="9" y="65"/>
                  </a:cubicBezTo>
                  <a:cubicBezTo>
                    <a:pt x="9" y="65"/>
                    <a:pt x="9" y="65"/>
                    <a:pt x="9" y="65"/>
                  </a:cubicBezTo>
                  <a:moveTo>
                    <a:pt x="9" y="65"/>
                  </a:moveTo>
                  <a:cubicBezTo>
                    <a:pt x="9" y="65"/>
                    <a:pt x="9" y="65"/>
                    <a:pt x="9" y="65"/>
                  </a:cubicBezTo>
                  <a:cubicBezTo>
                    <a:pt x="9" y="65"/>
                    <a:pt x="9" y="65"/>
                    <a:pt x="9" y="65"/>
                  </a:cubicBezTo>
                  <a:moveTo>
                    <a:pt x="9" y="64"/>
                  </a:moveTo>
                  <a:cubicBezTo>
                    <a:pt x="9" y="64"/>
                    <a:pt x="9" y="64"/>
                    <a:pt x="9" y="64"/>
                  </a:cubicBezTo>
                  <a:cubicBezTo>
                    <a:pt x="9" y="64"/>
                    <a:pt x="9" y="64"/>
                    <a:pt x="9" y="64"/>
                  </a:cubicBezTo>
                  <a:moveTo>
                    <a:pt x="9" y="64"/>
                  </a:moveTo>
                  <a:cubicBezTo>
                    <a:pt x="9" y="64"/>
                    <a:pt x="9" y="64"/>
                    <a:pt x="9" y="64"/>
                  </a:cubicBezTo>
                  <a:cubicBezTo>
                    <a:pt x="9" y="64"/>
                    <a:pt x="9" y="64"/>
                    <a:pt x="9" y="64"/>
                  </a:cubicBezTo>
                  <a:moveTo>
                    <a:pt x="9" y="64"/>
                  </a:moveTo>
                  <a:cubicBezTo>
                    <a:pt x="9" y="64"/>
                    <a:pt x="9" y="64"/>
                    <a:pt x="9" y="64"/>
                  </a:cubicBezTo>
                  <a:cubicBezTo>
                    <a:pt x="9" y="64"/>
                    <a:pt x="9" y="64"/>
                    <a:pt x="9" y="64"/>
                  </a:cubicBezTo>
                  <a:moveTo>
                    <a:pt x="9" y="63"/>
                  </a:moveTo>
                  <a:cubicBezTo>
                    <a:pt x="9" y="63"/>
                    <a:pt x="9" y="63"/>
                    <a:pt x="9" y="64"/>
                  </a:cubicBezTo>
                  <a:cubicBezTo>
                    <a:pt x="9" y="63"/>
                    <a:pt x="9" y="63"/>
                    <a:pt x="9" y="63"/>
                  </a:cubicBezTo>
                  <a:moveTo>
                    <a:pt x="9" y="63"/>
                  </a:moveTo>
                  <a:cubicBezTo>
                    <a:pt x="9" y="63"/>
                    <a:pt x="9" y="63"/>
                    <a:pt x="9" y="63"/>
                  </a:cubicBezTo>
                  <a:cubicBezTo>
                    <a:pt x="9" y="63"/>
                    <a:pt x="9" y="63"/>
                    <a:pt x="9" y="63"/>
                  </a:cubicBezTo>
                  <a:moveTo>
                    <a:pt x="0" y="0"/>
                  </a:moveTo>
                  <a:cubicBezTo>
                    <a:pt x="4" y="18"/>
                    <a:pt x="7" y="39"/>
                    <a:pt x="9" y="63"/>
                  </a:cubicBezTo>
                  <a:cubicBezTo>
                    <a:pt x="7" y="39"/>
                    <a:pt x="4" y="18"/>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D13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8" name="Freeform 994"/>
            <p:cNvSpPr>
              <a:spLocks/>
            </p:cNvSpPr>
            <p:nvPr/>
          </p:nvSpPr>
          <p:spPr bwMode="auto">
            <a:xfrm>
              <a:off x="11615738" y="69850"/>
              <a:ext cx="233363" cy="555625"/>
            </a:xfrm>
            <a:custGeom>
              <a:avLst/>
              <a:gdLst>
                <a:gd name="T0" fmla="*/ 112918 w 62"/>
                <a:gd name="T1" fmla="*/ 0 h 148"/>
                <a:gd name="T2" fmla="*/ 75278 w 62"/>
                <a:gd name="T3" fmla="*/ 165186 h 148"/>
                <a:gd name="T4" fmla="*/ 0 w 62"/>
                <a:gd name="T5" fmla="*/ 503066 h 148"/>
                <a:gd name="T6" fmla="*/ 229599 w 62"/>
                <a:gd name="T7" fmla="*/ 555625 h 148"/>
                <a:gd name="T8" fmla="*/ 233363 w 62"/>
                <a:gd name="T9" fmla="*/ 555625 h 148"/>
                <a:gd name="T10" fmla="*/ 233363 w 62"/>
                <a:gd name="T11" fmla="*/ 555625 h 148"/>
                <a:gd name="T12" fmla="*/ 233363 w 62"/>
                <a:gd name="T13" fmla="*/ 551871 h 148"/>
                <a:gd name="T14" fmla="*/ 233363 w 62"/>
                <a:gd name="T15" fmla="*/ 551871 h 148"/>
                <a:gd name="T16" fmla="*/ 233363 w 62"/>
                <a:gd name="T17" fmla="*/ 548117 h 148"/>
                <a:gd name="T18" fmla="*/ 233363 w 62"/>
                <a:gd name="T19" fmla="*/ 548117 h 148"/>
                <a:gd name="T20" fmla="*/ 229599 w 62"/>
                <a:gd name="T21" fmla="*/ 510574 h 148"/>
                <a:gd name="T22" fmla="*/ 229599 w 62"/>
                <a:gd name="T23" fmla="*/ 510574 h 148"/>
                <a:gd name="T24" fmla="*/ 229599 w 62"/>
                <a:gd name="T25" fmla="*/ 503066 h 148"/>
                <a:gd name="T26" fmla="*/ 229599 w 62"/>
                <a:gd name="T27" fmla="*/ 503066 h 148"/>
                <a:gd name="T28" fmla="*/ 229599 w 62"/>
                <a:gd name="T29" fmla="*/ 503066 h 148"/>
                <a:gd name="T30" fmla="*/ 229599 w 62"/>
                <a:gd name="T31" fmla="*/ 503066 h 148"/>
                <a:gd name="T32" fmla="*/ 229599 w 62"/>
                <a:gd name="T33" fmla="*/ 499312 h 148"/>
                <a:gd name="T34" fmla="*/ 229599 w 62"/>
                <a:gd name="T35" fmla="*/ 499312 h 148"/>
                <a:gd name="T36" fmla="*/ 229599 w 62"/>
                <a:gd name="T37" fmla="*/ 499312 h 148"/>
                <a:gd name="T38" fmla="*/ 229599 w 62"/>
                <a:gd name="T39" fmla="*/ 499312 h 148"/>
                <a:gd name="T40" fmla="*/ 229599 w 62"/>
                <a:gd name="T41" fmla="*/ 499312 h 148"/>
                <a:gd name="T42" fmla="*/ 229599 w 62"/>
                <a:gd name="T43" fmla="*/ 499312 h 148"/>
                <a:gd name="T44" fmla="*/ 229599 w 62"/>
                <a:gd name="T45" fmla="*/ 495557 h 148"/>
                <a:gd name="T46" fmla="*/ 229599 w 62"/>
                <a:gd name="T47" fmla="*/ 495557 h 148"/>
                <a:gd name="T48" fmla="*/ 229599 w 62"/>
                <a:gd name="T49" fmla="*/ 495557 h 148"/>
                <a:gd name="T50" fmla="*/ 229599 w 62"/>
                <a:gd name="T51" fmla="*/ 495557 h 148"/>
                <a:gd name="T52" fmla="*/ 229599 w 62"/>
                <a:gd name="T53" fmla="*/ 495557 h 148"/>
                <a:gd name="T54" fmla="*/ 229599 w 62"/>
                <a:gd name="T55" fmla="*/ 495557 h 148"/>
                <a:gd name="T56" fmla="*/ 229599 w 62"/>
                <a:gd name="T57" fmla="*/ 495557 h 148"/>
                <a:gd name="T58" fmla="*/ 229599 w 62"/>
                <a:gd name="T59" fmla="*/ 491803 h 148"/>
                <a:gd name="T60" fmla="*/ 229599 w 62"/>
                <a:gd name="T61" fmla="*/ 491803 h 148"/>
                <a:gd name="T62" fmla="*/ 229599 w 62"/>
                <a:gd name="T63" fmla="*/ 491803 h 148"/>
                <a:gd name="T64" fmla="*/ 229599 w 62"/>
                <a:gd name="T65" fmla="*/ 491803 h 148"/>
                <a:gd name="T66" fmla="*/ 195724 w 62"/>
                <a:gd name="T67" fmla="*/ 255287 h 148"/>
                <a:gd name="T68" fmla="*/ 195724 w 62"/>
                <a:gd name="T69" fmla="*/ 255287 h 148"/>
                <a:gd name="T70" fmla="*/ 195724 w 62"/>
                <a:gd name="T71" fmla="*/ 255287 h 148"/>
                <a:gd name="T72" fmla="*/ 195724 w 62"/>
                <a:gd name="T73" fmla="*/ 255287 h 148"/>
                <a:gd name="T74" fmla="*/ 195724 w 62"/>
                <a:gd name="T75" fmla="*/ 255287 h 148"/>
                <a:gd name="T76" fmla="*/ 139265 w 62"/>
                <a:gd name="T77" fmla="*/ 45051 h 148"/>
                <a:gd name="T78" fmla="*/ 112918 w 62"/>
                <a:gd name="T79" fmla="*/ 0 h 148"/>
                <a:gd name="T80" fmla="*/ 112918 w 62"/>
                <a:gd name="T81" fmla="*/ 0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 h="148">
                  <a:moveTo>
                    <a:pt x="30" y="0"/>
                  </a:moveTo>
                  <a:cubicBezTo>
                    <a:pt x="20" y="44"/>
                    <a:pt x="20" y="44"/>
                    <a:pt x="20" y="44"/>
                  </a:cubicBezTo>
                  <a:cubicBezTo>
                    <a:pt x="0" y="134"/>
                    <a:pt x="0" y="134"/>
                    <a:pt x="0" y="134"/>
                  </a:cubicBezTo>
                  <a:cubicBezTo>
                    <a:pt x="61" y="148"/>
                    <a:pt x="61" y="148"/>
                    <a:pt x="61" y="148"/>
                  </a:cubicBezTo>
                  <a:cubicBezTo>
                    <a:pt x="62" y="148"/>
                    <a:pt x="62" y="148"/>
                    <a:pt x="62" y="148"/>
                  </a:cubicBezTo>
                  <a:cubicBezTo>
                    <a:pt x="62" y="148"/>
                    <a:pt x="62" y="148"/>
                    <a:pt x="62" y="148"/>
                  </a:cubicBezTo>
                  <a:cubicBezTo>
                    <a:pt x="62" y="148"/>
                    <a:pt x="62" y="148"/>
                    <a:pt x="62" y="147"/>
                  </a:cubicBezTo>
                  <a:cubicBezTo>
                    <a:pt x="62" y="147"/>
                    <a:pt x="62" y="147"/>
                    <a:pt x="62" y="147"/>
                  </a:cubicBezTo>
                  <a:cubicBezTo>
                    <a:pt x="62" y="147"/>
                    <a:pt x="62" y="146"/>
                    <a:pt x="62" y="146"/>
                  </a:cubicBezTo>
                  <a:cubicBezTo>
                    <a:pt x="62" y="146"/>
                    <a:pt x="62" y="146"/>
                    <a:pt x="62" y="146"/>
                  </a:cubicBezTo>
                  <a:cubicBezTo>
                    <a:pt x="62" y="142"/>
                    <a:pt x="61" y="139"/>
                    <a:pt x="61" y="136"/>
                  </a:cubicBezTo>
                  <a:cubicBezTo>
                    <a:pt x="61" y="136"/>
                    <a:pt x="61" y="136"/>
                    <a:pt x="61" y="136"/>
                  </a:cubicBezTo>
                  <a:cubicBezTo>
                    <a:pt x="61" y="135"/>
                    <a:pt x="61" y="135"/>
                    <a:pt x="61" y="134"/>
                  </a:cubicBezTo>
                  <a:cubicBezTo>
                    <a:pt x="61" y="134"/>
                    <a:pt x="61" y="134"/>
                    <a:pt x="61" y="134"/>
                  </a:cubicBezTo>
                  <a:cubicBezTo>
                    <a:pt x="61" y="134"/>
                    <a:pt x="61" y="134"/>
                    <a:pt x="61" y="134"/>
                  </a:cubicBezTo>
                  <a:cubicBezTo>
                    <a:pt x="61" y="134"/>
                    <a:pt x="61" y="134"/>
                    <a:pt x="61" y="134"/>
                  </a:cubicBezTo>
                  <a:cubicBezTo>
                    <a:pt x="61" y="134"/>
                    <a:pt x="61" y="133"/>
                    <a:pt x="61" y="133"/>
                  </a:cubicBezTo>
                  <a:cubicBezTo>
                    <a:pt x="61" y="133"/>
                    <a:pt x="61" y="133"/>
                    <a:pt x="61" y="133"/>
                  </a:cubicBezTo>
                  <a:cubicBezTo>
                    <a:pt x="61" y="133"/>
                    <a:pt x="61" y="133"/>
                    <a:pt x="61" y="133"/>
                  </a:cubicBezTo>
                  <a:cubicBezTo>
                    <a:pt x="61" y="133"/>
                    <a:pt x="61" y="133"/>
                    <a:pt x="61" y="133"/>
                  </a:cubicBezTo>
                  <a:cubicBezTo>
                    <a:pt x="61" y="133"/>
                    <a:pt x="61" y="133"/>
                    <a:pt x="61" y="133"/>
                  </a:cubicBezTo>
                  <a:cubicBezTo>
                    <a:pt x="61" y="133"/>
                    <a:pt x="61" y="133"/>
                    <a:pt x="61" y="133"/>
                  </a:cubicBezTo>
                  <a:cubicBezTo>
                    <a:pt x="61" y="133"/>
                    <a:pt x="61" y="133"/>
                    <a:pt x="61" y="132"/>
                  </a:cubicBezTo>
                  <a:cubicBezTo>
                    <a:pt x="61" y="132"/>
                    <a:pt x="61" y="132"/>
                    <a:pt x="61" y="132"/>
                  </a:cubicBezTo>
                  <a:cubicBezTo>
                    <a:pt x="61" y="132"/>
                    <a:pt x="61" y="132"/>
                    <a:pt x="61" y="132"/>
                  </a:cubicBezTo>
                  <a:cubicBezTo>
                    <a:pt x="61" y="132"/>
                    <a:pt x="61" y="132"/>
                    <a:pt x="61" y="132"/>
                  </a:cubicBezTo>
                  <a:cubicBezTo>
                    <a:pt x="61" y="132"/>
                    <a:pt x="61" y="132"/>
                    <a:pt x="61" y="132"/>
                  </a:cubicBezTo>
                  <a:cubicBezTo>
                    <a:pt x="61" y="132"/>
                    <a:pt x="61" y="132"/>
                    <a:pt x="61" y="132"/>
                  </a:cubicBezTo>
                  <a:cubicBezTo>
                    <a:pt x="61" y="132"/>
                    <a:pt x="61" y="132"/>
                    <a:pt x="61" y="132"/>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59" y="107"/>
                    <a:pt x="56" y="86"/>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47" y="42"/>
                    <a:pt x="42" y="23"/>
                    <a:pt x="37" y="12"/>
                  </a:cubicBezTo>
                  <a:cubicBezTo>
                    <a:pt x="34" y="5"/>
                    <a:pt x="32" y="1"/>
                    <a:pt x="30" y="0"/>
                  </a:cubicBezTo>
                  <a:cubicBezTo>
                    <a:pt x="30" y="0"/>
                    <a:pt x="30" y="0"/>
                    <a:pt x="30" y="0"/>
                  </a:cubicBezTo>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9" name="Freeform 995"/>
            <p:cNvSpPr>
              <a:spLocks noEditPoints="1"/>
            </p:cNvSpPr>
            <p:nvPr/>
          </p:nvSpPr>
          <p:spPr bwMode="auto">
            <a:xfrm>
              <a:off x="11698288" y="1084263"/>
              <a:ext cx="3175" cy="19050"/>
            </a:xfrm>
            <a:custGeom>
              <a:avLst/>
              <a:gdLst>
                <a:gd name="T0" fmla="*/ 0 w 1"/>
                <a:gd name="T1" fmla="*/ 19050 h 5"/>
                <a:gd name="T2" fmla="*/ 3175 w 1"/>
                <a:gd name="T3" fmla="*/ 11430 h 5"/>
                <a:gd name="T4" fmla="*/ 3175 w 1"/>
                <a:gd name="T5" fmla="*/ 11430 h 5"/>
                <a:gd name="T6" fmla="*/ 3175 w 1"/>
                <a:gd name="T7" fmla="*/ 11430 h 5"/>
                <a:gd name="T8" fmla="*/ 3175 w 1"/>
                <a:gd name="T9" fmla="*/ 11430 h 5"/>
                <a:gd name="T10" fmla="*/ 3175 w 1"/>
                <a:gd name="T11" fmla="*/ 11430 h 5"/>
                <a:gd name="T12" fmla="*/ 3175 w 1"/>
                <a:gd name="T13" fmla="*/ 11430 h 5"/>
                <a:gd name="T14" fmla="*/ 3175 w 1"/>
                <a:gd name="T15" fmla="*/ 11430 h 5"/>
                <a:gd name="T16" fmla="*/ 3175 w 1"/>
                <a:gd name="T17" fmla="*/ 11430 h 5"/>
                <a:gd name="T18" fmla="*/ 3175 w 1"/>
                <a:gd name="T19" fmla="*/ 7620 h 5"/>
                <a:gd name="T20" fmla="*/ 3175 w 1"/>
                <a:gd name="T21" fmla="*/ 7620 h 5"/>
                <a:gd name="T22" fmla="*/ 3175 w 1"/>
                <a:gd name="T23" fmla="*/ 7620 h 5"/>
                <a:gd name="T24" fmla="*/ 3175 w 1"/>
                <a:gd name="T25" fmla="*/ 7620 h 5"/>
                <a:gd name="T26" fmla="*/ 3175 w 1"/>
                <a:gd name="T27" fmla="*/ 7620 h 5"/>
                <a:gd name="T28" fmla="*/ 3175 w 1"/>
                <a:gd name="T29" fmla="*/ 7620 h 5"/>
                <a:gd name="T30" fmla="*/ 3175 w 1"/>
                <a:gd name="T31" fmla="*/ 7620 h 5"/>
                <a:gd name="T32" fmla="*/ 3175 w 1"/>
                <a:gd name="T33" fmla="*/ 7620 h 5"/>
                <a:gd name="T34" fmla="*/ 3175 w 1"/>
                <a:gd name="T35" fmla="*/ 7620 h 5"/>
                <a:gd name="T36" fmla="*/ 3175 w 1"/>
                <a:gd name="T37" fmla="*/ 3810 h 5"/>
                <a:gd name="T38" fmla="*/ 3175 w 1"/>
                <a:gd name="T39" fmla="*/ 3810 h 5"/>
                <a:gd name="T40" fmla="*/ 3175 w 1"/>
                <a:gd name="T41" fmla="*/ 3810 h 5"/>
                <a:gd name="T42" fmla="*/ 3175 w 1"/>
                <a:gd name="T43" fmla="*/ 3810 h 5"/>
                <a:gd name="T44" fmla="*/ 3175 w 1"/>
                <a:gd name="T45" fmla="*/ 3810 h 5"/>
                <a:gd name="T46" fmla="*/ 3175 w 1"/>
                <a:gd name="T47" fmla="*/ 3810 h 5"/>
                <a:gd name="T48" fmla="*/ 3175 w 1"/>
                <a:gd name="T49" fmla="*/ 3810 h 5"/>
                <a:gd name="T50" fmla="*/ 3175 w 1"/>
                <a:gd name="T51" fmla="*/ 3810 h 5"/>
                <a:gd name="T52" fmla="*/ 3175 w 1"/>
                <a:gd name="T53" fmla="*/ 3810 h 5"/>
                <a:gd name="T54" fmla="*/ 3175 w 1"/>
                <a:gd name="T55" fmla="*/ 0 h 5"/>
                <a:gd name="T56" fmla="*/ 3175 w 1"/>
                <a:gd name="T57" fmla="*/ 0 h 5"/>
                <a:gd name="T58" fmla="*/ 3175 w 1"/>
                <a:gd name="T59" fmla="*/ 0 h 5"/>
                <a:gd name="T60" fmla="*/ 3175 w 1"/>
                <a:gd name="T61" fmla="*/ 0 h 5"/>
                <a:gd name="T62" fmla="*/ 3175 w 1"/>
                <a:gd name="T63" fmla="*/ 0 h 5"/>
                <a:gd name="T64" fmla="*/ 3175 w 1"/>
                <a:gd name="T65" fmla="*/ 0 h 5"/>
                <a:gd name="T66" fmla="*/ 3175 w 1"/>
                <a:gd name="T67" fmla="*/ 0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 h="5">
                  <a:moveTo>
                    <a:pt x="1" y="5"/>
                  </a:moveTo>
                  <a:cubicBezTo>
                    <a:pt x="1" y="5"/>
                    <a:pt x="1" y="5"/>
                    <a:pt x="0" y="5"/>
                  </a:cubicBezTo>
                  <a:cubicBezTo>
                    <a:pt x="1" y="5"/>
                    <a:pt x="1" y="5"/>
                    <a:pt x="1" y="5"/>
                  </a:cubicBezTo>
                  <a:moveTo>
                    <a:pt x="1" y="3"/>
                  </a:moveTo>
                  <a:cubicBezTo>
                    <a:pt x="1" y="4"/>
                    <a:pt x="1" y="5"/>
                    <a:pt x="1" y="5"/>
                  </a:cubicBezTo>
                  <a:cubicBezTo>
                    <a:pt x="1" y="5"/>
                    <a:pt x="1" y="4"/>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70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0" name="Freeform 996"/>
            <p:cNvSpPr>
              <a:spLocks/>
            </p:cNvSpPr>
            <p:nvPr/>
          </p:nvSpPr>
          <p:spPr bwMode="auto">
            <a:xfrm>
              <a:off x="11456988" y="862013"/>
              <a:ext cx="260350" cy="398463"/>
            </a:xfrm>
            <a:custGeom>
              <a:avLst/>
              <a:gdLst>
                <a:gd name="T0" fmla="*/ 90557 w 69"/>
                <a:gd name="T1" fmla="*/ 0 h 106"/>
                <a:gd name="T2" fmla="*/ 83010 w 69"/>
                <a:gd name="T3" fmla="*/ 41350 h 106"/>
                <a:gd name="T4" fmla="*/ 143381 w 69"/>
                <a:gd name="T5" fmla="*/ 67664 h 106"/>
                <a:gd name="T6" fmla="*/ 143381 w 69"/>
                <a:gd name="T7" fmla="*/ 67664 h 106"/>
                <a:gd name="T8" fmla="*/ 143381 w 69"/>
                <a:gd name="T9" fmla="*/ 71423 h 106"/>
                <a:gd name="T10" fmla="*/ 143381 w 69"/>
                <a:gd name="T11" fmla="*/ 71423 h 106"/>
                <a:gd name="T12" fmla="*/ 143381 w 69"/>
                <a:gd name="T13" fmla="*/ 71423 h 106"/>
                <a:gd name="T14" fmla="*/ 143381 w 69"/>
                <a:gd name="T15" fmla="*/ 71423 h 106"/>
                <a:gd name="T16" fmla="*/ 169793 w 69"/>
                <a:gd name="T17" fmla="*/ 296968 h 106"/>
                <a:gd name="T18" fmla="*/ 162247 w 69"/>
                <a:gd name="T19" fmla="*/ 308245 h 106"/>
                <a:gd name="T20" fmla="*/ 45278 w 69"/>
                <a:gd name="T21" fmla="*/ 357113 h 106"/>
                <a:gd name="T22" fmla="*/ 11320 w 69"/>
                <a:gd name="T23" fmla="*/ 353354 h 106"/>
                <a:gd name="T24" fmla="*/ 0 w 69"/>
                <a:gd name="T25" fmla="*/ 394704 h 106"/>
                <a:gd name="T26" fmla="*/ 0 w 69"/>
                <a:gd name="T27" fmla="*/ 394704 h 106"/>
                <a:gd name="T28" fmla="*/ 45278 w 69"/>
                <a:gd name="T29" fmla="*/ 398463 h 106"/>
                <a:gd name="T30" fmla="*/ 241484 w 69"/>
                <a:gd name="T31" fmla="*/ 240581 h 106"/>
                <a:gd name="T32" fmla="*/ 245257 w 69"/>
                <a:gd name="T33" fmla="*/ 240581 h 106"/>
                <a:gd name="T34" fmla="*/ 245257 w 69"/>
                <a:gd name="T35" fmla="*/ 240581 h 106"/>
                <a:gd name="T36" fmla="*/ 245257 w 69"/>
                <a:gd name="T37" fmla="*/ 240581 h 106"/>
                <a:gd name="T38" fmla="*/ 245257 w 69"/>
                <a:gd name="T39" fmla="*/ 233063 h 106"/>
                <a:gd name="T40" fmla="*/ 245257 w 69"/>
                <a:gd name="T41" fmla="*/ 233063 h 106"/>
                <a:gd name="T42" fmla="*/ 245257 w 69"/>
                <a:gd name="T43" fmla="*/ 233063 h 106"/>
                <a:gd name="T44" fmla="*/ 245257 w 69"/>
                <a:gd name="T45" fmla="*/ 233063 h 106"/>
                <a:gd name="T46" fmla="*/ 245257 w 69"/>
                <a:gd name="T47" fmla="*/ 233063 h 106"/>
                <a:gd name="T48" fmla="*/ 245257 w 69"/>
                <a:gd name="T49" fmla="*/ 233063 h 106"/>
                <a:gd name="T50" fmla="*/ 245257 w 69"/>
                <a:gd name="T51" fmla="*/ 233063 h 106"/>
                <a:gd name="T52" fmla="*/ 245257 w 69"/>
                <a:gd name="T53" fmla="*/ 233063 h 106"/>
                <a:gd name="T54" fmla="*/ 245257 w 69"/>
                <a:gd name="T55" fmla="*/ 233063 h 106"/>
                <a:gd name="T56" fmla="*/ 245257 w 69"/>
                <a:gd name="T57" fmla="*/ 229304 h 106"/>
                <a:gd name="T58" fmla="*/ 245257 w 69"/>
                <a:gd name="T59" fmla="*/ 229304 h 106"/>
                <a:gd name="T60" fmla="*/ 245257 w 69"/>
                <a:gd name="T61" fmla="*/ 229304 h 106"/>
                <a:gd name="T62" fmla="*/ 245257 w 69"/>
                <a:gd name="T63" fmla="*/ 229304 h 106"/>
                <a:gd name="T64" fmla="*/ 245257 w 69"/>
                <a:gd name="T65" fmla="*/ 229304 h 106"/>
                <a:gd name="T66" fmla="*/ 245257 w 69"/>
                <a:gd name="T67" fmla="*/ 229304 h 106"/>
                <a:gd name="T68" fmla="*/ 245257 w 69"/>
                <a:gd name="T69" fmla="*/ 229304 h 106"/>
                <a:gd name="T70" fmla="*/ 245257 w 69"/>
                <a:gd name="T71" fmla="*/ 229304 h 106"/>
                <a:gd name="T72" fmla="*/ 245257 w 69"/>
                <a:gd name="T73" fmla="*/ 229304 h 106"/>
                <a:gd name="T74" fmla="*/ 245257 w 69"/>
                <a:gd name="T75" fmla="*/ 229304 h 106"/>
                <a:gd name="T76" fmla="*/ 245257 w 69"/>
                <a:gd name="T77" fmla="*/ 229304 h 106"/>
                <a:gd name="T78" fmla="*/ 245257 w 69"/>
                <a:gd name="T79" fmla="*/ 229304 h 106"/>
                <a:gd name="T80" fmla="*/ 245257 w 69"/>
                <a:gd name="T81" fmla="*/ 225545 h 106"/>
                <a:gd name="T82" fmla="*/ 245257 w 69"/>
                <a:gd name="T83" fmla="*/ 225545 h 106"/>
                <a:gd name="T84" fmla="*/ 245257 w 69"/>
                <a:gd name="T85" fmla="*/ 225545 h 106"/>
                <a:gd name="T86" fmla="*/ 245257 w 69"/>
                <a:gd name="T87" fmla="*/ 225545 h 106"/>
                <a:gd name="T88" fmla="*/ 245257 w 69"/>
                <a:gd name="T89" fmla="*/ 225545 h 106"/>
                <a:gd name="T90" fmla="*/ 245257 w 69"/>
                <a:gd name="T91" fmla="*/ 225545 h 106"/>
                <a:gd name="T92" fmla="*/ 245257 w 69"/>
                <a:gd name="T93" fmla="*/ 225545 h 106"/>
                <a:gd name="T94" fmla="*/ 245257 w 69"/>
                <a:gd name="T95" fmla="*/ 225545 h 106"/>
                <a:gd name="T96" fmla="*/ 245257 w 69"/>
                <a:gd name="T97" fmla="*/ 225545 h 106"/>
                <a:gd name="T98" fmla="*/ 245257 w 69"/>
                <a:gd name="T99" fmla="*/ 225545 h 106"/>
                <a:gd name="T100" fmla="*/ 245257 w 69"/>
                <a:gd name="T101" fmla="*/ 225545 h 106"/>
                <a:gd name="T102" fmla="*/ 245257 w 69"/>
                <a:gd name="T103" fmla="*/ 225545 h 106"/>
                <a:gd name="T104" fmla="*/ 245257 w 69"/>
                <a:gd name="T105" fmla="*/ 221786 h 106"/>
                <a:gd name="T106" fmla="*/ 245257 w 69"/>
                <a:gd name="T107" fmla="*/ 221786 h 106"/>
                <a:gd name="T108" fmla="*/ 245257 w 69"/>
                <a:gd name="T109" fmla="*/ 221786 h 106"/>
                <a:gd name="T110" fmla="*/ 245257 w 69"/>
                <a:gd name="T111" fmla="*/ 221786 h 106"/>
                <a:gd name="T112" fmla="*/ 245257 w 69"/>
                <a:gd name="T113" fmla="*/ 221786 h 106"/>
                <a:gd name="T114" fmla="*/ 245257 w 69"/>
                <a:gd name="T115" fmla="*/ 221786 h 106"/>
                <a:gd name="T116" fmla="*/ 245257 w 69"/>
                <a:gd name="T117" fmla="*/ 221786 h 106"/>
                <a:gd name="T118" fmla="*/ 245257 w 69"/>
                <a:gd name="T119" fmla="*/ 221786 h 106"/>
                <a:gd name="T120" fmla="*/ 245257 w 69"/>
                <a:gd name="T121" fmla="*/ 221786 h 106"/>
                <a:gd name="T122" fmla="*/ 245257 w 69"/>
                <a:gd name="T123" fmla="*/ 221786 h 106"/>
                <a:gd name="T124" fmla="*/ 90557 w 69"/>
                <a:gd name="T125" fmla="*/ 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 h="106">
                  <a:moveTo>
                    <a:pt x="24" y="0"/>
                  </a:moveTo>
                  <a:cubicBezTo>
                    <a:pt x="22" y="11"/>
                    <a:pt x="22" y="11"/>
                    <a:pt x="22" y="11"/>
                  </a:cubicBezTo>
                  <a:cubicBezTo>
                    <a:pt x="27" y="12"/>
                    <a:pt x="33" y="15"/>
                    <a:pt x="38" y="18"/>
                  </a:cubicBezTo>
                  <a:cubicBezTo>
                    <a:pt x="38" y="18"/>
                    <a:pt x="38" y="18"/>
                    <a:pt x="38" y="18"/>
                  </a:cubicBezTo>
                  <a:cubicBezTo>
                    <a:pt x="38" y="18"/>
                    <a:pt x="38" y="18"/>
                    <a:pt x="38" y="19"/>
                  </a:cubicBezTo>
                  <a:cubicBezTo>
                    <a:pt x="38" y="19"/>
                    <a:pt x="38" y="19"/>
                    <a:pt x="38" y="19"/>
                  </a:cubicBezTo>
                  <a:cubicBezTo>
                    <a:pt x="38" y="19"/>
                    <a:pt x="38" y="19"/>
                    <a:pt x="38" y="19"/>
                  </a:cubicBezTo>
                  <a:cubicBezTo>
                    <a:pt x="38" y="19"/>
                    <a:pt x="38" y="19"/>
                    <a:pt x="38" y="19"/>
                  </a:cubicBezTo>
                  <a:cubicBezTo>
                    <a:pt x="57" y="33"/>
                    <a:pt x="60" y="60"/>
                    <a:pt x="45" y="79"/>
                  </a:cubicBezTo>
                  <a:cubicBezTo>
                    <a:pt x="45" y="80"/>
                    <a:pt x="44" y="81"/>
                    <a:pt x="43" y="82"/>
                  </a:cubicBezTo>
                  <a:cubicBezTo>
                    <a:pt x="35" y="91"/>
                    <a:pt x="23" y="95"/>
                    <a:pt x="12" y="95"/>
                  </a:cubicBezTo>
                  <a:cubicBezTo>
                    <a:pt x="9" y="95"/>
                    <a:pt x="6" y="95"/>
                    <a:pt x="3" y="94"/>
                  </a:cubicBezTo>
                  <a:cubicBezTo>
                    <a:pt x="0" y="105"/>
                    <a:pt x="0" y="105"/>
                    <a:pt x="0" y="105"/>
                  </a:cubicBezTo>
                  <a:cubicBezTo>
                    <a:pt x="0" y="105"/>
                    <a:pt x="0" y="105"/>
                    <a:pt x="0" y="105"/>
                  </a:cubicBezTo>
                  <a:cubicBezTo>
                    <a:pt x="4" y="106"/>
                    <a:pt x="8" y="106"/>
                    <a:pt x="12" y="106"/>
                  </a:cubicBezTo>
                  <a:cubicBezTo>
                    <a:pt x="36" y="106"/>
                    <a:pt x="59" y="89"/>
                    <a:pt x="64" y="64"/>
                  </a:cubicBezTo>
                  <a:cubicBezTo>
                    <a:pt x="65" y="64"/>
                    <a:pt x="65" y="64"/>
                    <a:pt x="65" y="64"/>
                  </a:cubicBezTo>
                  <a:cubicBezTo>
                    <a:pt x="65" y="64"/>
                    <a:pt x="65" y="64"/>
                    <a:pt x="65" y="64"/>
                  </a:cubicBezTo>
                  <a:cubicBezTo>
                    <a:pt x="65" y="64"/>
                    <a:pt x="65" y="64"/>
                    <a:pt x="65" y="64"/>
                  </a:cubicBezTo>
                  <a:cubicBezTo>
                    <a:pt x="65" y="64"/>
                    <a:pt x="65" y="63"/>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9" y="32"/>
                    <a:pt x="51" y="6"/>
                    <a:pt x="24" y="0"/>
                  </a:cubicBezTo>
                </a:path>
              </a:pathLst>
            </a:custGeom>
            <a:solidFill>
              <a:srgbClr val="8C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1" name="Freeform 997"/>
            <p:cNvSpPr>
              <a:spLocks noEditPoints="1"/>
            </p:cNvSpPr>
            <p:nvPr/>
          </p:nvSpPr>
          <p:spPr bwMode="auto">
            <a:xfrm>
              <a:off x="11469688" y="903288"/>
              <a:ext cx="149225" cy="315913"/>
            </a:xfrm>
            <a:custGeom>
              <a:avLst/>
              <a:gdLst>
                <a:gd name="T0" fmla="*/ 44768 w 40"/>
                <a:gd name="T1" fmla="*/ 112826 h 84"/>
                <a:gd name="T2" fmla="*/ 29845 w 40"/>
                <a:gd name="T3" fmla="*/ 169239 h 84"/>
                <a:gd name="T4" fmla="*/ 0 w 40"/>
                <a:gd name="T5" fmla="*/ 312152 h 84"/>
                <a:gd name="T6" fmla="*/ 33576 w 40"/>
                <a:gd name="T7" fmla="*/ 315913 h 84"/>
                <a:gd name="T8" fmla="*/ 149225 w 40"/>
                <a:gd name="T9" fmla="*/ 267022 h 84"/>
                <a:gd name="T10" fmla="*/ 33576 w 40"/>
                <a:gd name="T11" fmla="*/ 315913 h 84"/>
                <a:gd name="T12" fmla="*/ 0 w 40"/>
                <a:gd name="T13" fmla="*/ 312152 h 84"/>
                <a:gd name="T14" fmla="*/ 44768 w 40"/>
                <a:gd name="T15" fmla="*/ 112826 h 84"/>
                <a:gd name="T16" fmla="*/ 130572 w 40"/>
                <a:gd name="T17" fmla="*/ 30087 h 84"/>
                <a:gd name="T18" fmla="*/ 130572 w 40"/>
                <a:gd name="T19" fmla="*/ 30087 h 84"/>
                <a:gd name="T20" fmla="*/ 130572 w 40"/>
                <a:gd name="T21" fmla="*/ 30087 h 84"/>
                <a:gd name="T22" fmla="*/ 130572 w 40"/>
                <a:gd name="T23" fmla="*/ 26326 h 84"/>
                <a:gd name="T24" fmla="*/ 130572 w 40"/>
                <a:gd name="T25" fmla="*/ 30087 h 84"/>
                <a:gd name="T26" fmla="*/ 130572 w 40"/>
                <a:gd name="T27" fmla="*/ 26326 h 84"/>
                <a:gd name="T28" fmla="*/ 70882 w 40"/>
                <a:gd name="T29" fmla="*/ 0 h 84"/>
                <a:gd name="T30" fmla="*/ 70882 w 40"/>
                <a:gd name="T31" fmla="*/ 0 h 84"/>
                <a:gd name="T32" fmla="*/ 130572 w 40"/>
                <a:gd name="T33" fmla="*/ 26326 h 84"/>
                <a:gd name="T34" fmla="*/ 70882 w 40"/>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84">
                  <a:moveTo>
                    <a:pt x="12" y="30"/>
                  </a:moveTo>
                  <a:cubicBezTo>
                    <a:pt x="8" y="45"/>
                    <a:pt x="8" y="45"/>
                    <a:pt x="8" y="45"/>
                  </a:cubicBezTo>
                  <a:cubicBezTo>
                    <a:pt x="0" y="83"/>
                    <a:pt x="0" y="83"/>
                    <a:pt x="0" y="83"/>
                  </a:cubicBezTo>
                  <a:cubicBezTo>
                    <a:pt x="3" y="84"/>
                    <a:pt x="6" y="84"/>
                    <a:pt x="9" y="84"/>
                  </a:cubicBezTo>
                  <a:cubicBezTo>
                    <a:pt x="20" y="84"/>
                    <a:pt x="32" y="80"/>
                    <a:pt x="40" y="71"/>
                  </a:cubicBezTo>
                  <a:cubicBezTo>
                    <a:pt x="32" y="80"/>
                    <a:pt x="20" y="84"/>
                    <a:pt x="9" y="84"/>
                  </a:cubicBezTo>
                  <a:cubicBezTo>
                    <a:pt x="6" y="84"/>
                    <a:pt x="3" y="84"/>
                    <a:pt x="0" y="83"/>
                  </a:cubicBezTo>
                  <a:cubicBezTo>
                    <a:pt x="12" y="30"/>
                    <a:pt x="12" y="30"/>
                    <a:pt x="12" y="30"/>
                  </a:cubicBezTo>
                  <a:moveTo>
                    <a:pt x="35" y="8"/>
                  </a:moveTo>
                  <a:cubicBezTo>
                    <a:pt x="35" y="8"/>
                    <a:pt x="35" y="8"/>
                    <a:pt x="35" y="8"/>
                  </a:cubicBezTo>
                  <a:cubicBezTo>
                    <a:pt x="35" y="8"/>
                    <a:pt x="35" y="8"/>
                    <a:pt x="35" y="8"/>
                  </a:cubicBezTo>
                  <a:moveTo>
                    <a:pt x="35" y="7"/>
                  </a:moveTo>
                  <a:cubicBezTo>
                    <a:pt x="35" y="7"/>
                    <a:pt x="35" y="7"/>
                    <a:pt x="35" y="8"/>
                  </a:cubicBezTo>
                  <a:cubicBezTo>
                    <a:pt x="35" y="7"/>
                    <a:pt x="35" y="7"/>
                    <a:pt x="35" y="7"/>
                  </a:cubicBezTo>
                  <a:moveTo>
                    <a:pt x="19" y="0"/>
                  </a:moveTo>
                  <a:cubicBezTo>
                    <a:pt x="19" y="0"/>
                    <a:pt x="19" y="0"/>
                    <a:pt x="19" y="0"/>
                  </a:cubicBezTo>
                  <a:cubicBezTo>
                    <a:pt x="24" y="1"/>
                    <a:pt x="30" y="4"/>
                    <a:pt x="35" y="7"/>
                  </a:cubicBezTo>
                  <a:cubicBezTo>
                    <a:pt x="30" y="4"/>
                    <a:pt x="24" y="1"/>
                    <a:pt x="19" y="0"/>
                  </a:cubicBezTo>
                </a:path>
              </a:pathLst>
            </a:custGeom>
            <a:solidFill>
              <a:srgbClr val="B912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2" name="Freeform 998"/>
            <p:cNvSpPr>
              <a:spLocks noEditPoints="1"/>
            </p:cNvSpPr>
            <p:nvPr/>
          </p:nvSpPr>
          <p:spPr bwMode="auto">
            <a:xfrm>
              <a:off x="11599863" y="930275"/>
              <a:ext cx="82550" cy="239713"/>
            </a:xfrm>
            <a:custGeom>
              <a:avLst/>
              <a:gdLst>
                <a:gd name="T0" fmla="*/ 0 w 22"/>
                <a:gd name="T1" fmla="*/ 3746 h 64"/>
                <a:gd name="T2" fmla="*/ 0 w 22"/>
                <a:gd name="T3" fmla="*/ 3746 h 64"/>
                <a:gd name="T4" fmla="*/ 26266 w 22"/>
                <a:gd name="T5" fmla="*/ 228476 h 64"/>
                <a:gd name="T6" fmla="*/ 18761 w 22"/>
                <a:gd name="T7" fmla="*/ 239713 h 64"/>
                <a:gd name="T8" fmla="*/ 26266 w 22"/>
                <a:gd name="T9" fmla="*/ 228476 h 64"/>
                <a:gd name="T10" fmla="*/ 0 w 22"/>
                <a:gd name="T11" fmla="*/ 3746 h 64"/>
                <a:gd name="T12" fmla="*/ 0 w 22"/>
                <a:gd name="T13" fmla="*/ 3746 h 64"/>
                <a:gd name="T14" fmla="*/ 0 w 22"/>
                <a:gd name="T15" fmla="*/ 3746 h 64"/>
                <a:gd name="T16" fmla="*/ 0 w 22"/>
                <a:gd name="T17" fmla="*/ 3746 h 64"/>
                <a:gd name="T18" fmla="*/ 0 w 22"/>
                <a:gd name="T19" fmla="*/ 3746 h 64"/>
                <a:gd name="T20" fmla="*/ 0 w 22"/>
                <a:gd name="T21" fmla="*/ 0 h 64"/>
                <a:gd name="T22" fmla="*/ 0 w 22"/>
                <a:gd name="T23" fmla="*/ 0 h 64"/>
                <a:gd name="T24" fmla="*/ 0 w 22"/>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64">
                  <a:moveTo>
                    <a:pt x="0" y="1"/>
                  </a:moveTo>
                  <a:cubicBezTo>
                    <a:pt x="0" y="1"/>
                    <a:pt x="0" y="1"/>
                    <a:pt x="0" y="1"/>
                  </a:cubicBezTo>
                  <a:cubicBezTo>
                    <a:pt x="19" y="15"/>
                    <a:pt x="22" y="42"/>
                    <a:pt x="7" y="61"/>
                  </a:cubicBezTo>
                  <a:cubicBezTo>
                    <a:pt x="7" y="62"/>
                    <a:pt x="6" y="63"/>
                    <a:pt x="5" y="64"/>
                  </a:cubicBezTo>
                  <a:cubicBezTo>
                    <a:pt x="6" y="63"/>
                    <a:pt x="7" y="62"/>
                    <a:pt x="7" y="61"/>
                  </a:cubicBezTo>
                  <a:cubicBezTo>
                    <a:pt x="22" y="42"/>
                    <a:pt x="19" y="15"/>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B912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3" name="Freeform 999"/>
            <p:cNvSpPr>
              <a:spLocks/>
            </p:cNvSpPr>
            <p:nvPr/>
          </p:nvSpPr>
          <p:spPr bwMode="auto">
            <a:xfrm>
              <a:off x="11469688" y="903288"/>
              <a:ext cx="212725" cy="315913"/>
            </a:xfrm>
            <a:custGeom>
              <a:avLst/>
              <a:gdLst>
                <a:gd name="T0" fmla="*/ 70908 w 57"/>
                <a:gd name="T1" fmla="*/ 0 h 84"/>
                <a:gd name="T2" fmla="*/ 67176 w 57"/>
                <a:gd name="T3" fmla="*/ 3761 h 84"/>
                <a:gd name="T4" fmla="*/ 70908 w 57"/>
                <a:gd name="T5" fmla="*/ 0 h 84"/>
                <a:gd name="T6" fmla="*/ 93300 w 57"/>
                <a:gd name="T7" fmla="*/ 7522 h 84"/>
                <a:gd name="T8" fmla="*/ 93300 w 57"/>
                <a:gd name="T9" fmla="*/ 7522 h 84"/>
                <a:gd name="T10" fmla="*/ 93300 w 57"/>
                <a:gd name="T11" fmla="*/ 7522 h 84"/>
                <a:gd name="T12" fmla="*/ 55980 w 57"/>
                <a:gd name="T13" fmla="*/ 56413 h 84"/>
                <a:gd name="T14" fmla="*/ 44784 w 57"/>
                <a:gd name="T15" fmla="*/ 112826 h 84"/>
                <a:gd name="T16" fmla="*/ 0 w 57"/>
                <a:gd name="T17" fmla="*/ 312152 h 84"/>
                <a:gd name="T18" fmla="*/ 33588 w 57"/>
                <a:gd name="T19" fmla="*/ 315913 h 84"/>
                <a:gd name="T20" fmla="*/ 149281 w 57"/>
                <a:gd name="T21" fmla="*/ 267022 h 84"/>
                <a:gd name="T22" fmla="*/ 156745 w 57"/>
                <a:gd name="T23" fmla="*/ 255739 h 84"/>
                <a:gd name="T24" fmla="*/ 130621 w 57"/>
                <a:gd name="T25" fmla="*/ 30087 h 84"/>
                <a:gd name="T26" fmla="*/ 130621 w 57"/>
                <a:gd name="T27" fmla="*/ 30087 h 84"/>
                <a:gd name="T28" fmla="*/ 130621 w 57"/>
                <a:gd name="T29" fmla="*/ 30087 h 84"/>
                <a:gd name="T30" fmla="*/ 130621 w 57"/>
                <a:gd name="T31" fmla="*/ 30087 h 84"/>
                <a:gd name="T32" fmla="*/ 130621 w 57"/>
                <a:gd name="T33" fmla="*/ 26326 h 84"/>
                <a:gd name="T34" fmla="*/ 130621 w 57"/>
                <a:gd name="T35" fmla="*/ 26326 h 84"/>
                <a:gd name="T36" fmla="*/ 70908 w 57"/>
                <a:gd name="T37" fmla="*/ 0 h 84"/>
                <a:gd name="T38" fmla="*/ 70908 w 57"/>
                <a:gd name="T39" fmla="*/ 0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84">
                  <a:moveTo>
                    <a:pt x="19" y="0"/>
                  </a:moveTo>
                  <a:cubicBezTo>
                    <a:pt x="18" y="1"/>
                    <a:pt x="18" y="1"/>
                    <a:pt x="18" y="1"/>
                  </a:cubicBezTo>
                  <a:cubicBezTo>
                    <a:pt x="19" y="0"/>
                    <a:pt x="19" y="0"/>
                    <a:pt x="19" y="0"/>
                  </a:cubicBezTo>
                  <a:cubicBezTo>
                    <a:pt x="21" y="0"/>
                    <a:pt x="23" y="1"/>
                    <a:pt x="25" y="2"/>
                  </a:cubicBezTo>
                  <a:cubicBezTo>
                    <a:pt x="25" y="2"/>
                    <a:pt x="25" y="2"/>
                    <a:pt x="25" y="2"/>
                  </a:cubicBezTo>
                  <a:cubicBezTo>
                    <a:pt x="25" y="2"/>
                    <a:pt x="25" y="2"/>
                    <a:pt x="25" y="2"/>
                  </a:cubicBezTo>
                  <a:cubicBezTo>
                    <a:pt x="15" y="15"/>
                    <a:pt x="15" y="15"/>
                    <a:pt x="15" y="15"/>
                  </a:cubicBezTo>
                  <a:cubicBezTo>
                    <a:pt x="12" y="30"/>
                    <a:pt x="12" y="30"/>
                    <a:pt x="12" y="30"/>
                  </a:cubicBezTo>
                  <a:cubicBezTo>
                    <a:pt x="0" y="83"/>
                    <a:pt x="0" y="83"/>
                    <a:pt x="0" y="83"/>
                  </a:cubicBezTo>
                  <a:cubicBezTo>
                    <a:pt x="3" y="84"/>
                    <a:pt x="6" y="84"/>
                    <a:pt x="9" y="84"/>
                  </a:cubicBezTo>
                  <a:cubicBezTo>
                    <a:pt x="20" y="84"/>
                    <a:pt x="32" y="80"/>
                    <a:pt x="40" y="71"/>
                  </a:cubicBezTo>
                  <a:cubicBezTo>
                    <a:pt x="41" y="70"/>
                    <a:pt x="42" y="69"/>
                    <a:pt x="42" y="68"/>
                  </a:cubicBezTo>
                  <a:cubicBezTo>
                    <a:pt x="57" y="49"/>
                    <a:pt x="54" y="22"/>
                    <a:pt x="35" y="8"/>
                  </a:cubicBezTo>
                  <a:cubicBezTo>
                    <a:pt x="35" y="8"/>
                    <a:pt x="35" y="8"/>
                    <a:pt x="35" y="8"/>
                  </a:cubicBezTo>
                  <a:cubicBezTo>
                    <a:pt x="35" y="8"/>
                    <a:pt x="35" y="8"/>
                    <a:pt x="35" y="8"/>
                  </a:cubicBezTo>
                  <a:cubicBezTo>
                    <a:pt x="35" y="8"/>
                    <a:pt x="35" y="8"/>
                    <a:pt x="35" y="8"/>
                  </a:cubicBezTo>
                  <a:cubicBezTo>
                    <a:pt x="35" y="7"/>
                    <a:pt x="35" y="7"/>
                    <a:pt x="35" y="7"/>
                  </a:cubicBezTo>
                  <a:cubicBezTo>
                    <a:pt x="35" y="7"/>
                    <a:pt x="35" y="7"/>
                    <a:pt x="35" y="7"/>
                  </a:cubicBezTo>
                  <a:cubicBezTo>
                    <a:pt x="30" y="4"/>
                    <a:pt x="24" y="1"/>
                    <a:pt x="19" y="0"/>
                  </a:cubicBezTo>
                  <a:cubicBezTo>
                    <a:pt x="19" y="0"/>
                    <a:pt x="19" y="0"/>
                    <a:pt x="19" y="0"/>
                  </a:cubicBezTo>
                </a:path>
              </a:pathLst>
            </a:custGeom>
            <a:solidFill>
              <a:srgbClr val="F3E0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4" name="Freeform 1000"/>
            <p:cNvSpPr>
              <a:spLocks/>
            </p:cNvSpPr>
            <p:nvPr/>
          </p:nvSpPr>
          <p:spPr bwMode="auto">
            <a:xfrm>
              <a:off x="11525250" y="903288"/>
              <a:ext cx="38100" cy="57150"/>
            </a:xfrm>
            <a:custGeom>
              <a:avLst/>
              <a:gdLst>
                <a:gd name="T0" fmla="*/ 14288 w 24"/>
                <a:gd name="T1" fmla="*/ 0 h 36"/>
                <a:gd name="T2" fmla="*/ 11113 w 24"/>
                <a:gd name="T3" fmla="*/ 3175 h 36"/>
                <a:gd name="T4" fmla="*/ 0 w 24"/>
                <a:gd name="T5" fmla="*/ 57150 h 36"/>
                <a:gd name="T6" fmla="*/ 38100 w 24"/>
                <a:gd name="T7" fmla="*/ 7938 h 36"/>
                <a:gd name="T8" fmla="*/ 38100 w 24"/>
                <a:gd name="T9" fmla="*/ 7938 h 36"/>
                <a:gd name="T10" fmla="*/ 0 w 24"/>
                <a:gd name="T11" fmla="*/ 57150 h 36"/>
                <a:gd name="T12" fmla="*/ 11113 w 24"/>
                <a:gd name="T13" fmla="*/ 3175 h 36"/>
                <a:gd name="T14" fmla="*/ 14288 w 24"/>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6">
                  <a:moveTo>
                    <a:pt x="9" y="0"/>
                  </a:moveTo>
                  <a:lnTo>
                    <a:pt x="7" y="2"/>
                  </a:lnTo>
                  <a:lnTo>
                    <a:pt x="0" y="36"/>
                  </a:lnTo>
                  <a:lnTo>
                    <a:pt x="24" y="5"/>
                  </a:lnTo>
                  <a:lnTo>
                    <a:pt x="0" y="36"/>
                  </a:lnTo>
                  <a:lnTo>
                    <a:pt x="7" y="2"/>
                  </a:lnTo>
                  <a:lnTo>
                    <a:pt x="9" y="0"/>
                  </a:ln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5" name="Freeform 1001"/>
            <p:cNvSpPr>
              <a:spLocks/>
            </p:cNvSpPr>
            <p:nvPr/>
          </p:nvSpPr>
          <p:spPr bwMode="auto">
            <a:xfrm>
              <a:off x="11525250" y="903288"/>
              <a:ext cx="38100" cy="57150"/>
            </a:xfrm>
            <a:custGeom>
              <a:avLst/>
              <a:gdLst>
                <a:gd name="T0" fmla="*/ 14288 w 24"/>
                <a:gd name="T1" fmla="*/ 0 h 36"/>
                <a:gd name="T2" fmla="*/ 11113 w 24"/>
                <a:gd name="T3" fmla="*/ 3175 h 36"/>
                <a:gd name="T4" fmla="*/ 0 w 24"/>
                <a:gd name="T5" fmla="*/ 57150 h 36"/>
                <a:gd name="T6" fmla="*/ 38100 w 24"/>
                <a:gd name="T7" fmla="*/ 7938 h 36"/>
                <a:gd name="T8" fmla="*/ 38100 w 24"/>
                <a:gd name="T9" fmla="*/ 7938 h 36"/>
                <a:gd name="T10" fmla="*/ 0 w 24"/>
                <a:gd name="T11" fmla="*/ 57150 h 36"/>
                <a:gd name="T12" fmla="*/ 11113 w 24"/>
                <a:gd name="T13" fmla="*/ 3175 h 36"/>
                <a:gd name="T14" fmla="*/ 14288 w 24"/>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6">
                  <a:moveTo>
                    <a:pt x="9" y="0"/>
                  </a:moveTo>
                  <a:lnTo>
                    <a:pt x="7" y="2"/>
                  </a:lnTo>
                  <a:lnTo>
                    <a:pt x="0" y="36"/>
                  </a:lnTo>
                  <a:lnTo>
                    <a:pt x="24" y="5"/>
                  </a:lnTo>
                  <a:lnTo>
                    <a:pt x="0" y="36"/>
                  </a:lnTo>
                  <a:lnTo>
                    <a:pt x="7"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6" name="Freeform 1002"/>
            <p:cNvSpPr>
              <a:spLocks/>
            </p:cNvSpPr>
            <p:nvPr/>
          </p:nvSpPr>
          <p:spPr bwMode="auto">
            <a:xfrm>
              <a:off x="11525250" y="903288"/>
              <a:ext cx="38100" cy="57150"/>
            </a:xfrm>
            <a:custGeom>
              <a:avLst/>
              <a:gdLst>
                <a:gd name="T0" fmla="*/ 15240 w 10"/>
                <a:gd name="T1" fmla="*/ 0 h 15"/>
                <a:gd name="T2" fmla="*/ 15240 w 10"/>
                <a:gd name="T3" fmla="*/ 0 h 15"/>
                <a:gd name="T4" fmla="*/ 11430 w 10"/>
                <a:gd name="T5" fmla="*/ 3810 h 15"/>
                <a:gd name="T6" fmla="*/ 0 w 10"/>
                <a:gd name="T7" fmla="*/ 57150 h 15"/>
                <a:gd name="T8" fmla="*/ 38100 w 10"/>
                <a:gd name="T9" fmla="*/ 7620 h 15"/>
                <a:gd name="T10" fmla="*/ 15240 w 1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
                  <a:moveTo>
                    <a:pt x="4" y="0"/>
                  </a:moveTo>
                  <a:cubicBezTo>
                    <a:pt x="4" y="0"/>
                    <a:pt x="4" y="0"/>
                    <a:pt x="4" y="0"/>
                  </a:cubicBezTo>
                  <a:cubicBezTo>
                    <a:pt x="3" y="1"/>
                    <a:pt x="3" y="1"/>
                    <a:pt x="3" y="1"/>
                  </a:cubicBezTo>
                  <a:cubicBezTo>
                    <a:pt x="0" y="15"/>
                    <a:pt x="0" y="15"/>
                    <a:pt x="0" y="15"/>
                  </a:cubicBezTo>
                  <a:cubicBezTo>
                    <a:pt x="10" y="2"/>
                    <a:pt x="10" y="2"/>
                    <a:pt x="10" y="2"/>
                  </a:cubicBezTo>
                  <a:cubicBezTo>
                    <a:pt x="8" y="1"/>
                    <a:pt x="6"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7" name="Freeform 1003"/>
            <p:cNvSpPr>
              <a:spLocks/>
            </p:cNvSpPr>
            <p:nvPr/>
          </p:nvSpPr>
          <p:spPr bwMode="auto">
            <a:xfrm>
              <a:off x="11066463" y="1928813"/>
              <a:ext cx="346075" cy="1049338"/>
            </a:xfrm>
            <a:custGeom>
              <a:avLst/>
              <a:gdLst>
                <a:gd name="T0" fmla="*/ 142944 w 92"/>
                <a:gd name="T1" fmla="*/ 417479 h 279"/>
                <a:gd name="T2" fmla="*/ 127897 w 92"/>
                <a:gd name="T3" fmla="*/ 488939 h 279"/>
                <a:gd name="T4" fmla="*/ 101565 w 92"/>
                <a:gd name="T5" fmla="*/ 605532 h 279"/>
                <a:gd name="T6" fmla="*/ 7523 w 92"/>
                <a:gd name="T7" fmla="*/ 1049338 h 279"/>
                <a:gd name="T8" fmla="*/ 150467 w 92"/>
                <a:gd name="T9" fmla="*/ 684514 h 279"/>
                <a:gd name="T10" fmla="*/ 195608 w 92"/>
                <a:gd name="T11" fmla="*/ 556638 h 279"/>
                <a:gd name="T12" fmla="*/ 221939 w 92"/>
                <a:gd name="T13" fmla="*/ 481417 h 279"/>
                <a:gd name="T14" fmla="*/ 267080 w 92"/>
                <a:gd name="T15" fmla="*/ 346018 h 279"/>
                <a:gd name="T16" fmla="*/ 327267 w 92"/>
                <a:gd name="T17" fmla="*/ 161726 h 279"/>
                <a:gd name="T18" fmla="*/ 327267 w 92"/>
                <a:gd name="T19" fmla="*/ 161726 h 279"/>
                <a:gd name="T20" fmla="*/ 327267 w 92"/>
                <a:gd name="T21" fmla="*/ 161726 h 279"/>
                <a:gd name="T22" fmla="*/ 331028 w 92"/>
                <a:gd name="T23" fmla="*/ 161726 h 279"/>
                <a:gd name="T24" fmla="*/ 331028 w 92"/>
                <a:gd name="T25" fmla="*/ 157965 h 279"/>
                <a:gd name="T26" fmla="*/ 331028 w 92"/>
                <a:gd name="T27" fmla="*/ 157965 h 279"/>
                <a:gd name="T28" fmla="*/ 331028 w 92"/>
                <a:gd name="T29" fmla="*/ 157965 h 279"/>
                <a:gd name="T30" fmla="*/ 331028 w 92"/>
                <a:gd name="T31" fmla="*/ 157965 h 279"/>
                <a:gd name="T32" fmla="*/ 331028 w 92"/>
                <a:gd name="T33" fmla="*/ 157965 h 279"/>
                <a:gd name="T34" fmla="*/ 331028 w 92"/>
                <a:gd name="T35" fmla="*/ 157965 h 279"/>
                <a:gd name="T36" fmla="*/ 331028 w 92"/>
                <a:gd name="T37" fmla="*/ 157965 h 279"/>
                <a:gd name="T38" fmla="*/ 331028 w 92"/>
                <a:gd name="T39" fmla="*/ 157965 h 279"/>
                <a:gd name="T40" fmla="*/ 331028 w 92"/>
                <a:gd name="T41" fmla="*/ 154204 h 279"/>
                <a:gd name="T42" fmla="*/ 331028 w 92"/>
                <a:gd name="T43" fmla="*/ 154204 h 279"/>
                <a:gd name="T44" fmla="*/ 331028 w 92"/>
                <a:gd name="T45" fmla="*/ 154204 h 279"/>
                <a:gd name="T46" fmla="*/ 331028 w 92"/>
                <a:gd name="T47" fmla="*/ 154204 h 279"/>
                <a:gd name="T48" fmla="*/ 331028 w 92"/>
                <a:gd name="T49" fmla="*/ 154204 h 279"/>
                <a:gd name="T50" fmla="*/ 331028 w 92"/>
                <a:gd name="T51" fmla="*/ 154204 h 279"/>
                <a:gd name="T52" fmla="*/ 331028 w 92"/>
                <a:gd name="T53" fmla="*/ 154204 h 279"/>
                <a:gd name="T54" fmla="*/ 331028 w 92"/>
                <a:gd name="T55" fmla="*/ 154204 h 279"/>
                <a:gd name="T56" fmla="*/ 331028 w 92"/>
                <a:gd name="T57" fmla="*/ 154204 h 279"/>
                <a:gd name="T58" fmla="*/ 331028 w 92"/>
                <a:gd name="T59" fmla="*/ 150443 h 279"/>
                <a:gd name="T60" fmla="*/ 331028 w 92"/>
                <a:gd name="T61" fmla="*/ 150443 h 279"/>
                <a:gd name="T62" fmla="*/ 331028 w 92"/>
                <a:gd name="T63" fmla="*/ 150443 h 279"/>
                <a:gd name="T64" fmla="*/ 331028 w 92"/>
                <a:gd name="T65" fmla="*/ 150443 h 279"/>
                <a:gd name="T66" fmla="*/ 331028 w 92"/>
                <a:gd name="T67" fmla="*/ 150443 h 279"/>
                <a:gd name="T68" fmla="*/ 331028 w 92"/>
                <a:gd name="T69" fmla="*/ 150443 h 279"/>
                <a:gd name="T70" fmla="*/ 331028 w 92"/>
                <a:gd name="T71" fmla="*/ 150443 h 279"/>
                <a:gd name="T72" fmla="*/ 331028 w 92"/>
                <a:gd name="T73" fmla="*/ 150443 h 279"/>
                <a:gd name="T74" fmla="*/ 331028 w 92"/>
                <a:gd name="T75" fmla="*/ 150443 h 279"/>
                <a:gd name="T76" fmla="*/ 240748 w 92"/>
                <a:gd name="T77" fmla="*/ 0 h 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 h="279">
                  <a:moveTo>
                    <a:pt x="64" y="0"/>
                  </a:moveTo>
                  <a:cubicBezTo>
                    <a:pt x="38" y="111"/>
                    <a:pt x="38" y="111"/>
                    <a:pt x="38" y="111"/>
                  </a:cubicBezTo>
                  <a:cubicBezTo>
                    <a:pt x="36" y="123"/>
                    <a:pt x="36" y="123"/>
                    <a:pt x="36" y="123"/>
                  </a:cubicBezTo>
                  <a:cubicBezTo>
                    <a:pt x="34" y="130"/>
                    <a:pt x="34" y="130"/>
                    <a:pt x="34" y="130"/>
                  </a:cubicBezTo>
                  <a:cubicBezTo>
                    <a:pt x="32" y="138"/>
                    <a:pt x="32" y="138"/>
                    <a:pt x="32" y="138"/>
                  </a:cubicBezTo>
                  <a:cubicBezTo>
                    <a:pt x="27" y="161"/>
                    <a:pt x="27" y="161"/>
                    <a:pt x="27" y="161"/>
                  </a:cubicBezTo>
                  <a:cubicBezTo>
                    <a:pt x="0" y="279"/>
                    <a:pt x="0" y="279"/>
                    <a:pt x="0" y="279"/>
                  </a:cubicBezTo>
                  <a:cubicBezTo>
                    <a:pt x="1" y="279"/>
                    <a:pt x="1" y="279"/>
                    <a:pt x="2" y="279"/>
                  </a:cubicBezTo>
                  <a:cubicBezTo>
                    <a:pt x="5" y="279"/>
                    <a:pt x="8" y="277"/>
                    <a:pt x="9" y="273"/>
                  </a:cubicBezTo>
                  <a:cubicBezTo>
                    <a:pt x="40" y="182"/>
                    <a:pt x="40" y="182"/>
                    <a:pt x="40" y="182"/>
                  </a:cubicBezTo>
                  <a:cubicBezTo>
                    <a:pt x="49" y="156"/>
                    <a:pt x="49" y="156"/>
                    <a:pt x="49" y="156"/>
                  </a:cubicBezTo>
                  <a:cubicBezTo>
                    <a:pt x="52" y="148"/>
                    <a:pt x="52" y="148"/>
                    <a:pt x="52" y="148"/>
                  </a:cubicBezTo>
                  <a:cubicBezTo>
                    <a:pt x="56" y="135"/>
                    <a:pt x="56" y="135"/>
                    <a:pt x="56" y="135"/>
                  </a:cubicBezTo>
                  <a:cubicBezTo>
                    <a:pt x="59" y="128"/>
                    <a:pt x="59" y="128"/>
                    <a:pt x="59" y="128"/>
                  </a:cubicBezTo>
                  <a:cubicBezTo>
                    <a:pt x="68" y="99"/>
                    <a:pt x="68" y="99"/>
                    <a:pt x="68" y="99"/>
                  </a:cubicBezTo>
                  <a:cubicBezTo>
                    <a:pt x="71" y="92"/>
                    <a:pt x="71" y="92"/>
                    <a:pt x="71" y="92"/>
                  </a:cubicBezTo>
                  <a:cubicBezTo>
                    <a:pt x="87" y="43"/>
                    <a:pt x="87" y="43"/>
                    <a:pt x="87" y="43"/>
                  </a:cubicBezTo>
                  <a:cubicBezTo>
                    <a:pt x="87" y="43"/>
                    <a:pt x="87" y="43"/>
                    <a:pt x="87" y="43"/>
                  </a:cubicBezTo>
                  <a:cubicBezTo>
                    <a:pt x="87" y="43"/>
                    <a:pt x="87" y="43"/>
                    <a:pt x="87" y="43"/>
                  </a:cubicBezTo>
                  <a:cubicBezTo>
                    <a:pt x="87" y="43"/>
                    <a:pt x="87" y="43"/>
                    <a:pt x="87" y="43"/>
                  </a:cubicBezTo>
                  <a:cubicBezTo>
                    <a:pt x="87" y="43"/>
                    <a:pt x="87" y="43"/>
                    <a:pt x="87" y="43"/>
                  </a:cubicBezTo>
                  <a:cubicBezTo>
                    <a:pt x="87" y="43"/>
                    <a:pt x="87" y="43"/>
                    <a:pt x="87" y="43"/>
                  </a:cubicBezTo>
                  <a:cubicBezTo>
                    <a:pt x="87" y="43"/>
                    <a:pt x="87" y="43"/>
                    <a:pt x="88" y="43"/>
                  </a:cubicBezTo>
                  <a:cubicBezTo>
                    <a:pt x="88" y="43"/>
                    <a:pt x="88" y="43"/>
                    <a:pt x="88" y="43"/>
                  </a:cubicBezTo>
                  <a:cubicBezTo>
                    <a:pt x="88" y="43"/>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2"/>
                  </a:cubicBezTo>
                  <a:cubicBezTo>
                    <a:pt x="88" y="42"/>
                    <a:pt x="88" y="42"/>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1"/>
                    <a:pt x="88" y="41"/>
                    <a:pt x="88" y="41"/>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88" y="40"/>
                    <a:pt x="88" y="40"/>
                    <a:pt x="88" y="40"/>
                  </a:cubicBezTo>
                  <a:cubicBezTo>
                    <a:pt x="92" y="22"/>
                    <a:pt x="81" y="4"/>
                    <a:pt x="64" y="0"/>
                  </a:cubicBezTo>
                  <a:cubicBezTo>
                    <a:pt x="64" y="0"/>
                    <a:pt x="64" y="0"/>
                    <a:pt x="64" y="0"/>
                  </a:cubicBezTo>
                </a:path>
              </a:pathLst>
            </a:custGeom>
            <a:solidFill>
              <a:srgbClr val="AF0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8" name="Freeform 1004"/>
            <p:cNvSpPr>
              <a:spLocks noEditPoints="1"/>
            </p:cNvSpPr>
            <p:nvPr/>
          </p:nvSpPr>
          <p:spPr bwMode="auto">
            <a:xfrm>
              <a:off x="11393488" y="2079625"/>
              <a:ext cx="4763" cy="11113"/>
            </a:xfrm>
            <a:custGeom>
              <a:avLst/>
              <a:gdLst>
                <a:gd name="T0" fmla="*/ 0 w 1"/>
                <a:gd name="T1" fmla="*/ 11113 h 3"/>
                <a:gd name="T2" fmla="*/ 0 w 1"/>
                <a:gd name="T3" fmla="*/ 11113 h 3"/>
                <a:gd name="T4" fmla="*/ 0 w 1"/>
                <a:gd name="T5" fmla="*/ 11113 h 3"/>
                <a:gd name="T6" fmla="*/ 0 w 1"/>
                <a:gd name="T7" fmla="*/ 11113 h 3"/>
                <a:gd name="T8" fmla="*/ 4763 w 1"/>
                <a:gd name="T9" fmla="*/ 7409 h 3"/>
                <a:gd name="T10" fmla="*/ 4763 w 1"/>
                <a:gd name="T11" fmla="*/ 7409 h 3"/>
                <a:gd name="T12" fmla="*/ 4763 w 1"/>
                <a:gd name="T13" fmla="*/ 7409 h 3"/>
                <a:gd name="T14" fmla="*/ 4763 w 1"/>
                <a:gd name="T15" fmla="*/ 7409 h 3"/>
                <a:gd name="T16" fmla="*/ 4763 w 1"/>
                <a:gd name="T17" fmla="*/ 7409 h 3"/>
                <a:gd name="T18" fmla="*/ 4763 w 1"/>
                <a:gd name="T19" fmla="*/ 7409 h 3"/>
                <a:gd name="T20" fmla="*/ 4763 w 1"/>
                <a:gd name="T21" fmla="*/ 7409 h 3"/>
                <a:gd name="T22" fmla="*/ 4763 w 1"/>
                <a:gd name="T23" fmla="*/ 7409 h 3"/>
                <a:gd name="T24" fmla="*/ 4763 w 1"/>
                <a:gd name="T25" fmla="*/ 7409 h 3"/>
                <a:gd name="T26" fmla="*/ 4763 w 1"/>
                <a:gd name="T27" fmla="*/ 7409 h 3"/>
                <a:gd name="T28" fmla="*/ 4763 w 1"/>
                <a:gd name="T29" fmla="*/ 7409 h 3"/>
                <a:gd name="T30" fmla="*/ 4763 w 1"/>
                <a:gd name="T31" fmla="*/ 7409 h 3"/>
                <a:gd name="T32" fmla="*/ 4763 w 1"/>
                <a:gd name="T33" fmla="*/ 3704 h 3"/>
                <a:gd name="T34" fmla="*/ 4763 w 1"/>
                <a:gd name="T35" fmla="*/ 3704 h 3"/>
                <a:gd name="T36" fmla="*/ 4763 w 1"/>
                <a:gd name="T37" fmla="*/ 3704 h 3"/>
                <a:gd name="T38" fmla="*/ 4763 w 1"/>
                <a:gd name="T39" fmla="*/ 3704 h 3"/>
                <a:gd name="T40" fmla="*/ 4763 w 1"/>
                <a:gd name="T41" fmla="*/ 3704 h 3"/>
                <a:gd name="T42" fmla="*/ 4763 w 1"/>
                <a:gd name="T43" fmla="*/ 3704 h 3"/>
                <a:gd name="T44" fmla="*/ 4763 w 1"/>
                <a:gd name="T45" fmla="*/ 3704 h 3"/>
                <a:gd name="T46" fmla="*/ 4763 w 1"/>
                <a:gd name="T47" fmla="*/ 3704 h 3"/>
                <a:gd name="T48" fmla="*/ 4763 w 1"/>
                <a:gd name="T49" fmla="*/ 3704 h 3"/>
                <a:gd name="T50" fmla="*/ 4763 w 1"/>
                <a:gd name="T51" fmla="*/ 3704 h 3"/>
                <a:gd name="T52" fmla="*/ 4763 w 1"/>
                <a:gd name="T53" fmla="*/ 3704 h 3"/>
                <a:gd name="T54" fmla="*/ 4763 w 1"/>
                <a:gd name="T55" fmla="*/ 3704 h 3"/>
                <a:gd name="T56" fmla="*/ 4763 w 1"/>
                <a:gd name="T57" fmla="*/ 3704 h 3"/>
                <a:gd name="T58" fmla="*/ 4763 w 1"/>
                <a:gd name="T59" fmla="*/ 3704 h 3"/>
                <a:gd name="T60" fmla="*/ 4763 w 1"/>
                <a:gd name="T61" fmla="*/ 3704 h 3"/>
                <a:gd name="T62" fmla="*/ 4763 w 1"/>
                <a:gd name="T63" fmla="*/ 0 h 3"/>
                <a:gd name="T64" fmla="*/ 4763 w 1"/>
                <a:gd name="T65" fmla="*/ 0 h 3"/>
                <a:gd name="T66" fmla="*/ 4763 w 1"/>
                <a:gd name="T67" fmla="*/ 0 h 3"/>
                <a:gd name="T68" fmla="*/ 4763 w 1"/>
                <a:gd name="T69" fmla="*/ 0 h 3"/>
                <a:gd name="T70" fmla="*/ 4763 w 1"/>
                <a:gd name="T71" fmla="*/ 0 h 3"/>
                <a:gd name="T72" fmla="*/ 4763 w 1"/>
                <a:gd name="T73" fmla="*/ 0 h 3"/>
                <a:gd name="T74" fmla="*/ 4763 w 1"/>
                <a:gd name="T75" fmla="*/ 0 h 3"/>
                <a:gd name="T76" fmla="*/ 4763 w 1"/>
                <a:gd name="T77" fmla="*/ 0 h 3"/>
                <a:gd name="T78" fmla="*/ 4763 w 1"/>
                <a:gd name="T79" fmla="*/ 0 h 3"/>
                <a:gd name="T80" fmla="*/ 4763 w 1"/>
                <a:gd name="T81" fmla="*/ 0 h 3"/>
                <a:gd name="T82" fmla="*/ 4763 w 1"/>
                <a:gd name="T83" fmla="*/ 0 h 3"/>
                <a:gd name="T84" fmla="*/ 4763 w 1"/>
                <a:gd name="T85" fmla="*/ 0 h 3"/>
                <a:gd name="T86" fmla="*/ 4763 w 1"/>
                <a:gd name="T87" fmla="*/ 0 h 3"/>
                <a:gd name="T88" fmla="*/ 4763 w 1"/>
                <a:gd name="T89" fmla="*/ 0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0" y="3"/>
                    <a:pt x="0" y="3"/>
                    <a:pt x="0" y="3"/>
                  </a:cubicBezTo>
                  <a:cubicBezTo>
                    <a:pt x="0" y="3"/>
                    <a:pt x="0" y="3"/>
                    <a:pt x="1" y="3"/>
                  </a:cubicBezTo>
                  <a:moveTo>
                    <a:pt x="1" y="2"/>
                  </a:moveTo>
                  <a:cubicBezTo>
                    <a:pt x="1" y="2"/>
                    <a:pt x="1" y="3"/>
                    <a:pt x="1" y="3"/>
                  </a:cubicBezTo>
                  <a:cubicBezTo>
                    <a:pt x="1" y="3"/>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2"/>
                    <a:pt x="1" y="2"/>
                    <a:pt x="1" y="2"/>
                  </a:cubicBezTo>
                  <a:cubicBezTo>
                    <a:pt x="1" y="2"/>
                    <a:pt x="1" y="2"/>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F2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9" name="Freeform 1005"/>
            <p:cNvSpPr>
              <a:spLocks/>
            </p:cNvSpPr>
            <p:nvPr/>
          </p:nvSpPr>
          <p:spPr bwMode="auto">
            <a:xfrm>
              <a:off x="6078538" y="2865438"/>
              <a:ext cx="4808538" cy="2276475"/>
            </a:xfrm>
            <a:custGeom>
              <a:avLst/>
              <a:gdLst>
                <a:gd name="T0" fmla="*/ 4801025 w 1280"/>
                <a:gd name="T1" fmla="*/ 78888 h 606"/>
                <a:gd name="T2" fmla="*/ 4801025 w 1280"/>
                <a:gd name="T3" fmla="*/ 82644 h 606"/>
                <a:gd name="T4" fmla="*/ 4797268 w 1280"/>
                <a:gd name="T5" fmla="*/ 101427 h 606"/>
                <a:gd name="T6" fmla="*/ 4778485 w 1280"/>
                <a:gd name="T7" fmla="*/ 157775 h 606"/>
                <a:gd name="T8" fmla="*/ 4703351 w 1280"/>
                <a:gd name="T9" fmla="*/ 371899 h 606"/>
                <a:gd name="T10" fmla="*/ 4541814 w 1280"/>
                <a:gd name="T11" fmla="*/ 683694 h 606"/>
                <a:gd name="T12" fmla="*/ 4278847 w 1280"/>
                <a:gd name="T13" fmla="*/ 1048080 h 606"/>
                <a:gd name="T14" fmla="*/ 3895667 w 1280"/>
                <a:gd name="T15" fmla="*/ 1423736 h 606"/>
                <a:gd name="T16" fmla="*/ 3403543 w 1280"/>
                <a:gd name="T17" fmla="*/ 1754313 h 606"/>
                <a:gd name="T18" fmla="*/ 2825016 w 1280"/>
                <a:gd name="T19" fmla="*/ 2009759 h 606"/>
                <a:gd name="T20" fmla="*/ 2513212 w 1280"/>
                <a:gd name="T21" fmla="*/ 2103673 h 606"/>
                <a:gd name="T22" fmla="*/ 2355432 w 1280"/>
                <a:gd name="T23" fmla="*/ 2144995 h 606"/>
                <a:gd name="T24" fmla="*/ 2272786 w 1280"/>
                <a:gd name="T25" fmla="*/ 2160022 h 606"/>
                <a:gd name="T26" fmla="*/ 2193895 w 1280"/>
                <a:gd name="T27" fmla="*/ 2178804 h 606"/>
                <a:gd name="T28" fmla="*/ 1547748 w 1280"/>
                <a:gd name="T29" fmla="*/ 2265205 h 606"/>
                <a:gd name="T30" fmla="*/ 920384 w 1280"/>
                <a:gd name="T31" fmla="*/ 2220127 h 606"/>
                <a:gd name="T32" fmla="*/ 383180 w 1280"/>
                <a:gd name="T33" fmla="*/ 1975950 h 606"/>
                <a:gd name="T34" fmla="*/ 195347 w 1280"/>
                <a:gd name="T35" fmla="*/ 1776853 h 606"/>
                <a:gd name="T36" fmla="*/ 75133 w 1280"/>
                <a:gd name="T37" fmla="*/ 1547702 h 606"/>
                <a:gd name="T38" fmla="*/ 11270 w 1280"/>
                <a:gd name="T39" fmla="*/ 1108185 h 606"/>
                <a:gd name="T40" fmla="*/ 105187 w 1280"/>
                <a:gd name="T41" fmla="*/ 781364 h 606"/>
                <a:gd name="T42" fmla="*/ 225400 w 1280"/>
                <a:gd name="T43" fmla="*/ 597293 h 606"/>
                <a:gd name="T44" fmla="*/ 277994 w 1280"/>
                <a:gd name="T45" fmla="*/ 537188 h 606"/>
                <a:gd name="T46" fmla="*/ 225400 w 1280"/>
                <a:gd name="T47" fmla="*/ 597293 h 606"/>
                <a:gd name="T48" fmla="*/ 108943 w 1280"/>
                <a:gd name="T49" fmla="*/ 781364 h 606"/>
                <a:gd name="T50" fmla="*/ 22540 w 1280"/>
                <a:gd name="T51" fmla="*/ 1111942 h 606"/>
                <a:gd name="T52" fmla="*/ 93917 w 1280"/>
                <a:gd name="T53" fmla="*/ 1540189 h 606"/>
                <a:gd name="T54" fmla="*/ 214130 w 1280"/>
                <a:gd name="T55" fmla="*/ 1761826 h 606"/>
                <a:gd name="T56" fmla="*/ 401964 w 1280"/>
                <a:gd name="T57" fmla="*/ 1953411 h 606"/>
                <a:gd name="T58" fmla="*/ 927898 w 1280"/>
                <a:gd name="T59" fmla="*/ 2182561 h 606"/>
                <a:gd name="T60" fmla="*/ 1547748 w 1280"/>
                <a:gd name="T61" fmla="*/ 2216370 h 606"/>
                <a:gd name="T62" fmla="*/ 2182625 w 1280"/>
                <a:gd name="T63" fmla="*/ 2118700 h 606"/>
                <a:gd name="T64" fmla="*/ 2261516 w 1280"/>
                <a:gd name="T65" fmla="*/ 2099917 h 606"/>
                <a:gd name="T66" fmla="*/ 2340406 w 1280"/>
                <a:gd name="T67" fmla="*/ 2081134 h 606"/>
                <a:gd name="T68" fmla="*/ 2494429 w 1280"/>
                <a:gd name="T69" fmla="*/ 2039812 h 606"/>
                <a:gd name="T70" fmla="*/ 2798719 w 1280"/>
                <a:gd name="T71" fmla="*/ 1942141 h 606"/>
                <a:gd name="T72" fmla="*/ 3362220 w 1280"/>
                <a:gd name="T73" fmla="*/ 1682939 h 606"/>
                <a:gd name="T74" fmla="*/ 3835560 w 1280"/>
                <a:gd name="T75" fmla="*/ 1352361 h 606"/>
                <a:gd name="T76" fmla="*/ 4199957 w 1280"/>
                <a:gd name="T77" fmla="*/ 984219 h 606"/>
                <a:gd name="T78" fmla="*/ 4447898 w 1280"/>
                <a:gd name="T79" fmla="*/ 627345 h 606"/>
                <a:gd name="T80" fmla="*/ 4594408 w 1280"/>
                <a:gd name="T81" fmla="*/ 326821 h 606"/>
                <a:gd name="T82" fmla="*/ 4665785 w 1280"/>
                <a:gd name="T83" fmla="*/ 123966 h 606"/>
                <a:gd name="T84" fmla="*/ 4680811 w 1280"/>
                <a:gd name="T85" fmla="*/ 71375 h 606"/>
                <a:gd name="T86" fmla="*/ 4684568 w 1280"/>
                <a:gd name="T87" fmla="*/ 52592 h 606"/>
                <a:gd name="T88" fmla="*/ 4684568 w 1280"/>
                <a:gd name="T89" fmla="*/ 52592 h 606"/>
                <a:gd name="T90" fmla="*/ 4755945 w 1280"/>
                <a:gd name="T91" fmla="*/ 7513 h 606"/>
                <a:gd name="T92" fmla="*/ 4801025 w 1280"/>
                <a:gd name="T93" fmla="*/ 78888 h 6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80" h="606">
                  <a:moveTo>
                    <a:pt x="1278" y="21"/>
                  </a:moveTo>
                  <a:cubicBezTo>
                    <a:pt x="1278" y="21"/>
                    <a:pt x="1278" y="21"/>
                    <a:pt x="1278" y="22"/>
                  </a:cubicBezTo>
                  <a:cubicBezTo>
                    <a:pt x="1278" y="23"/>
                    <a:pt x="1277" y="25"/>
                    <a:pt x="1277" y="27"/>
                  </a:cubicBezTo>
                  <a:cubicBezTo>
                    <a:pt x="1276" y="30"/>
                    <a:pt x="1274" y="35"/>
                    <a:pt x="1272" y="42"/>
                  </a:cubicBezTo>
                  <a:cubicBezTo>
                    <a:pt x="1268" y="56"/>
                    <a:pt x="1262" y="75"/>
                    <a:pt x="1252" y="99"/>
                  </a:cubicBezTo>
                  <a:cubicBezTo>
                    <a:pt x="1241" y="123"/>
                    <a:pt x="1228" y="151"/>
                    <a:pt x="1209" y="182"/>
                  </a:cubicBezTo>
                  <a:cubicBezTo>
                    <a:pt x="1190" y="212"/>
                    <a:pt x="1167" y="246"/>
                    <a:pt x="1139" y="279"/>
                  </a:cubicBezTo>
                  <a:cubicBezTo>
                    <a:pt x="1110" y="313"/>
                    <a:pt x="1076" y="347"/>
                    <a:pt x="1037" y="379"/>
                  </a:cubicBezTo>
                  <a:cubicBezTo>
                    <a:pt x="998" y="411"/>
                    <a:pt x="954" y="441"/>
                    <a:pt x="906" y="467"/>
                  </a:cubicBezTo>
                  <a:cubicBezTo>
                    <a:pt x="858" y="493"/>
                    <a:pt x="806" y="516"/>
                    <a:pt x="752" y="535"/>
                  </a:cubicBezTo>
                  <a:cubicBezTo>
                    <a:pt x="724" y="544"/>
                    <a:pt x="697" y="553"/>
                    <a:pt x="669" y="560"/>
                  </a:cubicBezTo>
                  <a:cubicBezTo>
                    <a:pt x="655" y="564"/>
                    <a:pt x="641" y="567"/>
                    <a:pt x="627" y="571"/>
                  </a:cubicBezTo>
                  <a:cubicBezTo>
                    <a:pt x="605" y="575"/>
                    <a:pt x="605" y="575"/>
                    <a:pt x="605" y="575"/>
                  </a:cubicBezTo>
                  <a:cubicBezTo>
                    <a:pt x="584" y="580"/>
                    <a:pt x="584" y="580"/>
                    <a:pt x="584" y="580"/>
                  </a:cubicBezTo>
                  <a:cubicBezTo>
                    <a:pt x="527" y="592"/>
                    <a:pt x="470" y="600"/>
                    <a:pt x="412" y="603"/>
                  </a:cubicBezTo>
                  <a:cubicBezTo>
                    <a:pt x="355" y="606"/>
                    <a:pt x="298" y="603"/>
                    <a:pt x="245" y="591"/>
                  </a:cubicBezTo>
                  <a:cubicBezTo>
                    <a:pt x="191" y="579"/>
                    <a:pt x="141" y="558"/>
                    <a:pt x="102" y="526"/>
                  </a:cubicBezTo>
                  <a:cubicBezTo>
                    <a:pt x="83" y="510"/>
                    <a:pt x="66" y="492"/>
                    <a:pt x="52" y="473"/>
                  </a:cubicBezTo>
                  <a:cubicBezTo>
                    <a:pt x="38" y="453"/>
                    <a:pt x="28" y="433"/>
                    <a:pt x="20" y="412"/>
                  </a:cubicBezTo>
                  <a:cubicBezTo>
                    <a:pt x="5" y="371"/>
                    <a:pt x="0" y="331"/>
                    <a:pt x="3" y="295"/>
                  </a:cubicBezTo>
                  <a:cubicBezTo>
                    <a:pt x="6" y="260"/>
                    <a:pt x="17" y="230"/>
                    <a:pt x="28" y="208"/>
                  </a:cubicBezTo>
                  <a:cubicBezTo>
                    <a:pt x="39" y="185"/>
                    <a:pt x="51" y="169"/>
                    <a:pt x="60" y="159"/>
                  </a:cubicBezTo>
                  <a:cubicBezTo>
                    <a:pt x="68" y="148"/>
                    <a:pt x="74" y="143"/>
                    <a:pt x="74" y="143"/>
                  </a:cubicBezTo>
                  <a:cubicBezTo>
                    <a:pt x="74" y="143"/>
                    <a:pt x="68" y="148"/>
                    <a:pt x="60" y="159"/>
                  </a:cubicBezTo>
                  <a:cubicBezTo>
                    <a:pt x="52" y="169"/>
                    <a:pt x="40" y="186"/>
                    <a:pt x="29" y="208"/>
                  </a:cubicBezTo>
                  <a:cubicBezTo>
                    <a:pt x="19" y="231"/>
                    <a:pt x="9" y="261"/>
                    <a:pt x="6" y="296"/>
                  </a:cubicBezTo>
                  <a:cubicBezTo>
                    <a:pt x="3" y="330"/>
                    <a:pt x="9" y="371"/>
                    <a:pt x="25" y="410"/>
                  </a:cubicBezTo>
                  <a:cubicBezTo>
                    <a:pt x="33" y="430"/>
                    <a:pt x="43" y="450"/>
                    <a:pt x="57" y="469"/>
                  </a:cubicBezTo>
                  <a:cubicBezTo>
                    <a:pt x="71" y="488"/>
                    <a:pt x="87" y="505"/>
                    <a:pt x="107" y="520"/>
                  </a:cubicBezTo>
                  <a:cubicBezTo>
                    <a:pt x="145" y="550"/>
                    <a:pt x="194" y="571"/>
                    <a:pt x="247" y="581"/>
                  </a:cubicBezTo>
                  <a:cubicBezTo>
                    <a:pt x="299" y="592"/>
                    <a:pt x="355" y="594"/>
                    <a:pt x="412" y="590"/>
                  </a:cubicBezTo>
                  <a:cubicBezTo>
                    <a:pt x="468" y="586"/>
                    <a:pt x="525" y="577"/>
                    <a:pt x="581" y="564"/>
                  </a:cubicBezTo>
                  <a:cubicBezTo>
                    <a:pt x="602" y="559"/>
                    <a:pt x="602" y="559"/>
                    <a:pt x="602" y="559"/>
                  </a:cubicBezTo>
                  <a:cubicBezTo>
                    <a:pt x="623" y="554"/>
                    <a:pt x="623" y="554"/>
                    <a:pt x="623" y="554"/>
                  </a:cubicBezTo>
                  <a:cubicBezTo>
                    <a:pt x="637" y="551"/>
                    <a:pt x="651" y="547"/>
                    <a:pt x="664" y="543"/>
                  </a:cubicBezTo>
                  <a:cubicBezTo>
                    <a:pt x="692" y="535"/>
                    <a:pt x="719" y="527"/>
                    <a:pt x="745" y="517"/>
                  </a:cubicBezTo>
                  <a:cubicBezTo>
                    <a:pt x="798" y="498"/>
                    <a:pt x="849" y="474"/>
                    <a:pt x="895" y="448"/>
                  </a:cubicBezTo>
                  <a:cubicBezTo>
                    <a:pt x="942" y="421"/>
                    <a:pt x="984" y="391"/>
                    <a:pt x="1021" y="360"/>
                  </a:cubicBezTo>
                  <a:cubicBezTo>
                    <a:pt x="1059" y="328"/>
                    <a:pt x="1091" y="295"/>
                    <a:pt x="1118" y="262"/>
                  </a:cubicBezTo>
                  <a:cubicBezTo>
                    <a:pt x="1145" y="229"/>
                    <a:pt x="1167" y="197"/>
                    <a:pt x="1184" y="167"/>
                  </a:cubicBezTo>
                  <a:cubicBezTo>
                    <a:pt x="1201" y="137"/>
                    <a:pt x="1214" y="110"/>
                    <a:pt x="1223" y="87"/>
                  </a:cubicBezTo>
                  <a:cubicBezTo>
                    <a:pt x="1233" y="64"/>
                    <a:pt x="1239" y="46"/>
                    <a:pt x="1242" y="33"/>
                  </a:cubicBezTo>
                  <a:cubicBezTo>
                    <a:pt x="1244" y="27"/>
                    <a:pt x="1245" y="22"/>
                    <a:pt x="1246" y="19"/>
                  </a:cubicBezTo>
                  <a:cubicBezTo>
                    <a:pt x="1246" y="16"/>
                    <a:pt x="1247" y="14"/>
                    <a:pt x="1247" y="14"/>
                  </a:cubicBezTo>
                  <a:cubicBezTo>
                    <a:pt x="1247" y="14"/>
                    <a:pt x="1247" y="14"/>
                    <a:pt x="1247" y="14"/>
                  </a:cubicBezTo>
                  <a:cubicBezTo>
                    <a:pt x="1249" y="5"/>
                    <a:pt x="1257" y="0"/>
                    <a:pt x="1266" y="2"/>
                  </a:cubicBezTo>
                  <a:cubicBezTo>
                    <a:pt x="1275" y="4"/>
                    <a:pt x="1280" y="12"/>
                    <a:pt x="1278" y="21"/>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0" name="Freeform 1006"/>
            <p:cNvSpPr>
              <a:spLocks/>
            </p:cNvSpPr>
            <p:nvPr/>
          </p:nvSpPr>
          <p:spPr bwMode="auto">
            <a:xfrm>
              <a:off x="6037263" y="2997200"/>
              <a:ext cx="5322888" cy="2411413"/>
            </a:xfrm>
            <a:custGeom>
              <a:avLst/>
              <a:gdLst>
                <a:gd name="T0" fmla="*/ 5315375 w 1417"/>
                <a:gd name="T1" fmla="*/ 78878 h 642"/>
                <a:gd name="T2" fmla="*/ 5315375 w 1417"/>
                <a:gd name="T3" fmla="*/ 86390 h 642"/>
                <a:gd name="T4" fmla="*/ 5311619 w 1417"/>
                <a:gd name="T5" fmla="*/ 101415 h 642"/>
                <a:gd name="T6" fmla="*/ 5292836 w 1417"/>
                <a:gd name="T7" fmla="*/ 169024 h 642"/>
                <a:gd name="T8" fmla="*/ 5210195 w 1417"/>
                <a:gd name="T9" fmla="*/ 401902 h 642"/>
                <a:gd name="T10" fmla="*/ 5041154 w 1417"/>
                <a:gd name="T11" fmla="*/ 743707 h 642"/>
                <a:gd name="T12" fmla="*/ 4755664 w 1417"/>
                <a:gd name="T13" fmla="*/ 1149365 h 642"/>
                <a:gd name="T14" fmla="*/ 4338698 w 1417"/>
                <a:gd name="T15" fmla="*/ 1562536 h 642"/>
                <a:gd name="T16" fmla="*/ 3797770 w 1417"/>
                <a:gd name="T17" fmla="*/ 1923121 h 642"/>
                <a:gd name="T18" fmla="*/ 3155417 w 1417"/>
                <a:gd name="T19" fmla="*/ 2189803 h 642"/>
                <a:gd name="T20" fmla="*/ 2460474 w 1417"/>
                <a:gd name="T21" fmla="*/ 2355072 h 642"/>
                <a:gd name="T22" fmla="*/ 1746749 w 1417"/>
                <a:gd name="T23" fmla="*/ 2403901 h 642"/>
                <a:gd name="T24" fmla="*/ 1063075 w 1417"/>
                <a:gd name="T25" fmla="*/ 2291218 h 642"/>
                <a:gd name="T26" fmla="*/ 488338 w 1417"/>
                <a:gd name="T27" fmla="*/ 1994486 h 642"/>
                <a:gd name="T28" fmla="*/ 108937 w 1417"/>
                <a:gd name="T29" fmla="*/ 1558779 h 642"/>
                <a:gd name="T30" fmla="*/ 22539 w 1417"/>
                <a:gd name="T31" fmla="*/ 1314633 h 642"/>
                <a:gd name="T32" fmla="*/ 0 w 1417"/>
                <a:gd name="T33" fmla="*/ 1081755 h 642"/>
                <a:gd name="T34" fmla="*/ 26295 w 1417"/>
                <a:gd name="T35" fmla="*/ 882682 h 642"/>
                <a:gd name="T36" fmla="*/ 82642 w 1417"/>
                <a:gd name="T37" fmla="*/ 717414 h 642"/>
                <a:gd name="T38" fmla="*/ 214118 w 1417"/>
                <a:gd name="T39" fmla="*/ 514585 h 642"/>
                <a:gd name="T40" fmla="*/ 274221 w 1417"/>
                <a:gd name="T41" fmla="*/ 454487 h 642"/>
                <a:gd name="T42" fmla="*/ 214118 w 1417"/>
                <a:gd name="T43" fmla="*/ 514585 h 642"/>
                <a:gd name="T44" fmla="*/ 86398 w 1417"/>
                <a:gd name="T45" fmla="*/ 721170 h 642"/>
                <a:gd name="T46" fmla="*/ 33808 w 1417"/>
                <a:gd name="T47" fmla="*/ 882682 h 642"/>
                <a:gd name="T48" fmla="*/ 11269 w 1417"/>
                <a:gd name="T49" fmla="*/ 1085511 h 642"/>
                <a:gd name="T50" fmla="*/ 18782 w 1417"/>
                <a:gd name="T51" fmla="*/ 1194438 h 642"/>
                <a:gd name="T52" fmla="*/ 26295 w 1417"/>
                <a:gd name="T53" fmla="*/ 1254536 h 642"/>
                <a:gd name="T54" fmla="*/ 30052 w 1417"/>
                <a:gd name="T55" fmla="*/ 1280828 h 642"/>
                <a:gd name="T56" fmla="*/ 37564 w 1417"/>
                <a:gd name="T57" fmla="*/ 1310877 h 642"/>
                <a:gd name="T58" fmla="*/ 127719 w 1417"/>
                <a:gd name="T59" fmla="*/ 1547511 h 642"/>
                <a:gd name="T60" fmla="*/ 503364 w 1417"/>
                <a:gd name="T61" fmla="*/ 1971950 h 642"/>
                <a:gd name="T62" fmla="*/ 1074344 w 1417"/>
                <a:gd name="T63" fmla="*/ 2253657 h 642"/>
                <a:gd name="T64" fmla="*/ 1746749 w 1417"/>
                <a:gd name="T65" fmla="*/ 2358828 h 642"/>
                <a:gd name="T66" fmla="*/ 2449205 w 1417"/>
                <a:gd name="T67" fmla="*/ 2298730 h 642"/>
                <a:gd name="T68" fmla="*/ 3132878 w 1417"/>
                <a:gd name="T69" fmla="*/ 2125950 h 642"/>
                <a:gd name="T70" fmla="*/ 3760205 w 1417"/>
                <a:gd name="T71" fmla="*/ 1851755 h 642"/>
                <a:gd name="T72" fmla="*/ 4282352 w 1417"/>
                <a:gd name="T73" fmla="*/ 1494926 h 642"/>
                <a:gd name="T74" fmla="*/ 4676779 w 1417"/>
                <a:gd name="T75" fmla="*/ 1089268 h 642"/>
                <a:gd name="T76" fmla="*/ 4947243 w 1417"/>
                <a:gd name="T77" fmla="*/ 691121 h 642"/>
                <a:gd name="T78" fmla="*/ 5105014 w 1417"/>
                <a:gd name="T79" fmla="*/ 356829 h 642"/>
                <a:gd name="T80" fmla="*/ 5180143 w 1417"/>
                <a:gd name="T81" fmla="*/ 135219 h 642"/>
                <a:gd name="T82" fmla="*/ 5195169 w 1417"/>
                <a:gd name="T83" fmla="*/ 75122 h 642"/>
                <a:gd name="T84" fmla="*/ 5198925 w 1417"/>
                <a:gd name="T85" fmla="*/ 56341 h 642"/>
                <a:gd name="T86" fmla="*/ 5198925 w 1417"/>
                <a:gd name="T87" fmla="*/ 56341 h 642"/>
                <a:gd name="T88" fmla="*/ 5270298 w 1417"/>
                <a:gd name="T89" fmla="*/ 7512 h 642"/>
                <a:gd name="T90" fmla="*/ 5315375 w 1417"/>
                <a:gd name="T91" fmla="*/ 78878 h 6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17" h="642">
                  <a:moveTo>
                    <a:pt x="1415" y="21"/>
                  </a:moveTo>
                  <a:cubicBezTo>
                    <a:pt x="1415" y="21"/>
                    <a:pt x="1415" y="22"/>
                    <a:pt x="1415" y="23"/>
                  </a:cubicBezTo>
                  <a:cubicBezTo>
                    <a:pt x="1415" y="24"/>
                    <a:pt x="1414" y="25"/>
                    <a:pt x="1414" y="27"/>
                  </a:cubicBezTo>
                  <a:cubicBezTo>
                    <a:pt x="1413" y="31"/>
                    <a:pt x="1411" y="37"/>
                    <a:pt x="1409" y="45"/>
                  </a:cubicBezTo>
                  <a:cubicBezTo>
                    <a:pt x="1405" y="59"/>
                    <a:pt x="1398" y="81"/>
                    <a:pt x="1387" y="107"/>
                  </a:cubicBezTo>
                  <a:cubicBezTo>
                    <a:pt x="1376" y="133"/>
                    <a:pt x="1362" y="164"/>
                    <a:pt x="1342" y="198"/>
                  </a:cubicBezTo>
                  <a:cubicBezTo>
                    <a:pt x="1322" y="232"/>
                    <a:pt x="1297" y="269"/>
                    <a:pt x="1266" y="306"/>
                  </a:cubicBezTo>
                  <a:cubicBezTo>
                    <a:pt x="1235" y="344"/>
                    <a:pt x="1198" y="381"/>
                    <a:pt x="1155" y="416"/>
                  </a:cubicBezTo>
                  <a:cubicBezTo>
                    <a:pt x="1112" y="451"/>
                    <a:pt x="1064" y="484"/>
                    <a:pt x="1011" y="512"/>
                  </a:cubicBezTo>
                  <a:cubicBezTo>
                    <a:pt x="957" y="540"/>
                    <a:pt x="900" y="564"/>
                    <a:pt x="840" y="583"/>
                  </a:cubicBezTo>
                  <a:cubicBezTo>
                    <a:pt x="780" y="602"/>
                    <a:pt x="718" y="617"/>
                    <a:pt x="655" y="627"/>
                  </a:cubicBezTo>
                  <a:cubicBezTo>
                    <a:pt x="592" y="637"/>
                    <a:pt x="528" y="642"/>
                    <a:pt x="465" y="640"/>
                  </a:cubicBezTo>
                  <a:cubicBezTo>
                    <a:pt x="402" y="638"/>
                    <a:pt x="340" y="628"/>
                    <a:pt x="283" y="610"/>
                  </a:cubicBezTo>
                  <a:cubicBezTo>
                    <a:pt x="226" y="591"/>
                    <a:pt x="173" y="565"/>
                    <a:pt x="130" y="531"/>
                  </a:cubicBezTo>
                  <a:cubicBezTo>
                    <a:pt x="86" y="498"/>
                    <a:pt x="52" y="457"/>
                    <a:pt x="29" y="415"/>
                  </a:cubicBezTo>
                  <a:cubicBezTo>
                    <a:pt x="18" y="393"/>
                    <a:pt x="10" y="372"/>
                    <a:pt x="6" y="350"/>
                  </a:cubicBezTo>
                  <a:cubicBezTo>
                    <a:pt x="1" y="329"/>
                    <a:pt x="0" y="308"/>
                    <a:pt x="0" y="288"/>
                  </a:cubicBezTo>
                  <a:cubicBezTo>
                    <a:pt x="1" y="269"/>
                    <a:pt x="3" y="251"/>
                    <a:pt x="7" y="235"/>
                  </a:cubicBezTo>
                  <a:cubicBezTo>
                    <a:pt x="11" y="218"/>
                    <a:pt x="16" y="204"/>
                    <a:pt x="22" y="191"/>
                  </a:cubicBezTo>
                  <a:cubicBezTo>
                    <a:pt x="34" y="166"/>
                    <a:pt x="47" y="148"/>
                    <a:pt x="57" y="137"/>
                  </a:cubicBezTo>
                  <a:cubicBezTo>
                    <a:pt x="66" y="126"/>
                    <a:pt x="73" y="121"/>
                    <a:pt x="73" y="121"/>
                  </a:cubicBezTo>
                  <a:cubicBezTo>
                    <a:pt x="73" y="121"/>
                    <a:pt x="67" y="126"/>
                    <a:pt x="57" y="137"/>
                  </a:cubicBezTo>
                  <a:cubicBezTo>
                    <a:pt x="47" y="148"/>
                    <a:pt x="34" y="166"/>
                    <a:pt x="23" y="192"/>
                  </a:cubicBezTo>
                  <a:cubicBezTo>
                    <a:pt x="18" y="204"/>
                    <a:pt x="13" y="219"/>
                    <a:pt x="9" y="235"/>
                  </a:cubicBezTo>
                  <a:cubicBezTo>
                    <a:pt x="6" y="251"/>
                    <a:pt x="3" y="269"/>
                    <a:pt x="3" y="289"/>
                  </a:cubicBezTo>
                  <a:cubicBezTo>
                    <a:pt x="3" y="298"/>
                    <a:pt x="4" y="308"/>
                    <a:pt x="5" y="318"/>
                  </a:cubicBezTo>
                  <a:cubicBezTo>
                    <a:pt x="5" y="323"/>
                    <a:pt x="6" y="328"/>
                    <a:pt x="7" y="334"/>
                  </a:cubicBezTo>
                  <a:cubicBezTo>
                    <a:pt x="7" y="336"/>
                    <a:pt x="7" y="339"/>
                    <a:pt x="8" y="341"/>
                  </a:cubicBezTo>
                  <a:cubicBezTo>
                    <a:pt x="8" y="344"/>
                    <a:pt x="9" y="347"/>
                    <a:pt x="10" y="349"/>
                  </a:cubicBezTo>
                  <a:cubicBezTo>
                    <a:pt x="14" y="370"/>
                    <a:pt x="23" y="392"/>
                    <a:pt x="34" y="412"/>
                  </a:cubicBezTo>
                  <a:cubicBezTo>
                    <a:pt x="56" y="454"/>
                    <a:pt x="91" y="493"/>
                    <a:pt x="134" y="525"/>
                  </a:cubicBezTo>
                  <a:cubicBezTo>
                    <a:pt x="177" y="558"/>
                    <a:pt x="229" y="583"/>
                    <a:pt x="286" y="600"/>
                  </a:cubicBezTo>
                  <a:cubicBezTo>
                    <a:pt x="342" y="617"/>
                    <a:pt x="403" y="626"/>
                    <a:pt x="465" y="628"/>
                  </a:cubicBezTo>
                  <a:cubicBezTo>
                    <a:pt x="527" y="629"/>
                    <a:pt x="590" y="623"/>
                    <a:pt x="652" y="612"/>
                  </a:cubicBezTo>
                  <a:cubicBezTo>
                    <a:pt x="714" y="601"/>
                    <a:pt x="775" y="586"/>
                    <a:pt x="834" y="566"/>
                  </a:cubicBezTo>
                  <a:cubicBezTo>
                    <a:pt x="893" y="546"/>
                    <a:pt x="949" y="522"/>
                    <a:pt x="1001" y="493"/>
                  </a:cubicBezTo>
                  <a:cubicBezTo>
                    <a:pt x="1052" y="465"/>
                    <a:pt x="1099" y="432"/>
                    <a:pt x="1140" y="398"/>
                  </a:cubicBezTo>
                  <a:cubicBezTo>
                    <a:pt x="1181" y="363"/>
                    <a:pt x="1216" y="326"/>
                    <a:pt x="1245" y="290"/>
                  </a:cubicBezTo>
                  <a:cubicBezTo>
                    <a:pt x="1275" y="253"/>
                    <a:pt x="1298" y="217"/>
                    <a:pt x="1317" y="184"/>
                  </a:cubicBezTo>
                  <a:cubicBezTo>
                    <a:pt x="1335" y="151"/>
                    <a:pt x="1349" y="121"/>
                    <a:pt x="1359" y="95"/>
                  </a:cubicBezTo>
                  <a:cubicBezTo>
                    <a:pt x="1369" y="70"/>
                    <a:pt x="1375" y="50"/>
                    <a:pt x="1379" y="36"/>
                  </a:cubicBezTo>
                  <a:cubicBezTo>
                    <a:pt x="1381" y="29"/>
                    <a:pt x="1382" y="24"/>
                    <a:pt x="1383" y="20"/>
                  </a:cubicBezTo>
                  <a:cubicBezTo>
                    <a:pt x="1384" y="17"/>
                    <a:pt x="1384" y="15"/>
                    <a:pt x="1384" y="15"/>
                  </a:cubicBezTo>
                  <a:cubicBezTo>
                    <a:pt x="1384" y="15"/>
                    <a:pt x="1384" y="15"/>
                    <a:pt x="1384" y="15"/>
                  </a:cubicBezTo>
                  <a:cubicBezTo>
                    <a:pt x="1386" y="6"/>
                    <a:pt x="1394" y="0"/>
                    <a:pt x="1403" y="2"/>
                  </a:cubicBezTo>
                  <a:cubicBezTo>
                    <a:pt x="1412" y="4"/>
                    <a:pt x="1417" y="13"/>
                    <a:pt x="1415" y="21"/>
                  </a:cubicBezTo>
                  <a:close/>
                </a:path>
              </a:pathLst>
            </a:custGeom>
            <a:solidFill>
              <a:srgbClr val="F9E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1" name="Freeform 1007"/>
            <p:cNvSpPr>
              <a:spLocks/>
            </p:cNvSpPr>
            <p:nvPr/>
          </p:nvSpPr>
          <p:spPr bwMode="auto">
            <a:xfrm>
              <a:off x="6053138" y="3181350"/>
              <a:ext cx="4972050" cy="2073275"/>
            </a:xfrm>
            <a:custGeom>
              <a:avLst/>
              <a:gdLst>
                <a:gd name="T0" fmla="*/ 4960784 w 1324"/>
                <a:gd name="T1" fmla="*/ 82631 h 552"/>
                <a:gd name="T2" fmla="*/ 4960784 w 1324"/>
                <a:gd name="T3" fmla="*/ 90142 h 552"/>
                <a:gd name="T4" fmla="*/ 4953273 w 1324"/>
                <a:gd name="T5" fmla="*/ 105166 h 552"/>
                <a:gd name="T6" fmla="*/ 4934497 w 1324"/>
                <a:gd name="T7" fmla="*/ 161505 h 552"/>
                <a:gd name="T8" fmla="*/ 4840614 w 1324"/>
                <a:gd name="T9" fmla="*/ 364325 h 552"/>
                <a:gd name="T10" fmla="*/ 4660358 w 1324"/>
                <a:gd name="T11" fmla="*/ 657288 h 552"/>
                <a:gd name="T12" fmla="*/ 4374953 w 1324"/>
                <a:gd name="T13" fmla="*/ 999078 h 552"/>
                <a:gd name="T14" fmla="*/ 3976889 w 1324"/>
                <a:gd name="T15" fmla="*/ 1340868 h 552"/>
                <a:gd name="T16" fmla="*/ 3473675 w 1324"/>
                <a:gd name="T17" fmla="*/ 1641343 h 552"/>
                <a:gd name="T18" fmla="*/ 2891600 w 1324"/>
                <a:gd name="T19" fmla="*/ 1866699 h 552"/>
                <a:gd name="T20" fmla="*/ 2579908 w 1324"/>
                <a:gd name="T21" fmla="*/ 1949329 h 552"/>
                <a:gd name="T22" fmla="*/ 2264461 w 1324"/>
                <a:gd name="T23" fmla="*/ 2013180 h 552"/>
                <a:gd name="T24" fmla="*/ 1626056 w 1324"/>
                <a:gd name="T25" fmla="*/ 2069519 h 552"/>
                <a:gd name="T26" fmla="*/ 1006427 w 1324"/>
                <a:gd name="T27" fmla="*/ 1998156 h 552"/>
                <a:gd name="T28" fmla="*/ 724778 w 1324"/>
                <a:gd name="T29" fmla="*/ 1900502 h 552"/>
                <a:gd name="T30" fmla="*/ 480682 w 1324"/>
                <a:gd name="T31" fmla="*/ 1757777 h 552"/>
                <a:gd name="T32" fmla="*/ 131436 w 1324"/>
                <a:gd name="T33" fmla="*/ 1370916 h 552"/>
                <a:gd name="T34" fmla="*/ 41309 w 1324"/>
                <a:gd name="T35" fmla="*/ 1156827 h 552"/>
                <a:gd name="T36" fmla="*/ 18777 w 1324"/>
                <a:gd name="T37" fmla="*/ 1055417 h 552"/>
                <a:gd name="T38" fmla="*/ 7511 w 1324"/>
                <a:gd name="T39" fmla="*/ 954007 h 552"/>
                <a:gd name="T40" fmla="*/ 48819 w 1324"/>
                <a:gd name="T41" fmla="*/ 619729 h 552"/>
                <a:gd name="T42" fmla="*/ 142702 w 1324"/>
                <a:gd name="T43" fmla="*/ 420664 h 552"/>
                <a:gd name="T44" fmla="*/ 187766 w 1324"/>
                <a:gd name="T45" fmla="*/ 360570 h 552"/>
                <a:gd name="T46" fmla="*/ 142702 w 1324"/>
                <a:gd name="T47" fmla="*/ 424420 h 552"/>
                <a:gd name="T48" fmla="*/ 56330 w 1324"/>
                <a:gd name="T49" fmla="*/ 619729 h 552"/>
                <a:gd name="T50" fmla="*/ 18777 w 1324"/>
                <a:gd name="T51" fmla="*/ 950251 h 552"/>
                <a:gd name="T52" fmla="*/ 30043 w 1324"/>
                <a:gd name="T53" fmla="*/ 1051661 h 552"/>
                <a:gd name="T54" fmla="*/ 56330 w 1324"/>
                <a:gd name="T55" fmla="*/ 1153071 h 552"/>
                <a:gd name="T56" fmla="*/ 146458 w 1324"/>
                <a:gd name="T57" fmla="*/ 1363404 h 552"/>
                <a:gd name="T58" fmla="*/ 495703 w 1324"/>
                <a:gd name="T59" fmla="*/ 1735241 h 552"/>
                <a:gd name="T60" fmla="*/ 1017693 w 1324"/>
                <a:gd name="T61" fmla="*/ 1964353 h 552"/>
                <a:gd name="T62" fmla="*/ 1626056 w 1324"/>
                <a:gd name="T63" fmla="*/ 2024448 h 552"/>
                <a:gd name="T64" fmla="*/ 2256950 w 1324"/>
                <a:gd name="T65" fmla="*/ 1956841 h 552"/>
                <a:gd name="T66" fmla="*/ 2564887 w 1324"/>
                <a:gd name="T67" fmla="*/ 1889234 h 552"/>
                <a:gd name="T68" fmla="*/ 2869068 w 1324"/>
                <a:gd name="T69" fmla="*/ 1802848 h 552"/>
                <a:gd name="T70" fmla="*/ 3436122 w 1324"/>
                <a:gd name="T71" fmla="*/ 1569980 h 552"/>
                <a:gd name="T72" fmla="*/ 3920559 w 1324"/>
                <a:gd name="T73" fmla="*/ 1269505 h 552"/>
                <a:gd name="T74" fmla="*/ 4299847 w 1324"/>
                <a:gd name="T75" fmla="*/ 931471 h 552"/>
                <a:gd name="T76" fmla="*/ 4570230 w 1324"/>
                <a:gd name="T77" fmla="*/ 593437 h 552"/>
                <a:gd name="T78" fmla="*/ 4739220 w 1324"/>
                <a:gd name="T79" fmla="*/ 311742 h 552"/>
                <a:gd name="T80" fmla="*/ 4821837 w 1324"/>
                <a:gd name="T81" fmla="*/ 116434 h 552"/>
                <a:gd name="T82" fmla="*/ 4840614 w 1324"/>
                <a:gd name="T83" fmla="*/ 67607 h 552"/>
                <a:gd name="T84" fmla="*/ 4844369 w 1324"/>
                <a:gd name="T85" fmla="*/ 48827 h 552"/>
                <a:gd name="T86" fmla="*/ 4848124 w 1324"/>
                <a:gd name="T87" fmla="*/ 48827 h 552"/>
                <a:gd name="T88" fmla="*/ 4923231 w 1324"/>
                <a:gd name="T89" fmla="*/ 7512 h 552"/>
                <a:gd name="T90" fmla="*/ 4960784 w 1324"/>
                <a:gd name="T91" fmla="*/ 82631 h 5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24" h="552">
                  <a:moveTo>
                    <a:pt x="1321" y="22"/>
                  </a:moveTo>
                  <a:cubicBezTo>
                    <a:pt x="1321" y="22"/>
                    <a:pt x="1321" y="23"/>
                    <a:pt x="1321" y="24"/>
                  </a:cubicBezTo>
                  <a:cubicBezTo>
                    <a:pt x="1320" y="25"/>
                    <a:pt x="1320" y="26"/>
                    <a:pt x="1319" y="28"/>
                  </a:cubicBezTo>
                  <a:cubicBezTo>
                    <a:pt x="1318" y="31"/>
                    <a:pt x="1316" y="36"/>
                    <a:pt x="1314" y="43"/>
                  </a:cubicBezTo>
                  <a:cubicBezTo>
                    <a:pt x="1309" y="56"/>
                    <a:pt x="1301" y="74"/>
                    <a:pt x="1289" y="97"/>
                  </a:cubicBezTo>
                  <a:cubicBezTo>
                    <a:pt x="1277" y="119"/>
                    <a:pt x="1261" y="146"/>
                    <a:pt x="1241" y="175"/>
                  </a:cubicBezTo>
                  <a:cubicBezTo>
                    <a:pt x="1220" y="204"/>
                    <a:pt x="1195" y="235"/>
                    <a:pt x="1165" y="266"/>
                  </a:cubicBezTo>
                  <a:cubicBezTo>
                    <a:pt x="1134" y="297"/>
                    <a:pt x="1099" y="328"/>
                    <a:pt x="1059" y="357"/>
                  </a:cubicBezTo>
                  <a:cubicBezTo>
                    <a:pt x="1018" y="387"/>
                    <a:pt x="973" y="414"/>
                    <a:pt x="925" y="437"/>
                  </a:cubicBezTo>
                  <a:cubicBezTo>
                    <a:pt x="876" y="461"/>
                    <a:pt x="824" y="481"/>
                    <a:pt x="770" y="497"/>
                  </a:cubicBezTo>
                  <a:cubicBezTo>
                    <a:pt x="743" y="505"/>
                    <a:pt x="715" y="513"/>
                    <a:pt x="687" y="519"/>
                  </a:cubicBezTo>
                  <a:cubicBezTo>
                    <a:pt x="660" y="525"/>
                    <a:pt x="632" y="531"/>
                    <a:pt x="603" y="536"/>
                  </a:cubicBezTo>
                  <a:cubicBezTo>
                    <a:pt x="547" y="546"/>
                    <a:pt x="489" y="551"/>
                    <a:pt x="433" y="551"/>
                  </a:cubicBezTo>
                  <a:cubicBezTo>
                    <a:pt x="376" y="552"/>
                    <a:pt x="321" y="546"/>
                    <a:pt x="268" y="532"/>
                  </a:cubicBezTo>
                  <a:cubicBezTo>
                    <a:pt x="242" y="525"/>
                    <a:pt x="217" y="517"/>
                    <a:pt x="193" y="506"/>
                  </a:cubicBezTo>
                  <a:cubicBezTo>
                    <a:pt x="170" y="495"/>
                    <a:pt x="148" y="482"/>
                    <a:pt x="128" y="468"/>
                  </a:cubicBezTo>
                  <a:cubicBezTo>
                    <a:pt x="87" y="439"/>
                    <a:pt x="56" y="403"/>
                    <a:pt x="35" y="365"/>
                  </a:cubicBezTo>
                  <a:cubicBezTo>
                    <a:pt x="24" y="347"/>
                    <a:pt x="16" y="327"/>
                    <a:pt x="11" y="308"/>
                  </a:cubicBezTo>
                  <a:cubicBezTo>
                    <a:pt x="8" y="299"/>
                    <a:pt x="6" y="290"/>
                    <a:pt x="5" y="281"/>
                  </a:cubicBezTo>
                  <a:cubicBezTo>
                    <a:pt x="3" y="271"/>
                    <a:pt x="2" y="262"/>
                    <a:pt x="2" y="254"/>
                  </a:cubicBezTo>
                  <a:cubicBezTo>
                    <a:pt x="0" y="219"/>
                    <a:pt x="5" y="188"/>
                    <a:pt x="13" y="165"/>
                  </a:cubicBezTo>
                  <a:cubicBezTo>
                    <a:pt x="21" y="141"/>
                    <a:pt x="31" y="124"/>
                    <a:pt x="38" y="112"/>
                  </a:cubicBezTo>
                  <a:cubicBezTo>
                    <a:pt x="45" y="101"/>
                    <a:pt x="50" y="96"/>
                    <a:pt x="50" y="96"/>
                  </a:cubicBezTo>
                  <a:cubicBezTo>
                    <a:pt x="50" y="96"/>
                    <a:pt x="45" y="101"/>
                    <a:pt x="38" y="113"/>
                  </a:cubicBezTo>
                  <a:cubicBezTo>
                    <a:pt x="31" y="124"/>
                    <a:pt x="22" y="141"/>
                    <a:pt x="15" y="165"/>
                  </a:cubicBezTo>
                  <a:cubicBezTo>
                    <a:pt x="7" y="189"/>
                    <a:pt x="2" y="219"/>
                    <a:pt x="5" y="253"/>
                  </a:cubicBezTo>
                  <a:cubicBezTo>
                    <a:pt x="5" y="262"/>
                    <a:pt x="6" y="271"/>
                    <a:pt x="8" y="280"/>
                  </a:cubicBezTo>
                  <a:cubicBezTo>
                    <a:pt x="10" y="289"/>
                    <a:pt x="12" y="298"/>
                    <a:pt x="15" y="307"/>
                  </a:cubicBezTo>
                  <a:cubicBezTo>
                    <a:pt x="20" y="326"/>
                    <a:pt x="29" y="344"/>
                    <a:pt x="39" y="363"/>
                  </a:cubicBezTo>
                  <a:cubicBezTo>
                    <a:pt x="61" y="399"/>
                    <a:pt x="92" y="434"/>
                    <a:pt x="132" y="462"/>
                  </a:cubicBezTo>
                  <a:cubicBezTo>
                    <a:pt x="172" y="490"/>
                    <a:pt x="219" y="510"/>
                    <a:pt x="271" y="523"/>
                  </a:cubicBezTo>
                  <a:cubicBezTo>
                    <a:pt x="322" y="535"/>
                    <a:pt x="377" y="540"/>
                    <a:pt x="433" y="539"/>
                  </a:cubicBezTo>
                  <a:cubicBezTo>
                    <a:pt x="488" y="538"/>
                    <a:pt x="545" y="531"/>
                    <a:pt x="601" y="521"/>
                  </a:cubicBezTo>
                  <a:cubicBezTo>
                    <a:pt x="628" y="516"/>
                    <a:pt x="656" y="510"/>
                    <a:pt x="683" y="503"/>
                  </a:cubicBezTo>
                  <a:cubicBezTo>
                    <a:pt x="711" y="496"/>
                    <a:pt x="738" y="488"/>
                    <a:pt x="764" y="480"/>
                  </a:cubicBezTo>
                  <a:cubicBezTo>
                    <a:pt x="817" y="463"/>
                    <a:pt x="868" y="442"/>
                    <a:pt x="915" y="418"/>
                  </a:cubicBezTo>
                  <a:cubicBezTo>
                    <a:pt x="962" y="394"/>
                    <a:pt x="1006" y="367"/>
                    <a:pt x="1044" y="338"/>
                  </a:cubicBezTo>
                  <a:cubicBezTo>
                    <a:pt x="1083" y="309"/>
                    <a:pt x="1117" y="278"/>
                    <a:pt x="1145" y="248"/>
                  </a:cubicBezTo>
                  <a:cubicBezTo>
                    <a:pt x="1174" y="217"/>
                    <a:pt x="1198" y="187"/>
                    <a:pt x="1217" y="158"/>
                  </a:cubicBezTo>
                  <a:cubicBezTo>
                    <a:pt x="1236" y="130"/>
                    <a:pt x="1251" y="104"/>
                    <a:pt x="1262" y="83"/>
                  </a:cubicBezTo>
                  <a:cubicBezTo>
                    <a:pt x="1273" y="61"/>
                    <a:pt x="1280" y="43"/>
                    <a:pt x="1284" y="31"/>
                  </a:cubicBezTo>
                  <a:cubicBezTo>
                    <a:pt x="1287" y="25"/>
                    <a:pt x="1288" y="21"/>
                    <a:pt x="1289" y="18"/>
                  </a:cubicBezTo>
                  <a:cubicBezTo>
                    <a:pt x="1290" y="15"/>
                    <a:pt x="1290" y="13"/>
                    <a:pt x="1290" y="13"/>
                  </a:cubicBezTo>
                  <a:cubicBezTo>
                    <a:pt x="1291" y="13"/>
                    <a:pt x="1291" y="13"/>
                    <a:pt x="1291" y="13"/>
                  </a:cubicBezTo>
                  <a:cubicBezTo>
                    <a:pt x="1293" y="4"/>
                    <a:pt x="1302" y="0"/>
                    <a:pt x="1311" y="2"/>
                  </a:cubicBezTo>
                  <a:cubicBezTo>
                    <a:pt x="1319" y="5"/>
                    <a:pt x="1324" y="14"/>
                    <a:pt x="1321" y="22"/>
                  </a:cubicBezTo>
                  <a:close/>
                </a:path>
              </a:pathLst>
            </a:custGeom>
            <a:solidFill>
              <a:srgbClr val="FD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05" name="组合 1074"/>
          <p:cNvGrpSpPr>
            <a:grpSpLocks/>
          </p:cNvGrpSpPr>
          <p:nvPr/>
        </p:nvGrpSpPr>
        <p:grpSpPr bwMode="auto">
          <a:xfrm>
            <a:off x="3597275" y="2055813"/>
            <a:ext cx="1274763" cy="1665287"/>
            <a:chOff x="6938963" y="1935163"/>
            <a:chExt cx="2232025" cy="2914651"/>
          </a:xfrm>
        </p:grpSpPr>
        <p:sp>
          <p:nvSpPr>
            <p:cNvPr id="51209" name="Freeform 1040"/>
            <p:cNvSpPr>
              <a:spLocks/>
            </p:cNvSpPr>
            <p:nvPr/>
          </p:nvSpPr>
          <p:spPr bwMode="auto">
            <a:xfrm>
              <a:off x="6938963" y="4130676"/>
              <a:ext cx="306387" cy="573088"/>
            </a:xfrm>
            <a:custGeom>
              <a:avLst/>
              <a:gdLst>
                <a:gd name="T0" fmla="*/ 159854 w 23"/>
                <a:gd name="T1" fmla="*/ 13328 h 43"/>
                <a:gd name="T2" fmla="*/ 13321 w 23"/>
                <a:gd name="T3" fmla="*/ 39983 h 43"/>
                <a:gd name="T4" fmla="*/ 53285 w 23"/>
                <a:gd name="T5" fmla="*/ 226570 h 43"/>
                <a:gd name="T6" fmla="*/ 79927 w 23"/>
                <a:gd name="T7" fmla="*/ 346518 h 43"/>
                <a:gd name="T8" fmla="*/ 159854 w 23"/>
                <a:gd name="T9" fmla="*/ 546433 h 43"/>
                <a:gd name="T10" fmla="*/ 306387 w 23"/>
                <a:gd name="T11" fmla="*/ 319863 h 43"/>
                <a:gd name="T12" fmla="*/ 159854 w 23"/>
                <a:gd name="T13" fmla="*/ 13328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3">
                  <a:moveTo>
                    <a:pt x="12" y="1"/>
                  </a:moveTo>
                  <a:cubicBezTo>
                    <a:pt x="9" y="0"/>
                    <a:pt x="3" y="1"/>
                    <a:pt x="1" y="3"/>
                  </a:cubicBezTo>
                  <a:cubicBezTo>
                    <a:pt x="0" y="5"/>
                    <a:pt x="4" y="15"/>
                    <a:pt x="4" y="17"/>
                  </a:cubicBezTo>
                  <a:cubicBezTo>
                    <a:pt x="5" y="19"/>
                    <a:pt x="5" y="23"/>
                    <a:pt x="6" y="26"/>
                  </a:cubicBezTo>
                  <a:cubicBezTo>
                    <a:pt x="6" y="30"/>
                    <a:pt x="7" y="39"/>
                    <a:pt x="12" y="41"/>
                  </a:cubicBezTo>
                  <a:cubicBezTo>
                    <a:pt x="16" y="43"/>
                    <a:pt x="23" y="37"/>
                    <a:pt x="23" y="24"/>
                  </a:cubicBezTo>
                  <a:cubicBezTo>
                    <a:pt x="22" y="12"/>
                    <a:pt x="12" y="1"/>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0" name="Freeform 1041"/>
            <p:cNvSpPr>
              <a:spLocks/>
            </p:cNvSpPr>
            <p:nvPr/>
          </p:nvSpPr>
          <p:spPr bwMode="auto">
            <a:xfrm>
              <a:off x="6938963" y="4144963"/>
              <a:ext cx="239712" cy="546100"/>
            </a:xfrm>
            <a:custGeom>
              <a:avLst/>
              <a:gdLst>
                <a:gd name="T0" fmla="*/ 213077 w 18"/>
                <a:gd name="T1" fmla="*/ 506141 h 41"/>
                <a:gd name="T2" fmla="*/ 133173 w 18"/>
                <a:gd name="T3" fmla="*/ 306349 h 41"/>
                <a:gd name="T4" fmla="*/ 119856 w 18"/>
                <a:gd name="T5" fmla="*/ 186473 h 41"/>
                <a:gd name="T6" fmla="*/ 79904 w 18"/>
                <a:gd name="T7" fmla="*/ 0 h 41"/>
                <a:gd name="T8" fmla="*/ 79904 w 18"/>
                <a:gd name="T9" fmla="*/ 0 h 41"/>
                <a:gd name="T10" fmla="*/ 13317 w 18"/>
                <a:gd name="T11" fmla="*/ 26639 h 41"/>
                <a:gd name="T12" fmla="*/ 53269 w 18"/>
                <a:gd name="T13" fmla="*/ 213112 h 41"/>
                <a:gd name="T14" fmla="*/ 79904 w 18"/>
                <a:gd name="T15" fmla="*/ 332988 h 41"/>
                <a:gd name="T16" fmla="*/ 159808 w 18"/>
                <a:gd name="T17" fmla="*/ 532780 h 41"/>
                <a:gd name="T18" fmla="*/ 239712 w 18"/>
                <a:gd name="T19" fmla="*/ 519461 h 41"/>
                <a:gd name="T20" fmla="*/ 213077 w 18"/>
                <a:gd name="T21" fmla="*/ 5061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41">
                  <a:moveTo>
                    <a:pt x="16" y="38"/>
                  </a:moveTo>
                  <a:cubicBezTo>
                    <a:pt x="12" y="36"/>
                    <a:pt x="11" y="27"/>
                    <a:pt x="10" y="23"/>
                  </a:cubicBezTo>
                  <a:cubicBezTo>
                    <a:pt x="9" y="20"/>
                    <a:pt x="9" y="16"/>
                    <a:pt x="9" y="14"/>
                  </a:cubicBezTo>
                  <a:cubicBezTo>
                    <a:pt x="9" y="12"/>
                    <a:pt x="5" y="2"/>
                    <a:pt x="6" y="0"/>
                  </a:cubicBezTo>
                  <a:cubicBezTo>
                    <a:pt x="6" y="0"/>
                    <a:pt x="6" y="0"/>
                    <a:pt x="6" y="0"/>
                  </a:cubicBezTo>
                  <a:cubicBezTo>
                    <a:pt x="4" y="0"/>
                    <a:pt x="2" y="1"/>
                    <a:pt x="1" y="2"/>
                  </a:cubicBezTo>
                  <a:cubicBezTo>
                    <a:pt x="0" y="4"/>
                    <a:pt x="4" y="14"/>
                    <a:pt x="4" y="16"/>
                  </a:cubicBezTo>
                  <a:cubicBezTo>
                    <a:pt x="5" y="18"/>
                    <a:pt x="5" y="22"/>
                    <a:pt x="6" y="25"/>
                  </a:cubicBezTo>
                  <a:cubicBezTo>
                    <a:pt x="6" y="29"/>
                    <a:pt x="7" y="38"/>
                    <a:pt x="12" y="40"/>
                  </a:cubicBezTo>
                  <a:cubicBezTo>
                    <a:pt x="13" y="41"/>
                    <a:pt x="16" y="40"/>
                    <a:pt x="18" y="39"/>
                  </a:cubicBezTo>
                  <a:cubicBezTo>
                    <a:pt x="17" y="38"/>
                    <a:pt x="17" y="38"/>
                    <a:pt x="16" y="3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1" name="Freeform 1042"/>
            <p:cNvSpPr>
              <a:spLocks/>
            </p:cNvSpPr>
            <p:nvPr/>
          </p:nvSpPr>
          <p:spPr bwMode="auto">
            <a:xfrm>
              <a:off x="7099300" y="3386138"/>
              <a:ext cx="974725" cy="1184275"/>
            </a:xfrm>
            <a:custGeom>
              <a:avLst/>
              <a:gdLst>
                <a:gd name="T0" fmla="*/ 734382 w 73"/>
                <a:gd name="T1" fmla="*/ 26613 h 89"/>
                <a:gd name="T2" fmla="*/ 387220 w 73"/>
                <a:gd name="T3" fmla="*/ 545565 h 89"/>
                <a:gd name="T4" fmla="*/ 0 w 73"/>
                <a:gd name="T5" fmla="*/ 745162 h 89"/>
                <a:gd name="T6" fmla="*/ 40057 w 73"/>
                <a:gd name="T7" fmla="*/ 984678 h 89"/>
                <a:gd name="T8" fmla="*/ 93467 w 73"/>
                <a:gd name="T9" fmla="*/ 1131049 h 89"/>
                <a:gd name="T10" fmla="*/ 93467 w 73"/>
                <a:gd name="T11" fmla="*/ 1144356 h 89"/>
                <a:gd name="T12" fmla="*/ 106819 w 73"/>
                <a:gd name="T13" fmla="*/ 1157662 h 89"/>
                <a:gd name="T14" fmla="*/ 614210 w 73"/>
                <a:gd name="T15" fmla="*/ 931452 h 89"/>
                <a:gd name="T16" fmla="*/ 961373 w 73"/>
                <a:gd name="T17" fmla="*/ 479033 h 89"/>
                <a:gd name="T18" fmla="*/ 734382 w 73"/>
                <a:gd name="T19" fmla="*/ 2661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89">
                  <a:moveTo>
                    <a:pt x="55" y="2"/>
                  </a:moveTo>
                  <a:cubicBezTo>
                    <a:pt x="53" y="0"/>
                    <a:pt x="36" y="35"/>
                    <a:pt x="29" y="41"/>
                  </a:cubicBezTo>
                  <a:cubicBezTo>
                    <a:pt x="25" y="45"/>
                    <a:pt x="6" y="53"/>
                    <a:pt x="0" y="56"/>
                  </a:cubicBezTo>
                  <a:cubicBezTo>
                    <a:pt x="1" y="62"/>
                    <a:pt x="2" y="68"/>
                    <a:pt x="3" y="74"/>
                  </a:cubicBezTo>
                  <a:cubicBezTo>
                    <a:pt x="4" y="78"/>
                    <a:pt x="5" y="81"/>
                    <a:pt x="7" y="85"/>
                  </a:cubicBezTo>
                  <a:cubicBezTo>
                    <a:pt x="7" y="86"/>
                    <a:pt x="7" y="86"/>
                    <a:pt x="7" y="86"/>
                  </a:cubicBezTo>
                  <a:cubicBezTo>
                    <a:pt x="7" y="87"/>
                    <a:pt x="8" y="87"/>
                    <a:pt x="8" y="87"/>
                  </a:cubicBezTo>
                  <a:cubicBezTo>
                    <a:pt x="11" y="89"/>
                    <a:pt x="41" y="72"/>
                    <a:pt x="46" y="70"/>
                  </a:cubicBezTo>
                  <a:cubicBezTo>
                    <a:pt x="51" y="67"/>
                    <a:pt x="70" y="50"/>
                    <a:pt x="72" y="36"/>
                  </a:cubicBezTo>
                  <a:cubicBezTo>
                    <a:pt x="73" y="27"/>
                    <a:pt x="56" y="3"/>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2" name="Freeform 1043"/>
            <p:cNvSpPr>
              <a:spLocks/>
            </p:cNvSpPr>
            <p:nvPr/>
          </p:nvSpPr>
          <p:spPr bwMode="auto">
            <a:xfrm>
              <a:off x="7151688" y="3492501"/>
              <a:ext cx="922337" cy="1077913"/>
            </a:xfrm>
            <a:custGeom>
              <a:avLst/>
              <a:gdLst>
                <a:gd name="T0" fmla="*/ 735196 w 69"/>
                <a:gd name="T1" fmla="*/ 0 h 81"/>
                <a:gd name="T2" fmla="*/ 828767 w 69"/>
                <a:gd name="T3" fmla="*/ 239536 h 81"/>
                <a:gd name="T4" fmla="*/ 481219 w 69"/>
                <a:gd name="T5" fmla="*/ 678686 h 81"/>
                <a:gd name="T6" fmla="*/ 0 w 69"/>
                <a:gd name="T7" fmla="*/ 918222 h 81"/>
                <a:gd name="T8" fmla="*/ 40102 w 69"/>
                <a:gd name="T9" fmla="*/ 1024683 h 81"/>
                <a:gd name="T10" fmla="*/ 40102 w 69"/>
                <a:gd name="T11" fmla="*/ 1037990 h 81"/>
                <a:gd name="T12" fmla="*/ 53469 w 69"/>
                <a:gd name="T13" fmla="*/ 1051298 h 81"/>
                <a:gd name="T14" fmla="*/ 561423 w 69"/>
                <a:gd name="T15" fmla="*/ 825069 h 81"/>
                <a:gd name="T16" fmla="*/ 908970 w 69"/>
                <a:gd name="T17" fmla="*/ 372612 h 81"/>
                <a:gd name="T18" fmla="*/ 735196 w 6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81">
                  <a:moveTo>
                    <a:pt x="55" y="0"/>
                  </a:moveTo>
                  <a:cubicBezTo>
                    <a:pt x="59" y="6"/>
                    <a:pt x="62" y="14"/>
                    <a:pt x="62" y="18"/>
                  </a:cubicBezTo>
                  <a:cubicBezTo>
                    <a:pt x="60" y="32"/>
                    <a:pt x="40" y="49"/>
                    <a:pt x="36" y="51"/>
                  </a:cubicBezTo>
                  <a:cubicBezTo>
                    <a:pt x="32" y="54"/>
                    <a:pt x="8" y="67"/>
                    <a:pt x="0" y="69"/>
                  </a:cubicBezTo>
                  <a:cubicBezTo>
                    <a:pt x="1" y="72"/>
                    <a:pt x="2" y="74"/>
                    <a:pt x="3" y="77"/>
                  </a:cubicBezTo>
                  <a:cubicBezTo>
                    <a:pt x="3" y="78"/>
                    <a:pt x="3" y="78"/>
                    <a:pt x="3" y="78"/>
                  </a:cubicBezTo>
                  <a:cubicBezTo>
                    <a:pt x="3" y="79"/>
                    <a:pt x="4" y="79"/>
                    <a:pt x="4" y="79"/>
                  </a:cubicBezTo>
                  <a:cubicBezTo>
                    <a:pt x="7" y="81"/>
                    <a:pt x="37" y="64"/>
                    <a:pt x="42" y="62"/>
                  </a:cubicBezTo>
                  <a:cubicBezTo>
                    <a:pt x="47" y="59"/>
                    <a:pt x="66" y="42"/>
                    <a:pt x="68" y="28"/>
                  </a:cubicBezTo>
                  <a:cubicBezTo>
                    <a:pt x="69" y="22"/>
                    <a:pt x="61" y="8"/>
                    <a:pt x="55"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3" name="Freeform 1044"/>
            <p:cNvSpPr>
              <a:spLocks/>
            </p:cNvSpPr>
            <p:nvPr/>
          </p:nvSpPr>
          <p:spPr bwMode="auto">
            <a:xfrm>
              <a:off x="8421688" y="4503738"/>
              <a:ext cx="549275" cy="346075"/>
            </a:xfrm>
            <a:custGeom>
              <a:avLst/>
              <a:gdLst>
                <a:gd name="T0" fmla="*/ 0 w 41"/>
                <a:gd name="T1" fmla="*/ 199659 h 26"/>
                <a:gd name="T2" fmla="*/ 40191 w 41"/>
                <a:gd name="T3" fmla="*/ 332764 h 26"/>
                <a:gd name="T4" fmla="*/ 227748 w 41"/>
                <a:gd name="T5" fmla="*/ 279522 h 26"/>
                <a:gd name="T6" fmla="*/ 348321 w 41"/>
                <a:gd name="T7" fmla="*/ 252901 h 26"/>
                <a:gd name="T8" fmla="*/ 535878 w 41"/>
                <a:gd name="T9" fmla="*/ 146416 h 26"/>
                <a:gd name="T10" fmla="*/ 294733 w 41"/>
                <a:gd name="T11" fmla="*/ 26621 h 26"/>
                <a:gd name="T12" fmla="*/ 0 w 41"/>
                <a:gd name="T13" fmla="*/ 199659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6">
                  <a:moveTo>
                    <a:pt x="0" y="15"/>
                  </a:moveTo>
                  <a:cubicBezTo>
                    <a:pt x="0" y="18"/>
                    <a:pt x="1" y="24"/>
                    <a:pt x="3" y="25"/>
                  </a:cubicBezTo>
                  <a:cubicBezTo>
                    <a:pt x="5" y="26"/>
                    <a:pt x="15" y="21"/>
                    <a:pt x="17" y="21"/>
                  </a:cubicBezTo>
                  <a:cubicBezTo>
                    <a:pt x="19" y="20"/>
                    <a:pt x="23" y="20"/>
                    <a:pt x="26" y="19"/>
                  </a:cubicBezTo>
                  <a:cubicBezTo>
                    <a:pt x="29" y="18"/>
                    <a:pt x="39" y="16"/>
                    <a:pt x="40" y="11"/>
                  </a:cubicBezTo>
                  <a:cubicBezTo>
                    <a:pt x="41" y="7"/>
                    <a:pt x="35" y="0"/>
                    <a:pt x="22" y="2"/>
                  </a:cubicBezTo>
                  <a:cubicBezTo>
                    <a:pt x="10" y="4"/>
                    <a:pt x="0" y="15"/>
                    <a:pt x="0" y="15"/>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4" name="Freeform 1045"/>
            <p:cNvSpPr>
              <a:spLocks/>
            </p:cNvSpPr>
            <p:nvPr/>
          </p:nvSpPr>
          <p:spPr bwMode="auto">
            <a:xfrm>
              <a:off x="8435975" y="4584701"/>
              <a:ext cx="534987" cy="265113"/>
            </a:xfrm>
            <a:custGeom>
              <a:avLst/>
              <a:gdLst>
                <a:gd name="T0" fmla="*/ 494863 w 40"/>
                <a:gd name="T1" fmla="*/ 0 h 20"/>
                <a:gd name="T2" fmla="*/ 494863 w 40"/>
                <a:gd name="T3" fmla="*/ 13256 h 20"/>
                <a:gd name="T4" fmla="*/ 307618 w 40"/>
                <a:gd name="T5" fmla="*/ 119301 h 20"/>
                <a:gd name="T6" fmla="*/ 187245 w 40"/>
                <a:gd name="T7" fmla="*/ 145812 h 20"/>
                <a:gd name="T8" fmla="*/ 0 w 40"/>
                <a:gd name="T9" fmla="*/ 198835 h 20"/>
                <a:gd name="T10" fmla="*/ 0 w 40"/>
                <a:gd name="T11" fmla="*/ 185579 h 20"/>
                <a:gd name="T12" fmla="*/ 26749 w 40"/>
                <a:gd name="T13" fmla="*/ 251857 h 20"/>
                <a:gd name="T14" fmla="*/ 213995 w 40"/>
                <a:gd name="T15" fmla="*/ 198835 h 20"/>
                <a:gd name="T16" fmla="*/ 334367 w 40"/>
                <a:gd name="T17" fmla="*/ 172323 h 20"/>
                <a:gd name="T18" fmla="*/ 521612 w 40"/>
                <a:gd name="T19" fmla="*/ 66278 h 20"/>
                <a:gd name="T20" fmla="*/ 494863 w 4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20">
                  <a:moveTo>
                    <a:pt x="37" y="0"/>
                  </a:moveTo>
                  <a:cubicBezTo>
                    <a:pt x="37" y="0"/>
                    <a:pt x="37" y="1"/>
                    <a:pt x="37" y="1"/>
                  </a:cubicBezTo>
                  <a:cubicBezTo>
                    <a:pt x="36" y="6"/>
                    <a:pt x="27" y="7"/>
                    <a:pt x="23" y="9"/>
                  </a:cubicBezTo>
                  <a:cubicBezTo>
                    <a:pt x="20" y="10"/>
                    <a:pt x="16" y="10"/>
                    <a:pt x="14" y="11"/>
                  </a:cubicBezTo>
                  <a:cubicBezTo>
                    <a:pt x="12" y="11"/>
                    <a:pt x="3" y="16"/>
                    <a:pt x="0" y="15"/>
                  </a:cubicBezTo>
                  <a:cubicBezTo>
                    <a:pt x="0" y="15"/>
                    <a:pt x="0" y="15"/>
                    <a:pt x="0" y="14"/>
                  </a:cubicBezTo>
                  <a:cubicBezTo>
                    <a:pt x="0" y="17"/>
                    <a:pt x="1" y="19"/>
                    <a:pt x="2" y="19"/>
                  </a:cubicBezTo>
                  <a:cubicBezTo>
                    <a:pt x="4" y="20"/>
                    <a:pt x="14" y="15"/>
                    <a:pt x="16" y="15"/>
                  </a:cubicBezTo>
                  <a:cubicBezTo>
                    <a:pt x="18" y="14"/>
                    <a:pt x="22" y="14"/>
                    <a:pt x="25" y="13"/>
                  </a:cubicBezTo>
                  <a:cubicBezTo>
                    <a:pt x="28" y="12"/>
                    <a:pt x="38" y="10"/>
                    <a:pt x="39" y="5"/>
                  </a:cubicBezTo>
                  <a:cubicBezTo>
                    <a:pt x="40" y="4"/>
                    <a:pt x="39" y="2"/>
                    <a:pt x="37"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5" name="Freeform 1046"/>
            <p:cNvSpPr>
              <a:spLocks/>
            </p:cNvSpPr>
            <p:nvPr/>
          </p:nvSpPr>
          <p:spPr bwMode="auto">
            <a:xfrm>
              <a:off x="7753350" y="3346451"/>
              <a:ext cx="1069975" cy="1423988"/>
            </a:xfrm>
            <a:custGeom>
              <a:avLst/>
              <a:gdLst>
                <a:gd name="T0" fmla="*/ 40124 w 80"/>
                <a:gd name="T1" fmla="*/ 13308 h 107"/>
                <a:gd name="T2" fmla="*/ 575112 w 80"/>
                <a:gd name="T3" fmla="*/ 0 h 107"/>
                <a:gd name="T4" fmla="*/ 789107 w 80"/>
                <a:gd name="T5" fmla="*/ 465790 h 107"/>
                <a:gd name="T6" fmla="*/ 1029851 w 80"/>
                <a:gd name="T7" fmla="*/ 1211055 h 107"/>
                <a:gd name="T8" fmla="*/ 655360 w 80"/>
                <a:gd name="T9" fmla="*/ 1384063 h 107"/>
                <a:gd name="T10" fmla="*/ 401241 w 80"/>
                <a:gd name="T11" fmla="*/ 771881 h 107"/>
                <a:gd name="T12" fmla="*/ 106998 w 80"/>
                <a:gd name="T13" fmla="*/ 346016 h 107"/>
                <a:gd name="T14" fmla="*/ 40124 w 80"/>
                <a:gd name="T15" fmla="*/ 13308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07">
                  <a:moveTo>
                    <a:pt x="3" y="1"/>
                  </a:moveTo>
                  <a:cubicBezTo>
                    <a:pt x="43" y="0"/>
                    <a:pt x="43" y="0"/>
                    <a:pt x="43" y="0"/>
                  </a:cubicBezTo>
                  <a:cubicBezTo>
                    <a:pt x="43" y="0"/>
                    <a:pt x="56" y="29"/>
                    <a:pt x="59" y="35"/>
                  </a:cubicBezTo>
                  <a:cubicBezTo>
                    <a:pt x="61" y="41"/>
                    <a:pt x="80" y="86"/>
                    <a:pt x="77" y="91"/>
                  </a:cubicBezTo>
                  <a:cubicBezTo>
                    <a:pt x="74" y="95"/>
                    <a:pt x="50" y="107"/>
                    <a:pt x="49" y="104"/>
                  </a:cubicBezTo>
                  <a:cubicBezTo>
                    <a:pt x="47" y="101"/>
                    <a:pt x="31" y="61"/>
                    <a:pt x="30" y="58"/>
                  </a:cubicBezTo>
                  <a:cubicBezTo>
                    <a:pt x="29" y="54"/>
                    <a:pt x="11" y="34"/>
                    <a:pt x="8" y="26"/>
                  </a:cubicBezTo>
                  <a:cubicBezTo>
                    <a:pt x="4" y="18"/>
                    <a:pt x="0"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6" name="Freeform 1047"/>
            <p:cNvSpPr>
              <a:spLocks/>
            </p:cNvSpPr>
            <p:nvPr/>
          </p:nvSpPr>
          <p:spPr bwMode="auto">
            <a:xfrm>
              <a:off x="7834313" y="3652838"/>
              <a:ext cx="333375" cy="492125"/>
            </a:xfrm>
            <a:custGeom>
              <a:avLst/>
              <a:gdLst>
                <a:gd name="T0" fmla="*/ 0 w 25"/>
                <a:gd name="T1" fmla="*/ 0 h 37"/>
                <a:gd name="T2" fmla="*/ 26670 w 25"/>
                <a:gd name="T3" fmla="*/ 39902 h 37"/>
                <a:gd name="T4" fmla="*/ 320040 w 25"/>
                <a:gd name="T5" fmla="*/ 465524 h 37"/>
                <a:gd name="T6" fmla="*/ 333375 w 25"/>
                <a:gd name="T7" fmla="*/ 492125 h 37"/>
                <a:gd name="T8" fmla="*/ 320040 w 25"/>
                <a:gd name="T9" fmla="*/ 359118 h 37"/>
                <a:gd name="T10" fmla="*/ 253365 w 25"/>
                <a:gd name="T11" fmla="*/ 239412 h 37"/>
                <a:gd name="T12" fmla="*/ 0 w 2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
                  <a:moveTo>
                    <a:pt x="0" y="0"/>
                  </a:moveTo>
                  <a:cubicBezTo>
                    <a:pt x="1" y="1"/>
                    <a:pt x="1" y="2"/>
                    <a:pt x="2" y="3"/>
                  </a:cubicBezTo>
                  <a:cubicBezTo>
                    <a:pt x="5" y="11"/>
                    <a:pt x="23" y="31"/>
                    <a:pt x="24" y="35"/>
                  </a:cubicBezTo>
                  <a:cubicBezTo>
                    <a:pt x="24" y="35"/>
                    <a:pt x="24" y="36"/>
                    <a:pt x="25" y="37"/>
                  </a:cubicBezTo>
                  <a:cubicBezTo>
                    <a:pt x="25" y="33"/>
                    <a:pt x="25" y="31"/>
                    <a:pt x="24" y="27"/>
                  </a:cubicBezTo>
                  <a:cubicBezTo>
                    <a:pt x="24" y="26"/>
                    <a:pt x="23" y="21"/>
                    <a:pt x="19" y="18"/>
                  </a:cubicBezTo>
                  <a:cubicBezTo>
                    <a:pt x="12" y="13"/>
                    <a:pt x="5" y="8"/>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7" name="Freeform 1048"/>
            <p:cNvSpPr>
              <a:spLocks/>
            </p:cNvSpPr>
            <p:nvPr/>
          </p:nvSpPr>
          <p:spPr bwMode="auto">
            <a:xfrm>
              <a:off x="8142288" y="3346451"/>
              <a:ext cx="681037" cy="1423988"/>
            </a:xfrm>
            <a:custGeom>
              <a:avLst/>
              <a:gdLst>
                <a:gd name="T0" fmla="*/ 400610 w 51"/>
                <a:gd name="T1" fmla="*/ 465790 h 107"/>
                <a:gd name="T2" fmla="*/ 186951 w 51"/>
                <a:gd name="T3" fmla="*/ 0 h 107"/>
                <a:gd name="T4" fmla="*/ 0 w 51"/>
                <a:gd name="T5" fmla="*/ 26617 h 107"/>
                <a:gd name="T6" fmla="*/ 360549 w 51"/>
                <a:gd name="T7" fmla="*/ 558949 h 107"/>
                <a:gd name="T8" fmla="*/ 413964 w 51"/>
                <a:gd name="T9" fmla="*/ 1157822 h 107"/>
                <a:gd name="T10" fmla="*/ 227012 w 51"/>
                <a:gd name="T11" fmla="*/ 1317522 h 107"/>
                <a:gd name="T12" fmla="*/ 267073 w 51"/>
                <a:gd name="T13" fmla="*/ 1384063 h 107"/>
                <a:gd name="T14" fmla="*/ 640976 w 51"/>
                <a:gd name="T15" fmla="*/ 1211055 h 107"/>
                <a:gd name="T16" fmla="*/ 400610 w 51"/>
                <a:gd name="T17" fmla="*/ 46579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07">
                  <a:moveTo>
                    <a:pt x="30" y="35"/>
                  </a:moveTo>
                  <a:cubicBezTo>
                    <a:pt x="27" y="29"/>
                    <a:pt x="14" y="0"/>
                    <a:pt x="14" y="0"/>
                  </a:cubicBezTo>
                  <a:cubicBezTo>
                    <a:pt x="0" y="2"/>
                    <a:pt x="0" y="2"/>
                    <a:pt x="0" y="2"/>
                  </a:cubicBezTo>
                  <a:cubicBezTo>
                    <a:pt x="3" y="10"/>
                    <a:pt x="20" y="22"/>
                    <a:pt x="27" y="42"/>
                  </a:cubicBezTo>
                  <a:cubicBezTo>
                    <a:pt x="29" y="49"/>
                    <a:pt x="34" y="83"/>
                    <a:pt x="31" y="87"/>
                  </a:cubicBezTo>
                  <a:cubicBezTo>
                    <a:pt x="30" y="90"/>
                    <a:pt x="25" y="96"/>
                    <a:pt x="17" y="99"/>
                  </a:cubicBezTo>
                  <a:cubicBezTo>
                    <a:pt x="19" y="102"/>
                    <a:pt x="19" y="104"/>
                    <a:pt x="20" y="104"/>
                  </a:cubicBezTo>
                  <a:cubicBezTo>
                    <a:pt x="21" y="107"/>
                    <a:pt x="45" y="95"/>
                    <a:pt x="48" y="91"/>
                  </a:cubicBezTo>
                  <a:cubicBezTo>
                    <a:pt x="51" y="86"/>
                    <a:pt x="32" y="41"/>
                    <a:pt x="30" y="3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8" name="Freeform 1049"/>
            <p:cNvSpPr>
              <a:spLocks/>
            </p:cNvSpPr>
            <p:nvPr/>
          </p:nvSpPr>
          <p:spPr bwMode="auto">
            <a:xfrm>
              <a:off x="8863013" y="2095501"/>
              <a:ext cx="307975" cy="358775"/>
            </a:xfrm>
            <a:custGeom>
              <a:avLst/>
              <a:gdLst>
                <a:gd name="T0" fmla="*/ 187463 w 23"/>
                <a:gd name="T1" fmla="*/ 26576 h 27"/>
                <a:gd name="T2" fmla="*/ 66951 w 23"/>
                <a:gd name="T3" fmla="*/ 93016 h 27"/>
                <a:gd name="T4" fmla="*/ 26780 w 23"/>
                <a:gd name="T5" fmla="*/ 66440 h 27"/>
                <a:gd name="T6" fmla="*/ 0 w 23"/>
                <a:gd name="T7" fmla="*/ 132880 h 27"/>
                <a:gd name="T8" fmla="*/ 26780 w 23"/>
                <a:gd name="T9" fmla="*/ 225895 h 27"/>
                <a:gd name="T10" fmla="*/ 26780 w 23"/>
                <a:gd name="T11" fmla="*/ 225895 h 27"/>
                <a:gd name="T12" fmla="*/ 40171 w 23"/>
                <a:gd name="T13" fmla="*/ 225895 h 27"/>
                <a:gd name="T14" fmla="*/ 80341 w 23"/>
                <a:gd name="T15" fmla="*/ 318911 h 27"/>
                <a:gd name="T16" fmla="*/ 200853 w 23"/>
                <a:gd name="T17" fmla="*/ 332199 h 27"/>
                <a:gd name="T18" fmla="*/ 227634 w 23"/>
                <a:gd name="T19" fmla="*/ 318911 h 27"/>
                <a:gd name="T20" fmla="*/ 267804 w 23"/>
                <a:gd name="T21" fmla="*/ 199319 h 27"/>
                <a:gd name="T22" fmla="*/ 187463 w 23"/>
                <a:gd name="T23" fmla="*/ 2657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7">
                  <a:moveTo>
                    <a:pt x="14" y="2"/>
                  </a:moveTo>
                  <a:cubicBezTo>
                    <a:pt x="10" y="0"/>
                    <a:pt x="7" y="4"/>
                    <a:pt x="5" y="7"/>
                  </a:cubicBezTo>
                  <a:cubicBezTo>
                    <a:pt x="4" y="6"/>
                    <a:pt x="3" y="5"/>
                    <a:pt x="2" y="5"/>
                  </a:cubicBezTo>
                  <a:cubicBezTo>
                    <a:pt x="0" y="6"/>
                    <a:pt x="0" y="6"/>
                    <a:pt x="0" y="10"/>
                  </a:cubicBezTo>
                  <a:cubicBezTo>
                    <a:pt x="1" y="14"/>
                    <a:pt x="2" y="17"/>
                    <a:pt x="2" y="17"/>
                  </a:cubicBezTo>
                  <a:cubicBezTo>
                    <a:pt x="2" y="17"/>
                    <a:pt x="2" y="17"/>
                    <a:pt x="2" y="17"/>
                  </a:cubicBezTo>
                  <a:cubicBezTo>
                    <a:pt x="3" y="17"/>
                    <a:pt x="3" y="17"/>
                    <a:pt x="3" y="17"/>
                  </a:cubicBezTo>
                  <a:cubicBezTo>
                    <a:pt x="3" y="17"/>
                    <a:pt x="3" y="22"/>
                    <a:pt x="6" y="24"/>
                  </a:cubicBezTo>
                  <a:cubicBezTo>
                    <a:pt x="9" y="27"/>
                    <a:pt x="15" y="25"/>
                    <a:pt x="15" y="25"/>
                  </a:cubicBezTo>
                  <a:cubicBezTo>
                    <a:pt x="15" y="25"/>
                    <a:pt x="17" y="25"/>
                    <a:pt x="17" y="24"/>
                  </a:cubicBezTo>
                  <a:cubicBezTo>
                    <a:pt x="18" y="23"/>
                    <a:pt x="19" y="20"/>
                    <a:pt x="20" y="15"/>
                  </a:cubicBezTo>
                  <a:cubicBezTo>
                    <a:pt x="21" y="10"/>
                    <a:pt x="23" y="4"/>
                    <a:pt x="1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19" name="Freeform 1050"/>
            <p:cNvSpPr>
              <a:spLocks/>
            </p:cNvSpPr>
            <p:nvPr/>
          </p:nvSpPr>
          <p:spPr bwMode="auto">
            <a:xfrm>
              <a:off x="8877300" y="2174876"/>
              <a:ext cx="266700" cy="279400"/>
            </a:xfrm>
            <a:custGeom>
              <a:avLst/>
              <a:gdLst>
                <a:gd name="T0" fmla="*/ 253365 w 20"/>
                <a:gd name="T1" fmla="*/ 0 h 21"/>
                <a:gd name="T2" fmla="*/ 253365 w 20"/>
                <a:gd name="T3" fmla="*/ 39914 h 21"/>
                <a:gd name="T4" fmla="*/ 213360 w 20"/>
                <a:gd name="T5" fmla="*/ 159657 h 21"/>
                <a:gd name="T6" fmla="*/ 186690 w 20"/>
                <a:gd name="T7" fmla="*/ 186267 h 21"/>
                <a:gd name="T8" fmla="*/ 53340 w 20"/>
                <a:gd name="T9" fmla="*/ 159657 h 21"/>
                <a:gd name="T10" fmla="*/ 0 w 20"/>
                <a:gd name="T11" fmla="*/ 79829 h 21"/>
                <a:gd name="T12" fmla="*/ 13335 w 20"/>
                <a:gd name="T13" fmla="*/ 146352 h 21"/>
                <a:gd name="T14" fmla="*/ 13335 w 20"/>
                <a:gd name="T15" fmla="*/ 146352 h 21"/>
                <a:gd name="T16" fmla="*/ 26670 w 20"/>
                <a:gd name="T17" fmla="*/ 146352 h 21"/>
                <a:gd name="T18" fmla="*/ 66675 w 20"/>
                <a:gd name="T19" fmla="*/ 239486 h 21"/>
                <a:gd name="T20" fmla="*/ 186690 w 20"/>
                <a:gd name="T21" fmla="*/ 252790 h 21"/>
                <a:gd name="T22" fmla="*/ 213360 w 20"/>
                <a:gd name="T23" fmla="*/ 239486 h 21"/>
                <a:gd name="T24" fmla="*/ 253365 w 20"/>
                <a:gd name="T25" fmla="*/ 119743 h 21"/>
                <a:gd name="T26" fmla="*/ 253365 w 20"/>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21">
                  <a:moveTo>
                    <a:pt x="19" y="0"/>
                  </a:moveTo>
                  <a:cubicBezTo>
                    <a:pt x="19" y="1"/>
                    <a:pt x="19" y="2"/>
                    <a:pt x="19" y="3"/>
                  </a:cubicBezTo>
                  <a:cubicBezTo>
                    <a:pt x="18" y="8"/>
                    <a:pt x="16" y="11"/>
                    <a:pt x="16" y="12"/>
                  </a:cubicBezTo>
                  <a:cubicBezTo>
                    <a:pt x="15" y="13"/>
                    <a:pt x="14" y="14"/>
                    <a:pt x="14" y="14"/>
                  </a:cubicBezTo>
                  <a:cubicBezTo>
                    <a:pt x="14" y="14"/>
                    <a:pt x="7" y="13"/>
                    <a:pt x="4" y="12"/>
                  </a:cubicBezTo>
                  <a:cubicBezTo>
                    <a:pt x="2" y="11"/>
                    <a:pt x="1" y="9"/>
                    <a:pt x="0" y="6"/>
                  </a:cubicBezTo>
                  <a:cubicBezTo>
                    <a:pt x="0" y="9"/>
                    <a:pt x="1" y="11"/>
                    <a:pt x="1" y="11"/>
                  </a:cubicBezTo>
                  <a:cubicBezTo>
                    <a:pt x="1" y="11"/>
                    <a:pt x="1" y="11"/>
                    <a:pt x="1" y="11"/>
                  </a:cubicBezTo>
                  <a:cubicBezTo>
                    <a:pt x="2" y="11"/>
                    <a:pt x="2" y="11"/>
                    <a:pt x="2" y="11"/>
                  </a:cubicBezTo>
                  <a:cubicBezTo>
                    <a:pt x="2" y="11"/>
                    <a:pt x="2" y="16"/>
                    <a:pt x="5" y="18"/>
                  </a:cubicBezTo>
                  <a:cubicBezTo>
                    <a:pt x="8" y="21"/>
                    <a:pt x="14" y="19"/>
                    <a:pt x="14" y="19"/>
                  </a:cubicBezTo>
                  <a:cubicBezTo>
                    <a:pt x="14" y="19"/>
                    <a:pt x="16" y="19"/>
                    <a:pt x="16" y="18"/>
                  </a:cubicBezTo>
                  <a:cubicBezTo>
                    <a:pt x="17" y="17"/>
                    <a:pt x="18" y="14"/>
                    <a:pt x="19" y="9"/>
                  </a:cubicBezTo>
                  <a:cubicBezTo>
                    <a:pt x="20" y="6"/>
                    <a:pt x="20" y="3"/>
                    <a:pt x="19"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0" name="Freeform 1051"/>
            <p:cNvSpPr>
              <a:spLocks/>
            </p:cNvSpPr>
            <p:nvPr/>
          </p:nvSpPr>
          <p:spPr bwMode="auto">
            <a:xfrm>
              <a:off x="8154988" y="2320926"/>
              <a:ext cx="909637" cy="573088"/>
            </a:xfrm>
            <a:custGeom>
              <a:avLst/>
              <a:gdLst>
                <a:gd name="T0" fmla="*/ 53508 w 68"/>
                <a:gd name="T1" fmla="*/ 346518 h 43"/>
                <a:gd name="T2" fmla="*/ 267540 w 68"/>
                <a:gd name="T3" fmla="*/ 253225 h 43"/>
                <a:gd name="T4" fmla="*/ 441441 w 68"/>
                <a:gd name="T5" fmla="*/ 253225 h 43"/>
                <a:gd name="T6" fmla="*/ 561835 w 68"/>
                <a:gd name="T7" fmla="*/ 146604 h 43"/>
                <a:gd name="T8" fmla="*/ 749113 w 68"/>
                <a:gd name="T9" fmla="*/ 0 h 43"/>
                <a:gd name="T10" fmla="*/ 815998 w 68"/>
                <a:gd name="T11" fmla="*/ 66638 h 43"/>
                <a:gd name="T12" fmla="*/ 909637 w 68"/>
                <a:gd name="T13" fmla="*/ 106621 h 43"/>
                <a:gd name="T14" fmla="*/ 735736 w 68"/>
                <a:gd name="T15" fmla="*/ 359846 h 43"/>
                <a:gd name="T16" fmla="*/ 468196 w 68"/>
                <a:gd name="T17" fmla="*/ 533105 h 43"/>
                <a:gd name="T18" fmla="*/ 187278 w 68"/>
                <a:gd name="T19" fmla="*/ 559760 h 43"/>
                <a:gd name="T20" fmla="*/ 53508 w 68"/>
                <a:gd name="T21" fmla="*/ 346518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43">
                  <a:moveTo>
                    <a:pt x="4" y="26"/>
                  </a:moveTo>
                  <a:cubicBezTo>
                    <a:pt x="9" y="20"/>
                    <a:pt x="16" y="20"/>
                    <a:pt x="20" y="19"/>
                  </a:cubicBezTo>
                  <a:cubicBezTo>
                    <a:pt x="25" y="19"/>
                    <a:pt x="33" y="19"/>
                    <a:pt x="33" y="19"/>
                  </a:cubicBezTo>
                  <a:cubicBezTo>
                    <a:pt x="33" y="19"/>
                    <a:pt x="37" y="15"/>
                    <a:pt x="42" y="11"/>
                  </a:cubicBezTo>
                  <a:cubicBezTo>
                    <a:pt x="46" y="6"/>
                    <a:pt x="56" y="0"/>
                    <a:pt x="56" y="0"/>
                  </a:cubicBezTo>
                  <a:cubicBezTo>
                    <a:pt x="55" y="0"/>
                    <a:pt x="59" y="3"/>
                    <a:pt x="61" y="5"/>
                  </a:cubicBezTo>
                  <a:cubicBezTo>
                    <a:pt x="63" y="6"/>
                    <a:pt x="68" y="8"/>
                    <a:pt x="68" y="8"/>
                  </a:cubicBezTo>
                  <a:cubicBezTo>
                    <a:pt x="68" y="8"/>
                    <a:pt x="62" y="20"/>
                    <a:pt x="55" y="27"/>
                  </a:cubicBezTo>
                  <a:cubicBezTo>
                    <a:pt x="47" y="35"/>
                    <a:pt x="42" y="37"/>
                    <a:pt x="35" y="40"/>
                  </a:cubicBezTo>
                  <a:cubicBezTo>
                    <a:pt x="28" y="43"/>
                    <a:pt x="20" y="43"/>
                    <a:pt x="14" y="42"/>
                  </a:cubicBezTo>
                  <a:cubicBezTo>
                    <a:pt x="5" y="42"/>
                    <a:pt x="0" y="31"/>
                    <a:pt x="4"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1" name="Freeform 1052"/>
            <p:cNvSpPr>
              <a:spLocks/>
            </p:cNvSpPr>
            <p:nvPr/>
          </p:nvSpPr>
          <p:spPr bwMode="auto">
            <a:xfrm>
              <a:off x="8221663" y="2320926"/>
              <a:ext cx="842962" cy="573088"/>
            </a:xfrm>
            <a:custGeom>
              <a:avLst/>
              <a:gdLst>
                <a:gd name="T0" fmla="*/ 749300 w 63"/>
                <a:gd name="T1" fmla="*/ 66638 h 43"/>
                <a:gd name="T2" fmla="*/ 682398 w 63"/>
                <a:gd name="T3" fmla="*/ 0 h 43"/>
                <a:gd name="T4" fmla="*/ 655637 w 63"/>
                <a:gd name="T5" fmla="*/ 13328 h 43"/>
                <a:gd name="T6" fmla="*/ 695778 w 63"/>
                <a:gd name="T7" fmla="*/ 53311 h 43"/>
                <a:gd name="T8" fmla="*/ 776060 w 63"/>
                <a:gd name="T9" fmla="*/ 106621 h 43"/>
                <a:gd name="T10" fmla="*/ 588735 w 63"/>
                <a:gd name="T11" fmla="*/ 333191 h 43"/>
                <a:gd name="T12" fmla="*/ 307748 w 63"/>
                <a:gd name="T13" fmla="*/ 493122 h 43"/>
                <a:gd name="T14" fmla="*/ 26761 w 63"/>
                <a:gd name="T15" fmla="*/ 506450 h 43"/>
                <a:gd name="T16" fmla="*/ 0 w 63"/>
                <a:gd name="T17" fmla="*/ 493122 h 43"/>
                <a:gd name="T18" fmla="*/ 120423 w 63"/>
                <a:gd name="T19" fmla="*/ 559760 h 43"/>
                <a:gd name="T20" fmla="*/ 401410 w 63"/>
                <a:gd name="T21" fmla="*/ 533105 h 43"/>
                <a:gd name="T22" fmla="*/ 669017 w 63"/>
                <a:gd name="T23" fmla="*/ 359846 h 43"/>
                <a:gd name="T24" fmla="*/ 842962 w 63"/>
                <a:gd name="T25" fmla="*/ 106621 h 43"/>
                <a:gd name="T26" fmla="*/ 749300 w 63"/>
                <a:gd name="T27" fmla="*/ 66638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43">
                  <a:moveTo>
                    <a:pt x="56" y="5"/>
                  </a:moveTo>
                  <a:cubicBezTo>
                    <a:pt x="54" y="3"/>
                    <a:pt x="50" y="0"/>
                    <a:pt x="51" y="0"/>
                  </a:cubicBezTo>
                  <a:cubicBezTo>
                    <a:pt x="51" y="0"/>
                    <a:pt x="50" y="1"/>
                    <a:pt x="49" y="1"/>
                  </a:cubicBezTo>
                  <a:cubicBezTo>
                    <a:pt x="50" y="2"/>
                    <a:pt x="51" y="3"/>
                    <a:pt x="52" y="4"/>
                  </a:cubicBezTo>
                  <a:cubicBezTo>
                    <a:pt x="53" y="5"/>
                    <a:pt x="58" y="8"/>
                    <a:pt x="58" y="8"/>
                  </a:cubicBezTo>
                  <a:cubicBezTo>
                    <a:pt x="58" y="8"/>
                    <a:pt x="51" y="18"/>
                    <a:pt x="44" y="25"/>
                  </a:cubicBezTo>
                  <a:cubicBezTo>
                    <a:pt x="36" y="33"/>
                    <a:pt x="30" y="34"/>
                    <a:pt x="23" y="37"/>
                  </a:cubicBezTo>
                  <a:cubicBezTo>
                    <a:pt x="16" y="39"/>
                    <a:pt x="8" y="38"/>
                    <a:pt x="2" y="38"/>
                  </a:cubicBezTo>
                  <a:cubicBezTo>
                    <a:pt x="1" y="37"/>
                    <a:pt x="1" y="37"/>
                    <a:pt x="0" y="37"/>
                  </a:cubicBezTo>
                  <a:cubicBezTo>
                    <a:pt x="2" y="40"/>
                    <a:pt x="5" y="42"/>
                    <a:pt x="9" y="42"/>
                  </a:cubicBezTo>
                  <a:cubicBezTo>
                    <a:pt x="15" y="43"/>
                    <a:pt x="23" y="43"/>
                    <a:pt x="30" y="40"/>
                  </a:cubicBezTo>
                  <a:cubicBezTo>
                    <a:pt x="37" y="37"/>
                    <a:pt x="42" y="35"/>
                    <a:pt x="50" y="27"/>
                  </a:cubicBezTo>
                  <a:cubicBezTo>
                    <a:pt x="57" y="20"/>
                    <a:pt x="63" y="8"/>
                    <a:pt x="63" y="8"/>
                  </a:cubicBezTo>
                  <a:cubicBezTo>
                    <a:pt x="63" y="8"/>
                    <a:pt x="58" y="6"/>
                    <a:pt x="56" y="5"/>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2" name="Freeform 1053"/>
            <p:cNvSpPr>
              <a:spLocks/>
            </p:cNvSpPr>
            <p:nvPr/>
          </p:nvSpPr>
          <p:spPr bwMode="auto">
            <a:xfrm>
              <a:off x="7767638" y="2441576"/>
              <a:ext cx="762000" cy="1184275"/>
            </a:xfrm>
            <a:custGeom>
              <a:avLst/>
              <a:gdLst>
                <a:gd name="T0" fmla="*/ 574842 w 57"/>
                <a:gd name="T1" fmla="*/ 1011291 h 89"/>
                <a:gd name="T2" fmla="*/ 721895 w 57"/>
                <a:gd name="T3" fmla="*/ 558871 h 89"/>
                <a:gd name="T4" fmla="*/ 735263 w 57"/>
                <a:gd name="T5" fmla="*/ 146371 h 89"/>
                <a:gd name="T6" fmla="*/ 548105 w 57"/>
                <a:gd name="T7" fmla="*/ 66532 h 89"/>
                <a:gd name="T8" fmla="*/ 387684 w 57"/>
                <a:gd name="T9" fmla="*/ 13306 h 89"/>
                <a:gd name="T10" fmla="*/ 267368 w 57"/>
                <a:gd name="T11" fmla="*/ 79839 h 89"/>
                <a:gd name="T12" fmla="*/ 93579 w 57"/>
                <a:gd name="T13" fmla="*/ 452420 h 89"/>
                <a:gd name="T14" fmla="*/ 13368 w 57"/>
                <a:gd name="T15" fmla="*/ 1064517 h 89"/>
                <a:gd name="T16" fmla="*/ 574842 w 57"/>
                <a:gd name="T17" fmla="*/ 1011291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89">
                  <a:moveTo>
                    <a:pt x="43" y="76"/>
                  </a:moveTo>
                  <a:cubicBezTo>
                    <a:pt x="48" y="70"/>
                    <a:pt x="50" y="58"/>
                    <a:pt x="54" y="42"/>
                  </a:cubicBezTo>
                  <a:cubicBezTo>
                    <a:pt x="57" y="31"/>
                    <a:pt x="57" y="11"/>
                    <a:pt x="55" y="11"/>
                  </a:cubicBezTo>
                  <a:cubicBezTo>
                    <a:pt x="54" y="11"/>
                    <a:pt x="49" y="8"/>
                    <a:pt x="41" y="5"/>
                  </a:cubicBezTo>
                  <a:cubicBezTo>
                    <a:pt x="37" y="3"/>
                    <a:pt x="33" y="2"/>
                    <a:pt x="29" y="1"/>
                  </a:cubicBezTo>
                  <a:cubicBezTo>
                    <a:pt x="25" y="0"/>
                    <a:pt x="21" y="2"/>
                    <a:pt x="20" y="6"/>
                  </a:cubicBezTo>
                  <a:cubicBezTo>
                    <a:pt x="16" y="13"/>
                    <a:pt x="10" y="24"/>
                    <a:pt x="7" y="34"/>
                  </a:cubicBezTo>
                  <a:cubicBezTo>
                    <a:pt x="1" y="48"/>
                    <a:pt x="0" y="71"/>
                    <a:pt x="1" y="80"/>
                  </a:cubicBezTo>
                  <a:cubicBezTo>
                    <a:pt x="2" y="89"/>
                    <a:pt x="35" y="83"/>
                    <a:pt x="43"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3" name="Freeform 1054"/>
            <p:cNvSpPr>
              <a:spLocks/>
            </p:cNvSpPr>
            <p:nvPr/>
          </p:nvSpPr>
          <p:spPr bwMode="auto">
            <a:xfrm>
              <a:off x="7927975" y="2627313"/>
              <a:ext cx="561975" cy="785813"/>
            </a:xfrm>
            <a:custGeom>
              <a:avLst/>
              <a:gdLst>
                <a:gd name="T0" fmla="*/ 187325 w 42"/>
                <a:gd name="T1" fmla="*/ 53275 h 59"/>
                <a:gd name="T2" fmla="*/ 160564 w 42"/>
                <a:gd name="T3" fmla="*/ 559392 h 59"/>
                <a:gd name="T4" fmla="*/ 428171 w 42"/>
                <a:gd name="T5" fmla="*/ 772494 h 59"/>
                <a:gd name="T6" fmla="*/ 481693 w 42"/>
                <a:gd name="T7" fmla="*/ 426204 h 59"/>
                <a:gd name="T8" fmla="*/ 428171 w 42"/>
                <a:gd name="T9" fmla="*/ 39957 h 59"/>
                <a:gd name="T10" fmla="*/ 187325 w 42"/>
                <a:gd name="T11" fmla="*/ 53275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14" y="4"/>
                  </a:moveTo>
                  <a:cubicBezTo>
                    <a:pt x="14" y="4"/>
                    <a:pt x="0" y="13"/>
                    <a:pt x="12" y="42"/>
                  </a:cubicBezTo>
                  <a:cubicBezTo>
                    <a:pt x="17" y="52"/>
                    <a:pt x="30" y="59"/>
                    <a:pt x="32" y="58"/>
                  </a:cubicBezTo>
                  <a:cubicBezTo>
                    <a:pt x="34" y="57"/>
                    <a:pt x="42" y="51"/>
                    <a:pt x="36" y="32"/>
                  </a:cubicBezTo>
                  <a:cubicBezTo>
                    <a:pt x="35" y="27"/>
                    <a:pt x="40" y="6"/>
                    <a:pt x="32" y="3"/>
                  </a:cubicBezTo>
                  <a:cubicBezTo>
                    <a:pt x="24" y="0"/>
                    <a:pt x="14" y="4"/>
                    <a:pt x="14" y="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4" name="Freeform 1055"/>
            <p:cNvSpPr>
              <a:spLocks/>
            </p:cNvSpPr>
            <p:nvPr/>
          </p:nvSpPr>
          <p:spPr bwMode="auto">
            <a:xfrm>
              <a:off x="7767638" y="2427288"/>
              <a:ext cx="722312" cy="1011238"/>
            </a:xfrm>
            <a:custGeom>
              <a:avLst/>
              <a:gdLst>
                <a:gd name="T0" fmla="*/ 0 w 54"/>
                <a:gd name="T1" fmla="*/ 958015 h 76"/>
                <a:gd name="T2" fmla="*/ 40128 w 54"/>
                <a:gd name="T3" fmla="*/ 997932 h 76"/>
                <a:gd name="T4" fmla="*/ 173890 w 54"/>
                <a:gd name="T5" fmla="*/ 758429 h 76"/>
                <a:gd name="T6" fmla="*/ 307651 w 54"/>
                <a:gd name="T7" fmla="*/ 266115 h 76"/>
                <a:gd name="T8" fmla="*/ 414661 w 54"/>
                <a:gd name="T9" fmla="*/ 172975 h 76"/>
                <a:gd name="T10" fmla="*/ 561798 w 54"/>
                <a:gd name="T11" fmla="*/ 186281 h 76"/>
                <a:gd name="T12" fmla="*/ 695560 w 54"/>
                <a:gd name="T13" fmla="*/ 252810 h 76"/>
                <a:gd name="T14" fmla="*/ 722312 w 54"/>
                <a:gd name="T15" fmla="*/ 226198 h 76"/>
                <a:gd name="T16" fmla="*/ 695560 w 54"/>
                <a:gd name="T17" fmla="*/ 172975 h 76"/>
                <a:gd name="T18" fmla="*/ 401284 w 54"/>
                <a:gd name="T19" fmla="*/ 13306 h 76"/>
                <a:gd name="T20" fmla="*/ 307651 w 54"/>
                <a:gd name="T21" fmla="*/ 53223 h 76"/>
                <a:gd name="T22" fmla="*/ 0 w 54"/>
                <a:gd name="T23" fmla="*/ 958015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76">
                  <a:moveTo>
                    <a:pt x="0" y="72"/>
                  </a:moveTo>
                  <a:cubicBezTo>
                    <a:pt x="1" y="73"/>
                    <a:pt x="2" y="75"/>
                    <a:pt x="3" y="75"/>
                  </a:cubicBezTo>
                  <a:cubicBezTo>
                    <a:pt x="4" y="76"/>
                    <a:pt x="11" y="64"/>
                    <a:pt x="13" y="57"/>
                  </a:cubicBezTo>
                  <a:cubicBezTo>
                    <a:pt x="15" y="50"/>
                    <a:pt x="20" y="24"/>
                    <a:pt x="23" y="20"/>
                  </a:cubicBezTo>
                  <a:cubicBezTo>
                    <a:pt x="25" y="16"/>
                    <a:pt x="28" y="13"/>
                    <a:pt x="31" y="13"/>
                  </a:cubicBezTo>
                  <a:cubicBezTo>
                    <a:pt x="32" y="12"/>
                    <a:pt x="37" y="13"/>
                    <a:pt x="42" y="14"/>
                  </a:cubicBezTo>
                  <a:cubicBezTo>
                    <a:pt x="47" y="15"/>
                    <a:pt x="52" y="18"/>
                    <a:pt x="52" y="19"/>
                  </a:cubicBezTo>
                  <a:cubicBezTo>
                    <a:pt x="53" y="19"/>
                    <a:pt x="54" y="18"/>
                    <a:pt x="54" y="17"/>
                  </a:cubicBezTo>
                  <a:cubicBezTo>
                    <a:pt x="54" y="16"/>
                    <a:pt x="53" y="14"/>
                    <a:pt x="52" y="13"/>
                  </a:cubicBezTo>
                  <a:cubicBezTo>
                    <a:pt x="51" y="12"/>
                    <a:pt x="37" y="5"/>
                    <a:pt x="30" y="1"/>
                  </a:cubicBezTo>
                  <a:cubicBezTo>
                    <a:pt x="27" y="0"/>
                    <a:pt x="24" y="1"/>
                    <a:pt x="23" y="4"/>
                  </a:cubicBezTo>
                  <a:lnTo>
                    <a:pt x="0" y="7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5" name="Freeform 1056"/>
            <p:cNvSpPr>
              <a:spLocks/>
            </p:cNvSpPr>
            <p:nvPr/>
          </p:nvSpPr>
          <p:spPr bwMode="auto">
            <a:xfrm>
              <a:off x="8061325" y="1935163"/>
              <a:ext cx="695325" cy="679450"/>
            </a:xfrm>
            <a:custGeom>
              <a:avLst/>
              <a:gdLst>
                <a:gd name="T0" fmla="*/ 695325 w 52"/>
                <a:gd name="T1" fmla="*/ 346386 h 51"/>
                <a:gd name="T2" fmla="*/ 334291 w 52"/>
                <a:gd name="T3" fmla="*/ 679450 h 51"/>
                <a:gd name="T4" fmla="*/ 13372 w 52"/>
                <a:gd name="T5" fmla="*/ 319741 h 51"/>
                <a:gd name="T6" fmla="*/ 361034 w 52"/>
                <a:gd name="T7" fmla="*/ 0 h 51"/>
                <a:gd name="T8" fmla="*/ 695325 w 52"/>
                <a:gd name="T9" fmla="*/ 34638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1">
                  <a:moveTo>
                    <a:pt x="52" y="26"/>
                  </a:moveTo>
                  <a:cubicBezTo>
                    <a:pt x="51" y="40"/>
                    <a:pt x="39" y="51"/>
                    <a:pt x="25" y="51"/>
                  </a:cubicBezTo>
                  <a:cubicBezTo>
                    <a:pt x="11" y="50"/>
                    <a:pt x="0" y="38"/>
                    <a:pt x="1" y="24"/>
                  </a:cubicBezTo>
                  <a:cubicBezTo>
                    <a:pt x="2" y="10"/>
                    <a:pt x="13" y="0"/>
                    <a:pt x="27" y="0"/>
                  </a:cubicBezTo>
                  <a:cubicBezTo>
                    <a:pt x="41" y="1"/>
                    <a:pt x="52" y="12"/>
                    <a:pt x="5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6" name="Freeform 1057"/>
            <p:cNvSpPr>
              <a:spLocks/>
            </p:cNvSpPr>
            <p:nvPr/>
          </p:nvSpPr>
          <p:spPr bwMode="auto">
            <a:xfrm>
              <a:off x="8074025" y="2135188"/>
              <a:ext cx="682625" cy="479425"/>
            </a:xfrm>
            <a:custGeom>
              <a:avLst/>
              <a:gdLst>
                <a:gd name="T0" fmla="*/ 655855 w 51"/>
                <a:gd name="T1" fmla="*/ 0 h 36"/>
                <a:gd name="T2" fmla="*/ 655855 w 51"/>
                <a:gd name="T3" fmla="*/ 26635 h 36"/>
                <a:gd name="T4" fmla="*/ 294466 w 51"/>
                <a:gd name="T5" fmla="*/ 346251 h 36"/>
                <a:gd name="T6" fmla="*/ 0 w 51"/>
                <a:gd name="T7" fmla="*/ 146491 h 36"/>
                <a:gd name="T8" fmla="*/ 321235 w 51"/>
                <a:gd name="T9" fmla="*/ 479425 h 36"/>
                <a:gd name="T10" fmla="*/ 682625 w 51"/>
                <a:gd name="T11" fmla="*/ 146491 h 36"/>
                <a:gd name="T12" fmla="*/ 655855 w 5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6">
                  <a:moveTo>
                    <a:pt x="49" y="0"/>
                  </a:moveTo>
                  <a:cubicBezTo>
                    <a:pt x="49" y="1"/>
                    <a:pt x="49" y="2"/>
                    <a:pt x="49" y="2"/>
                  </a:cubicBezTo>
                  <a:cubicBezTo>
                    <a:pt x="48" y="16"/>
                    <a:pt x="36" y="27"/>
                    <a:pt x="22" y="26"/>
                  </a:cubicBezTo>
                  <a:cubicBezTo>
                    <a:pt x="12" y="26"/>
                    <a:pt x="4" y="20"/>
                    <a:pt x="0" y="11"/>
                  </a:cubicBezTo>
                  <a:cubicBezTo>
                    <a:pt x="0" y="24"/>
                    <a:pt x="11" y="35"/>
                    <a:pt x="24" y="36"/>
                  </a:cubicBezTo>
                  <a:cubicBezTo>
                    <a:pt x="38" y="36"/>
                    <a:pt x="50" y="25"/>
                    <a:pt x="51" y="11"/>
                  </a:cubicBezTo>
                  <a:cubicBezTo>
                    <a:pt x="51" y="7"/>
                    <a:pt x="50" y="4"/>
                    <a:pt x="49"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7" name="Freeform 1058"/>
            <p:cNvSpPr>
              <a:spLocks/>
            </p:cNvSpPr>
            <p:nvPr/>
          </p:nvSpPr>
          <p:spPr bwMode="auto">
            <a:xfrm>
              <a:off x="8408988" y="2054226"/>
              <a:ext cx="347662" cy="560388"/>
            </a:xfrm>
            <a:custGeom>
              <a:avLst/>
              <a:gdLst>
                <a:gd name="T0" fmla="*/ 267432 w 26"/>
                <a:gd name="T1" fmla="*/ 0 h 42"/>
                <a:gd name="T2" fmla="*/ 80230 w 26"/>
                <a:gd name="T3" fmla="*/ 173453 h 42"/>
                <a:gd name="T4" fmla="*/ 40115 w 26"/>
                <a:gd name="T5" fmla="*/ 560388 h 42"/>
                <a:gd name="T6" fmla="*/ 347662 w 26"/>
                <a:gd name="T7" fmla="*/ 240166 h 42"/>
                <a:gd name="T8" fmla="*/ 267432 w 2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2">
                  <a:moveTo>
                    <a:pt x="20" y="0"/>
                  </a:moveTo>
                  <a:cubicBezTo>
                    <a:pt x="16" y="2"/>
                    <a:pt x="10" y="5"/>
                    <a:pt x="6" y="13"/>
                  </a:cubicBezTo>
                  <a:cubicBezTo>
                    <a:pt x="0" y="23"/>
                    <a:pt x="2" y="37"/>
                    <a:pt x="3" y="42"/>
                  </a:cubicBezTo>
                  <a:cubicBezTo>
                    <a:pt x="16" y="40"/>
                    <a:pt x="25" y="30"/>
                    <a:pt x="26" y="18"/>
                  </a:cubicBezTo>
                  <a:cubicBezTo>
                    <a:pt x="26" y="11"/>
                    <a:pt x="24" y="5"/>
                    <a:pt x="20" y="0"/>
                  </a:cubicBezTo>
                  <a:close/>
                </a:path>
              </a:pathLst>
            </a:custGeom>
            <a:solidFill>
              <a:srgbClr val="A6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8" name="Freeform 1059"/>
            <p:cNvSpPr>
              <a:spLocks/>
            </p:cNvSpPr>
            <p:nvPr/>
          </p:nvSpPr>
          <p:spPr bwMode="auto">
            <a:xfrm>
              <a:off x="8408988" y="2054226"/>
              <a:ext cx="266700" cy="560388"/>
            </a:xfrm>
            <a:custGeom>
              <a:avLst/>
              <a:gdLst>
                <a:gd name="T0" fmla="*/ 133350 w 20"/>
                <a:gd name="T1" fmla="*/ 186796 h 42"/>
                <a:gd name="T2" fmla="*/ 266700 w 20"/>
                <a:gd name="T3" fmla="*/ 13343 h 42"/>
                <a:gd name="T4" fmla="*/ 266700 w 20"/>
                <a:gd name="T5" fmla="*/ 0 h 42"/>
                <a:gd name="T6" fmla="*/ 80010 w 20"/>
                <a:gd name="T7" fmla="*/ 173453 h 42"/>
                <a:gd name="T8" fmla="*/ 40005 w 20"/>
                <a:gd name="T9" fmla="*/ 560388 h 42"/>
                <a:gd name="T10" fmla="*/ 146685 w 20"/>
                <a:gd name="T11" fmla="*/ 533703 h 42"/>
                <a:gd name="T12" fmla="*/ 133350 w 20"/>
                <a:gd name="T13" fmla="*/ 18679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42">
                  <a:moveTo>
                    <a:pt x="10" y="14"/>
                  </a:moveTo>
                  <a:cubicBezTo>
                    <a:pt x="13" y="7"/>
                    <a:pt x="17" y="3"/>
                    <a:pt x="20" y="1"/>
                  </a:cubicBezTo>
                  <a:cubicBezTo>
                    <a:pt x="20" y="0"/>
                    <a:pt x="20" y="0"/>
                    <a:pt x="20" y="0"/>
                  </a:cubicBezTo>
                  <a:cubicBezTo>
                    <a:pt x="16" y="2"/>
                    <a:pt x="10" y="5"/>
                    <a:pt x="6" y="13"/>
                  </a:cubicBezTo>
                  <a:cubicBezTo>
                    <a:pt x="0" y="23"/>
                    <a:pt x="2" y="37"/>
                    <a:pt x="3" y="42"/>
                  </a:cubicBezTo>
                  <a:cubicBezTo>
                    <a:pt x="6" y="41"/>
                    <a:pt x="8" y="41"/>
                    <a:pt x="11" y="40"/>
                  </a:cubicBezTo>
                  <a:cubicBezTo>
                    <a:pt x="9" y="33"/>
                    <a:pt x="7" y="23"/>
                    <a:pt x="10" y="14"/>
                  </a:cubicBezTo>
                  <a:close/>
                </a:path>
              </a:pathLst>
            </a:custGeom>
            <a:solidFill>
              <a:srgbClr val="60C6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29" name="Freeform 1060"/>
            <p:cNvSpPr>
              <a:spLocks/>
            </p:cNvSpPr>
            <p:nvPr/>
          </p:nvSpPr>
          <p:spPr bwMode="auto">
            <a:xfrm>
              <a:off x="7339013" y="2081213"/>
              <a:ext cx="815975" cy="1384300"/>
            </a:xfrm>
            <a:custGeom>
              <a:avLst/>
              <a:gdLst>
                <a:gd name="T0" fmla="*/ 40130 w 61"/>
                <a:gd name="T1" fmla="*/ 1197952 h 104"/>
                <a:gd name="T2" fmla="*/ 468182 w 61"/>
                <a:gd name="T3" fmla="*/ 1344368 h 104"/>
                <a:gd name="T4" fmla="*/ 735715 w 61"/>
                <a:gd name="T5" fmla="*/ 505802 h 104"/>
                <a:gd name="T6" fmla="*/ 722339 w 61"/>
                <a:gd name="T7" fmla="*/ 412628 h 104"/>
                <a:gd name="T8" fmla="*/ 628702 w 61"/>
                <a:gd name="T9" fmla="*/ 26621 h 104"/>
                <a:gd name="T10" fmla="*/ 441429 w 61"/>
                <a:gd name="T11" fmla="*/ 146416 h 104"/>
                <a:gd name="T12" fmla="*/ 387923 w 61"/>
                <a:gd name="T13" fmla="*/ 306143 h 104"/>
                <a:gd name="T14" fmla="*/ 240780 w 61"/>
                <a:gd name="T15" fmla="*/ 412628 h 104"/>
                <a:gd name="T16" fmla="*/ 40130 w 61"/>
                <a:gd name="T17" fmla="*/ 1024914 h 104"/>
                <a:gd name="T18" fmla="*/ 40130 w 61"/>
                <a:gd name="T19" fmla="*/ 119795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4">
                  <a:moveTo>
                    <a:pt x="3" y="90"/>
                  </a:moveTo>
                  <a:cubicBezTo>
                    <a:pt x="3" y="90"/>
                    <a:pt x="34" y="104"/>
                    <a:pt x="35" y="101"/>
                  </a:cubicBezTo>
                  <a:cubicBezTo>
                    <a:pt x="35" y="99"/>
                    <a:pt x="51" y="53"/>
                    <a:pt x="55" y="38"/>
                  </a:cubicBezTo>
                  <a:cubicBezTo>
                    <a:pt x="56" y="36"/>
                    <a:pt x="55" y="33"/>
                    <a:pt x="54" y="31"/>
                  </a:cubicBezTo>
                  <a:cubicBezTo>
                    <a:pt x="50" y="21"/>
                    <a:pt x="61" y="5"/>
                    <a:pt x="47" y="2"/>
                  </a:cubicBezTo>
                  <a:cubicBezTo>
                    <a:pt x="36" y="0"/>
                    <a:pt x="35" y="7"/>
                    <a:pt x="33" y="11"/>
                  </a:cubicBezTo>
                  <a:cubicBezTo>
                    <a:pt x="31" y="16"/>
                    <a:pt x="29" y="23"/>
                    <a:pt x="29" y="23"/>
                  </a:cubicBezTo>
                  <a:cubicBezTo>
                    <a:pt x="29" y="23"/>
                    <a:pt x="25" y="22"/>
                    <a:pt x="18" y="31"/>
                  </a:cubicBezTo>
                  <a:cubicBezTo>
                    <a:pt x="11" y="41"/>
                    <a:pt x="6" y="68"/>
                    <a:pt x="3" y="77"/>
                  </a:cubicBezTo>
                  <a:cubicBezTo>
                    <a:pt x="0" y="85"/>
                    <a:pt x="0" y="89"/>
                    <a:pt x="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0" name="Freeform 1061"/>
            <p:cNvSpPr>
              <a:spLocks/>
            </p:cNvSpPr>
            <p:nvPr/>
          </p:nvSpPr>
          <p:spPr bwMode="auto">
            <a:xfrm>
              <a:off x="7339013" y="2108201"/>
              <a:ext cx="815975" cy="1357313"/>
            </a:xfrm>
            <a:custGeom>
              <a:avLst/>
              <a:gdLst>
                <a:gd name="T0" fmla="*/ 722339 w 61"/>
                <a:gd name="T1" fmla="*/ 385903 h 102"/>
                <a:gd name="T2" fmla="*/ 642079 w 61"/>
                <a:gd name="T3" fmla="*/ 0 h 102"/>
                <a:gd name="T4" fmla="*/ 642079 w 61"/>
                <a:gd name="T5" fmla="*/ 226219 h 102"/>
                <a:gd name="T6" fmla="*/ 655455 w 61"/>
                <a:gd name="T7" fmla="*/ 319368 h 102"/>
                <a:gd name="T8" fmla="*/ 374546 w 61"/>
                <a:gd name="T9" fmla="*/ 1157708 h 102"/>
                <a:gd name="T10" fmla="*/ 26753 w 61"/>
                <a:gd name="T11" fmla="*/ 1037945 h 102"/>
                <a:gd name="T12" fmla="*/ 40130 w 61"/>
                <a:gd name="T13" fmla="*/ 1171015 h 102"/>
                <a:gd name="T14" fmla="*/ 468182 w 61"/>
                <a:gd name="T15" fmla="*/ 1317392 h 102"/>
                <a:gd name="T16" fmla="*/ 735715 w 61"/>
                <a:gd name="T17" fmla="*/ 479052 h 102"/>
                <a:gd name="T18" fmla="*/ 722339 w 61"/>
                <a:gd name="T19" fmla="*/ 385903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2">
                  <a:moveTo>
                    <a:pt x="54" y="29"/>
                  </a:moveTo>
                  <a:cubicBezTo>
                    <a:pt x="50" y="19"/>
                    <a:pt x="61" y="3"/>
                    <a:pt x="48" y="0"/>
                  </a:cubicBezTo>
                  <a:cubicBezTo>
                    <a:pt x="47" y="6"/>
                    <a:pt x="46" y="12"/>
                    <a:pt x="48" y="17"/>
                  </a:cubicBezTo>
                  <a:cubicBezTo>
                    <a:pt x="49" y="19"/>
                    <a:pt x="49" y="22"/>
                    <a:pt x="49" y="24"/>
                  </a:cubicBezTo>
                  <a:cubicBezTo>
                    <a:pt x="45" y="39"/>
                    <a:pt x="28" y="85"/>
                    <a:pt x="28" y="87"/>
                  </a:cubicBezTo>
                  <a:cubicBezTo>
                    <a:pt x="28" y="89"/>
                    <a:pt x="11" y="82"/>
                    <a:pt x="2" y="78"/>
                  </a:cubicBezTo>
                  <a:cubicBezTo>
                    <a:pt x="0" y="84"/>
                    <a:pt x="0" y="87"/>
                    <a:pt x="3" y="88"/>
                  </a:cubicBezTo>
                  <a:cubicBezTo>
                    <a:pt x="3" y="88"/>
                    <a:pt x="34" y="102"/>
                    <a:pt x="35" y="99"/>
                  </a:cubicBezTo>
                  <a:cubicBezTo>
                    <a:pt x="35" y="97"/>
                    <a:pt x="51" y="51"/>
                    <a:pt x="55" y="36"/>
                  </a:cubicBezTo>
                  <a:cubicBezTo>
                    <a:pt x="56" y="34"/>
                    <a:pt x="55" y="31"/>
                    <a:pt x="54" y="2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1" name="Freeform 1062"/>
            <p:cNvSpPr>
              <a:spLocks/>
            </p:cNvSpPr>
            <p:nvPr/>
          </p:nvSpPr>
          <p:spPr bwMode="auto">
            <a:xfrm>
              <a:off x="8421688" y="3346451"/>
              <a:ext cx="295275" cy="265113"/>
            </a:xfrm>
            <a:custGeom>
              <a:avLst/>
              <a:gdLst>
                <a:gd name="T0" fmla="*/ 134216 w 22"/>
                <a:gd name="T1" fmla="*/ 13256 h 20"/>
                <a:gd name="T2" fmla="*/ 214745 w 22"/>
                <a:gd name="T3" fmla="*/ 39767 h 20"/>
                <a:gd name="T4" fmla="*/ 268432 w 22"/>
                <a:gd name="T5" fmla="*/ 172323 h 20"/>
                <a:gd name="T6" fmla="*/ 134216 w 22"/>
                <a:gd name="T7" fmla="*/ 251857 h 20"/>
                <a:gd name="T8" fmla="*/ 26843 w 22"/>
                <a:gd name="T9" fmla="*/ 185579 h 20"/>
                <a:gd name="T10" fmla="*/ 13422 w 22"/>
                <a:gd name="T11" fmla="*/ 159068 h 20"/>
                <a:gd name="T12" fmla="*/ 40265 w 22"/>
                <a:gd name="T13" fmla="*/ 39767 h 20"/>
                <a:gd name="T14" fmla="*/ 134216 w 22"/>
                <a:gd name="T15" fmla="*/ 13256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0">
                  <a:moveTo>
                    <a:pt x="10" y="1"/>
                  </a:moveTo>
                  <a:cubicBezTo>
                    <a:pt x="10" y="1"/>
                    <a:pt x="13" y="1"/>
                    <a:pt x="16" y="3"/>
                  </a:cubicBezTo>
                  <a:cubicBezTo>
                    <a:pt x="19" y="5"/>
                    <a:pt x="22" y="8"/>
                    <a:pt x="20" y="13"/>
                  </a:cubicBezTo>
                  <a:cubicBezTo>
                    <a:pt x="17" y="18"/>
                    <a:pt x="15" y="20"/>
                    <a:pt x="10" y="19"/>
                  </a:cubicBezTo>
                  <a:cubicBezTo>
                    <a:pt x="5" y="17"/>
                    <a:pt x="3" y="15"/>
                    <a:pt x="2" y="14"/>
                  </a:cubicBezTo>
                  <a:cubicBezTo>
                    <a:pt x="1" y="14"/>
                    <a:pt x="1" y="12"/>
                    <a:pt x="1" y="12"/>
                  </a:cubicBezTo>
                  <a:cubicBezTo>
                    <a:pt x="1" y="12"/>
                    <a:pt x="0" y="5"/>
                    <a:pt x="3" y="3"/>
                  </a:cubicBezTo>
                  <a:cubicBezTo>
                    <a:pt x="6" y="0"/>
                    <a:pt x="10" y="1"/>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2" name="Freeform 1063"/>
            <p:cNvSpPr>
              <a:spLocks/>
            </p:cNvSpPr>
            <p:nvPr/>
          </p:nvSpPr>
          <p:spPr bwMode="auto">
            <a:xfrm>
              <a:off x="8435975" y="3413126"/>
              <a:ext cx="266700" cy="198438"/>
            </a:xfrm>
            <a:custGeom>
              <a:avLst/>
              <a:gdLst>
                <a:gd name="T0" fmla="*/ 240030 w 20"/>
                <a:gd name="T1" fmla="*/ 0 h 15"/>
                <a:gd name="T2" fmla="*/ 226695 w 20"/>
                <a:gd name="T3" fmla="*/ 39688 h 15"/>
                <a:gd name="T4" fmla="*/ 93345 w 20"/>
                <a:gd name="T5" fmla="*/ 119063 h 15"/>
                <a:gd name="T6" fmla="*/ 0 w 20"/>
                <a:gd name="T7" fmla="*/ 66146 h 15"/>
                <a:gd name="T8" fmla="*/ 0 w 20"/>
                <a:gd name="T9" fmla="*/ 92604 h 15"/>
                <a:gd name="T10" fmla="*/ 13335 w 20"/>
                <a:gd name="T11" fmla="*/ 119063 h 15"/>
                <a:gd name="T12" fmla="*/ 120015 w 20"/>
                <a:gd name="T13" fmla="*/ 185209 h 15"/>
                <a:gd name="T14" fmla="*/ 253365 w 20"/>
                <a:gd name="T15" fmla="*/ 105834 h 15"/>
                <a:gd name="T16" fmla="*/ 240030 w 2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5">
                  <a:moveTo>
                    <a:pt x="18" y="0"/>
                  </a:moveTo>
                  <a:cubicBezTo>
                    <a:pt x="18" y="1"/>
                    <a:pt x="18" y="2"/>
                    <a:pt x="17" y="3"/>
                  </a:cubicBezTo>
                  <a:cubicBezTo>
                    <a:pt x="15" y="8"/>
                    <a:pt x="12" y="10"/>
                    <a:pt x="7" y="9"/>
                  </a:cubicBezTo>
                  <a:cubicBezTo>
                    <a:pt x="3" y="7"/>
                    <a:pt x="1" y="6"/>
                    <a:pt x="0" y="5"/>
                  </a:cubicBezTo>
                  <a:cubicBezTo>
                    <a:pt x="0" y="6"/>
                    <a:pt x="0" y="7"/>
                    <a:pt x="0" y="7"/>
                  </a:cubicBezTo>
                  <a:cubicBezTo>
                    <a:pt x="0" y="7"/>
                    <a:pt x="0" y="9"/>
                    <a:pt x="1" y="9"/>
                  </a:cubicBezTo>
                  <a:cubicBezTo>
                    <a:pt x="2" y="10"/>
                    <a:pt x="4" y="12"/>
                    <a:pt x="9" y="14"/>
                  </a:cubicBezTo>
                  <a:cubicBezTo>
                    <a:pt x="14" y="15"/>
                    <a:pt x="16" y="13"/>
                    <a:pt x="19" y="8"/>
                  </a:cubicBezTo>
                  <a:cubicBezTo>
                    <a:pt x="20" y="5"/>
                    <a:pt x="20" y="2"/>
                    <a:pt x="1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3" name="Freeform 1064"/>
            <p:cNvSpPr>
              <a:spLocks/>
            </p:cNvSpPr>
            <p:nvPr/>
          </p:nvSpPr>
          <p:spPr bwMode="auto">
            <a:xfrm>
              <a:off x="8048625" y="2587626"/>
              <a:ext cx="508000" cy="917575"/>
            </a:xfrm>
            <a:custGeom>
              <a:avLst/>
              <a:gdLst>
                <a:gd name="T0" fmla="*/ 280737 w 38"/>
                <a:gd name="T1" fmla="*/ 39895 h 69"/>
                <a:gd name="T2" fmla="*/ 307474 w 38"/>
                <a:gd name="T3" fmla="*/ 79789 h 69"/>
                <a:gd name="T4" fmla="*/ 334211 w 38"/>
                <a:gd name="T5" fmla="*/ 265964 h 69"/>
                <a:gd name="T6" fmla="*/ 320842 w 38"/>
                <a:gd name="T7" fmla="*/ 438840 h 69"/>
                <a:gd name="T8" fmla="*/ 401053 w 38"/>
                <a:gd name="T9" fmla="*/ 571822 h 69"/>
                <a:gd name="T10" fmla="*/ 508000 w 38"/>
                <a:gd name="T11" fmla="*/ 771295 h 69"/>
                <a:gd name="T12" fmla="*/ 441158 w 38"/>
                <a:gd name="T13" fmla="*/ 824488 h 69"/>
                <a:gd name="T14" fmla="*/ 387684 w 38"/>
                <a:gd name="T15" fmla="*/ 917575 h 69"/>
                <a:gd name="T16" fmla="*/ 160421 w 38"/>
                <a:gd name="T17" fmla="*/ 704804 h 69"/>
                <a:gd name="T18" fmla="*/ 26737 w 38"/>
                <a:gd name="T19" fmla="*/ 412244 h 69"/>
                <a:gd name="T20" fmla="*/ 40105 w 38"/>
                <a:gd name="T21" fmla="*/ 132982 h 69"/>
                <a:gd name="T22" fmla="*/ 280737 w 38"/>
                <a:gd name="T23" fmla="*/ 39895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69">
                  <a:moveTo>
                    <a:pt x="21" y="3"/>
                  </a:moveTo>
                  <a:cubicBezTo>
                    <a:pt x="22" y="4"/>
                    <a:pt x="23" y="5"/>
                    <a:pt x="23" y="6"/>
                  </a:cubicBezTo>
                  <a:cubicBezTo>
                    <a:pt x="26" y="11"/>
                    <a:pt x="25" y="16"/>
                    <a:pt x="25" y="20"/>
                  </a:cubicBezTo>
                  <a:cubicBezTo>
                    <a:pt x="25" y="25"/>
                    <a:pt x="24" y="33"/>
                    <a:pt x="24" y="33"/>
                  </a:cubicBezTo>
                  <a:cubicBezTo>
                    <a:pt x="24" y="33"/>
                    <a:pt x="26" y="37"/>
                    <a:pt x="30" y="43"/>
                  </a:cubicBezTo>
                  <a:cubicBezTo>
                    <a:pt x="34" y="48"/>
                    <a:pt x="38" y="58"/>
                    <a:pt x="38" y="58"/>
                  </a:cubicBezTo>
                  <a:cubicBezTo>
                    <a:pt x="38" y="58"/>
                    <a:pt x="35" y="61"/>
                    <a:pt x="33" y="62"/>
                  </a:cubicBezTo>
                  <a:cubicBezTo>
                    <a:pt x="31" y="64"/>
                    <a:pt x="29" y="69"/>
                    <a:pt x="29" y="69"/>
                  </a:cubicBezTo>
                  <a:cubicBezTo>
                    <a:pt x="29" y="69"/>
                    <a:pt x="18" y="61"/>
                    <a:pt x="12" y="53"/>
                  </a:cubicBezTo>
                  <a:cubicBezTo>
                    <a:pt x="5" y="44"/>
                    <a:pt x="5" y="39"/>
                    <a:pt x="2" y="31"/>
                  </a:cubicBezTo>
                  <a:cubicBezTo>
                    <a:pt x="0" y="24"/>
                    <a:pt x="2" y="16"/>
                    <a:pt x="3" y="10"/>
                  </a:cubicBezTo>
                  <a:cubicBezTo>
                    <a:pt x="5" y="1"/>
                    <a:pt x="18" y="0"/>
                    <a:pt x="2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4" name="Freeform 1065"/>
            <p:cNvSpPr>
              <a:spLocks/>
            </p:cNvSpPr>
            <p:nvPr/>
          </p:nvSpPr>
          <p:spPr bwMode="auto">
            <a:xfrm>
              <a:off x="8342313" y="2681288"/>
              <a:ext cx="53975" cy="304800"/>
            </a:xfrm>
            <a:custGeom>
              <a:avLst/>
              <a:gdLst>
                <a:gd name="T0" fmla="*/ 26988 w 4"/>
                <a:gd name="T1" fmla="*/ 92765 h 23"/>
                <a:gd name="T2" fmla="*/ 13494 w 4"/>
                <a:gd name="T3" fmla="*/ 265043 h 23"/>
                <a:gd name="T4" fmla="*/ 26988 w 4"/>
                <a:gd name="T5" fmla="*/ 304800 h 23"/>
                <a:gd name="T6" fmla="*/ 40481 w 4"/>
                <a:gd name="T7" fmla="*/ 172278 h 23"/>
                <a:gd name="T8" fmla="*/ 26988 w 4"/>
                <a:gd name="T9" fmla="*/ 0 h 23"/>
                <a:gd name="T10" fmla="*/ 26988 w 4"/>
                <a:gd name="T11" fmla="*/ 92765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3">
                  <a:moveTo>
                    <a:pt x="2" y="7"/>
                  </a:moveTo>
                  <a:cubicBezTo>
                    <a:pt x="2" y="13"/>
                    <a:pt x="0" y="16"/>
                    <a:pt x="1" y="20"/>
                  </a:cubicBezTo>
                  <a:cubicBezTo>
                    <a:pt x="1" y="20"/>
                    <a:pt x="1" y="21"/>
                    <a:pt x="2" y="23"/>
                  </a:cubicBezTo>
                  <a:cubicBezTo>
                    <a:pt x="2" y="21"/>
                    <a:pt x="3" y="16"/>
                    <a:pt x="3" y="13"/>
                  </a:cubicBezTo>
                  <a:cubicBezTo>
                    <a:pt x="3" y="9"/>
                    <a:pt x="4" y="5"/>
                    <a:pt x="2" y="0"/>
                  </a:cubicBezTo>
                  <a:cubicBezTo>
                    <a:pt x="2" y="3"/>
                    <a:pt x="2" y="5"/>
                    <a:pt x="2" y="7"/>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5" name="Freeform 1066"/>
            <p:cNvSpPr>
              <a:spLocks/>
            </p:cNvSpPr>
            <p:nvPr/>
          </p:nvSpPr>
          <p:spPr bwMode="auto">
            <a:xfrm>
              <a:off x="8088313" y="3027363"/>
              <a:ext cx="468312" cy="477838"/>
            </a:xfrm>
            <a:custGeom>
              <a:avLst/>
              <a:gdLst>
                <a:gd name="T0" fmla="*/ 441551 w 35"/>
                <a:gd name="T1" fmla="*/ 265466 h 36"/>
                <a:gd name="T2" fmla="*/ 374650 w 35"/>
                <a:gd name="T3" fmla="*/ 318559 h 36"/>
                <a:gd name="T4" fmla="*/ 307748 w 35"/>
                <a:gd name="T5" fmla="*/ 411472 h 36"/>
                <a:gd name="T6" fmla="*/ 107043 w 35"/>
                <a:gd name="T7" fmla="*/ 225646 h 36"/>
                <a:gd name="T8" fmla="*/ 0 w 35"/>
                <a:gd name="T9" fmla="*/ 0 h 36"/>
                <a:gd name="T10" fmla="*/ 120423 w 35"/>
                <a:gd name="T11" fmla="*/ 265466 h 36"/>
                <a:gd name="T12" fmla="*/ 347889 w 35"/>
                <a:gd name="T13" fmla="*/ 477838 h 36"/>
                <a:gd name="T14" fmla="*/ 401410 w 35"/>
                <a:gd name="T15" fmla="*/ 384925 h 36"/>
                <a:gd name="T16" fmla="*/ 468312 w 35"/>
                <a:gd name="T17" fmla="*/ 331832 h 36"/>
                <a:gd name="T18" fmla="*/ 441551 w 35"/>
                <a:gd name="T19" fmla="*/ 26546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36">
                  <a:moveTo>
                    <a:pt x="33" y="20"/>
                  </a:moveTo>
                  <a:cubicBezTo>
                    <a:pt x="32" y="20"/>
                    <a:pt x="29" y="22"/>
                    <a:pt x="28" y="24"/>
                  </a:cubicBezTo>
                  <a:cubicBezTo>
                    <a:pt x="27" y="25"/>
                    <a:pt x="23" y="31"/>
                    <a:pt x="23" y="31"/>
                  </a:cubicBezTo>
                  <a:cubicBezTo>
                    <a:pt x="23" y="31"/>
                    <a:pt x="14" y="24"/>
                    <a:pt x="8" y="17"/>
                  </a:cubicBezTo>
                  <a:cubicBezTo>
                    <a:pt x="3" y="11"/>
                    <a:pt x="1" y="4"/>
                    <a:pt x="0" y="0"/>
                  </a:cubicBezTo>
                  <a:cubicBezTo>
                    <a:pt x="2" y="7"/>
                    <a:pt x="3" y="12"/>
                    <a:pt x="9" y="20"/>
                  </a:cubicBezTo>
                  <a:cubicBezTo>
                    <a:pt x="15" y="28"/>
                    <a:pt x="26" y="36"/>
                    <a:pt x="26" y="36"/>
                  </a:cubicBezTo>
                  <a:cubicBezTo>
                    <a:pt x="26" y="36"/>
                    <a:pt x="28" y="31"/>
                    <a:pt x="30" y="29"/>
                  </a:cubicBezTo>
                  <a:cubicBezTo>
                    <a:pt x="32" y="28"/>
                    <a:pt x="35" y="25"/>
                    <a:pt x="35" y="25"/>
                  </a:cubicBezTo>
                  <a:cubicBezTo>
                    <a:pt x="35" y="25"/>
                    <a:pt x="34" y="23"/>
                    <a:pt x="33" y="2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06" name="文本框 1076"/>
          <p:cNvSpPr txBox="1">
            <a:spLocks noChangeArrowheads="1"/>
          </p:cNvSpPr>
          <p:nvPr/>
        </p:nvSpPr>
        <p:spPr bwMode="auto">
          <a:xfrm>
            <a:off x="5676900" y="2738438"/>
            <a:ext cx="6007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7200" b="1">
                <a:solidFill>
                  <a:srgbClr val="00B0F0"/>
                </a:solidFill>
                <a:latin typeface="微软雅黑" pitchFamily="34" charset="-122"/>
                <a:ea typeface="微软雅黑" pitchFamily="34" charset="-122"/>
              </a:rPr>
              <a:t>THANK </a:t>
            </a:r>
            <a:r>
              <a:rPr lang="en-US" altLang="zh-CN" sz="7200" b="1">
                <a:solidFill>
                  <a:schemeClr val="bg1"/>
                </a:solidFill>
                <a:latin typeface="微软雅黑" pitchFamily="34" charset="-122"/>
                <a:ea typeface="微软雅黑" pitchFamily="34" charset="-122"/>
              </a:rPr>
              <a:t>YOU</a:t>
            </a:r>
            <a:endParaRPr lang="zh-CN" altLang="en-US" sz="7200" b="1">
              <a:solidFill>
                <a:schemeClr val="bg1"/>
              </a:solidFill>
              <a:latin typeface="微软雅黑" pitchFamily="34" charset="-122"/>
              <a:ea typeface="微软雅黑" pitchFamily="34" charset="-122"/>
            </a:endParaRPr>
          </a:p>
        </p:txBody>
      </p:sp>
      <p:sp>
        <p:nvSpPr>
          <p:cNvPr id="51207" name="文本框 1077"/>
          <p:cNvSpPr txBox="1">
            <a:spLocks noChangeArrowheads="1"/>
          </p:cNvSpPr>
          <p:nvPr/>
        </p:nvSpPr>
        <p:spPr bwMode="auto">
          <a:xfrm>
            <a:off x="5676900" y="3740150"/>
            <a:ext cx="585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dist" eaLnBrk="1" hangingPunct="1"/>
            <a:r>
              <a:rPr lang="en-US" altLang="zh-CN">
                <a:solidFill>
                  <a:schemeClr val="bg1"/>
                </a:solidFill>
                <a:latin typeface="微软雅黑" pitchFamily="34" charset="-122"/>
                <a:ea typeface="微软雅黑" pitchFamily="34" charset="-122"/>
              </a:rPr>
              <a:t>THE PROFESSIONAL BUSINESS TEMPLATE</a:t>
            </a:r>
            <a:endParaRPr lang="zh-CN" altLang="en-US">
              <a:solidFill>
                <a:schemeClr val="bg1"/>
              </a:solidFill>
              <a:latin typeface="微软雅黑" pitchFamily="34" charset="-122"/>
              <a:ea typeface="微软雅黑"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3"/>
          <p:cNvGrpSpPr>
            <a:grpSpLocks/>
          </p:cNvGrpSpPr>
          <p:nvPr/>
        </p:nvGrpSpPr>
        <p:grpSpPr bwMode="auto">
          <a:xfrm>
            <a:off x="746125" y="446088"/>
            <a:ext cx="10634663" cy="1835150"/>
            <a:chOff x="852709" y="5009914"/>
            <a:chExt cx="10635562" cy="1835106"/>
          </a:xfrm>
        </p:grpSpPr>
        <p:sp>
          <p:nvSpPr>
            <p:cNvPr id="5" name="矩形 51"/>
            <p:cNvSpPr>
              <a:spLocks noChangeArrowheads="1"/>
            </p:cNvSpPr>
            <p:nvPr/>
          </p:nvSpPr>
          <p:spPr bwMode="auto">
            <a:xfrm>
              <a:off x="852709" y="5009914"/>
              <a:ext cx="10635562" cy="1835106"/>
            </a:xfrm>
            <a:prstGeom prst="rect">
              <a:avLst/>
            </a:prstGeom>
            <a:solidFill>
              <a:schemeClr val="tx1">
                <a:lumMod val="85000"/>
                <a:lumOff val="15000"/>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50763" name="文本框 5"/>
            <p:cNvSpPr txBox="1">
              <a:spLocks noChangeArrowheads="1"/>
            </p:cNvSpPr>
            <p:nvPr/>
          </p:nvSpPr>
          <p:spPr bwMode="auto">
            <a:xfrm>
              <a:off x="2212993" y="5548289"/>
              <a:ext cx="8409075" cy="7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4400" b="1" dirty="0">
                  <a:solidFill>
                    <a:srgbClr val="FFFFFF"/>
                  </a:solidFill>
                  <a:latin typeface="微软雅黑" pitchFamily="34" charset="-122"/>
                  <a:ea typeface="微软雅黑" pitchFamily="34" charset="-122"/>
                </a:rPr>
                <a:t>ALTERNATE EDITABLE ICON</a:t>
              </a:r>
            </a:p>
          </p:txBody>
        </p:sp>
      </p:grpSp>
      <p:grpSp>
        <p:nvGrpSpPr>
          <p:cNvPr id="50179" name="组合 724"/>
          <p:cNvGrpSpPr>
            <a:grpSpLocks/>
          </p:cNvGrpSpPr>
          <p:nvPr/>
        </p:nvGrpSpPr>
        <p:grpSpPr bwMode="auto">
          <a:xfrm>
            <a:off x="2370138" y="2660650"/>
            <a:ext cx="1098550" cy="1096963"/>
            <a:chOff x="776288" y="2278063"/>
            <a:chExt cx="3040063" cy="3038475"/>
          </a:xfrm>
        </p:grpSpPr>
        <p:sp>
          <p:nvSpPr>
            <p:cNvPr id="50742" name="Oval 701"/>
            <p:cNvSpPr>
              <a:spLocks noChangeArrowheads="1"/>
            </p:cNvSpPr>
            <p:nvPr/>
          </p:nvSpPr>
          <p:spPr bwMode="auto">
            <a:xfrm>
              <a:off x="776288" y="2278063"/>
              <a:ext cx="3040063" cy="303847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43" name="Freeform 702"/>
            <p:cNvSpPr>
              <a:spLocks/>
            </p:cNvSpPr>
            <p:nvPr/>
          </p:nvSpPr>
          <p:spPr bwMode="auto">
            <a:xfrm>
              <a:off x="1352550" y="4654550"/>
              <a:ext cx="1990725" cy="661987"/>
            </a:xfrm>
            <a:custGeom>
              <a:avLst/>
              <a:gdLst>
                <a:gd name="T0" fmla="*/ 1230562 w 529"/>
                <a:gd name="T1" fmla="*/ 0 h 176"/>
                <a:gd name="T2" fmla="*/ 906928 w 529"/>
                <a:gd name="T3" fmla="*/ 357323 h 176"/>
                <a:gd name="T4" fmla="*/ 587057 w 529"/>
                <a:gd name="T5" fmla="*/ 7523 h 176"/>
                <a:gd name="T6" fmla="*/ 206975 w 529"/>
                <a:gd name="T7" fmla="*/ 428787 h 176"/>
                <a:gd name="T8" fmla="*/ 60211 w 529"/>
                <a:gd name="T9" fmla="*/ 267052 h 176"/>
                <a:gd name="T10" fmla="*/ 0 w 529"/>
                <a:gd name="T11" fmla="*/ 334755 h 176"/>
                <a:gd name="T12" fmla="*/ 944559 w 529"/>
                <a:gd name="T13" fmla="*/ 661987 h 176"/>
                <a:gd name="T14" fmla="*/ 1990725 w 529"/>
                <a:gd name="T15" fmla="*/ 248245 h 176"/>
                <a:gd name="T16" fmla="*/ 1896645 w 529"/>
                <a:gd name="T17" fmla="*/ 142929 h 176"/>
                <a:gd name="T18" fmla="*/ 1625696 w 529"/>
                <a:gd name="T19" fmla="*/ 440071 h 176"/>
                <a:gd name="T20" fmla="*/ 1230562 w 529"/>
                <a:gd name="T21" fmla="*/ 0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9" h="176">
                  <a:moveTo>
                    <a:pt x="327" y="0"/>
                  </a:moveTo>
                  <a:cubicBezTo>
                    <a:pt x="241" y="95"/>
                    <a:pt x="241" y="95"/>
                    <a:pt x="241" y="95"/>
                  </a:cubicBezTo>
                  <a:cubicBezTo>
                    <a:pt x="156" y="2"/>
                    <a:pt x="156" y="2"/>
                    <a:pt x="156" y="2"/>
                  </a:cubicBezTo>
                  <a:cubicBezTo>
                    <a:pt x="55" y="114"/>
                    <a:pt x="55" y="114"/>
                    <a:pt x="55" y="114"/>
                  </a:cubicBezTo>
                  <a:cubicBezTo>
                    <a:pt x="16" y="71"/>
                    <a:pt x="16" y="71"/>
                    <a:pt x="16" y="71"/>
                  </a:cubicBezTo>
                  <a:cubicBezTo>
                    <a:pt x="0" y="89"/>
                    <a:pt x="0" y="89"/>
                    <a:pt x="0" y="89"/>
                  </a:cubicBezTo>
                  <a:cubicBezTo>
                    <a:pt x="69" y="144"/>
                    <a:pt x="156" y="176"/>
                    <a:pt x="251" y="176"/>
                  </a:cubicBezTo>
                  <a:cubicBezTo>
                    <a:pt x="359" y="176"/>
                    <a:pt x="457" y="134"/>
                    <a:pt x="529" y="66"/>
                  </a:cubicBezTo>
                  <a:cubicBezTo>
                    <a:pt x="504" y="38"/>
                    <a:pt x="504" y="38"/>
                    <a:pt x="504" y="38"/>
                  </a:cubicBezTo>
                  <a:cubicBezTo>
                    <a:pt x="432" y="117"/>
                    <a:pt x="432" y="117"/>
                    <a:pt x="432" y="117"/>
                  </a:cubicBezTo>
                  <a:cubicBezTo>
                    <a:pt x="327" y="0"/>
                    <a:pt x="327" y="0"/>
                    <a:pt x="327" y="0"/>
                  </a:cubicBezTo>
                </a:path>
              </a:pathLst>
            </a:custGeom>
            <a:solidFill>
              <a:srgbClr val="006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4" name="Freeform 703"/>
            <p:cNvSpPr>
              <a:spLocks/>
            </p:cNvSpPr>
            <p:nvPr/>
          </p:nvSpPr>
          <p:spPr bwMode="auto">
            <a:xfrm>
              <a:off x="1347788" y="2732088"/>
              <a:ext cx="869950" cy="568325"/>
            </a:xfrm>
            <a:custGeom>
              <a:avLst/>
              <a:gdLst>
                <a:gd name="T0" fmla="*/ 293749 w 231"/>
                <a:gd name="T1" fmla="*/ 0 h 151"/>
                <a:gd name="T2" fmla="*/ 165705 w 231"/>
                <a:gd name="T3" fmla="*/ 101621 h 151"/>
                <a:gd name="T4" fmla="*/ 135577 w 231"/>
                <a:gd name="T5" fmla="*/ 97857 h 151"/>
                <a:gd name="T6" fmla="*/ 0 w 231"/>
                <a:gd name="T7" fmla="*/ 229588 h 151"/>
                <a:gd name="T8" fmla="*/ 37660 w 231"/>
                <a:gd name="T9" fmla="*/ 323682 h 151"/>
                <a:gd name="T10" fmla="*/ 11298 w 231"/>
                <a:gd name="T11" fmla="*/ 406484 h 151"/>
                <a:gd name="T12" fmla="*/ 143109 w 231"/>
                <a:gd name="T13" fmla="*/ 538215 h 151"/>
                <a:gd name="T14" fmla="*/ 233493 w 231"/>
                <a:gd name="T15" fmla="*/ 508105 h 151"/>
                <a:gd name="T16" fmla="*/ 338942 w 231"/>
                <a:gd name="T17" fmla="*/ 560798 h 151"/>
                <a:gd name="T18" fmla="*/ 448156 w 231"/>
                <a:gd name="T19" fmla="*/ 504341 h 151"/>
                <a:gd name="T20" fmla="*/ 561137 w 231"/>
                <a:gd name="T21" fmla="*/ 568325 h 151"/>
                <a:gd name="T22" fmla="*/ 662819 w 231"/>
                <a:gd name="T23" fmla="*/ 526924 h 151"/>
                <a:gd name="T24" fmla="*/ 734373 w 231"/>
                <a:gd name="T25" fmla="*/ 545743 h 151"/>
                <a:gd name="T26" fmla="*/ 869950 w 231"/>
                <a:gd name="T27" fmla="*/ 414012 h 151"/>
                <a:gd name="T28" fmla="*/ 828524 w 231"/>
                <a:gd name="T29" fmla="*/ 316154 h 151"/>
                <a:gd name="T30" fmla="*/ 843588 w 231"/>
                <a:gd name="T31" fmla="*/ 255934 h 151"/>
                <a:gd name="T32" fmla="*/ 708011 w 231"/>
                <a:gd name="T33" fmla="*/ 120440 h 151"/>
                <a:gd name="T34" fmla="*/ 643989 w 231"/>
                <a:gd name="T35" fmla="*/ 139258 h 151"/>
                <a:gd name="T36" fmla="*/ 512178 w 231"/>
                <a:gd name="T37" fmla="*/ 33874 h 151"/>
                <a:gd name="T38" fmla="*/ 414262 w 231"/>
                <a:gd name="T39" fmla="*/ 75275 h 151"/>
                <a:gd name="T40" fmla="*/ 293749 w 231"/>
                <a:gd name="T41" fmla="*/ 0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151">
                  <a:moveTo>
                    <a:pt x="78" y="0"/>
                  </a:moveTo>
                  <a:cubicBezTo>
                    <a:pt x="62" y="0"/>
                    <a:pt x="48" y="11"/>
                    <a:pt x="44" y="27"/>
                  </a:cubicBezTo>
                  <a:cubicBezTo>
                    <a:pt x="41" y="26"/>
                    <a:pt x="38" y="26"/>
                    <a:pt x="36" y="26"/>
                  </a:cubicBezTo>
                  <a:cubicBezTo>
                    <a:pt x="16" y="26"/>
                    <a:pt x="0" y="42"/>
                    <a:pt x="0" y="61"/>
                  </a:cubicBezTo>
                  <a:cubicBezTo>
                    <a:pt x="0" y="71"/>
                    <a:pt x="4" y="80"/>
                    <a:pt x="10" y="86"/>
                  </a:cubicBezTo>
                  <a:cubicBezTo>
                    <a:pt x="5" y="92"/>
                    <a:pt x="3" y="100"/>
                    <a:pt x="3" y="108"/>
                  </a:cubicBezTo>
                  <a:cubicBezTo>
                    <a:pt x="3" y="127"/>
                    <a:pt x="18" y="143"/>
                    <a:pt x="38" y="143"/>
                  </a:cubicBezTo>
                  <a:cubicBezTo>
                    <a:pt x="47" y="143"/>
                    <a:pt x="55" y="140"/>
                    <a:pt x="62" y="135"/>
                  </a:cubicBezTo>
                  <a:cubicBezTo>
                    <a:pt x="68" y="143"/>
                    <a:pt x="78" y="149"/>
                    <a:pt x="90" y="149"/>
                  </a:cubicBezTo>
                  <a:cubicBezTo>
                    <a:pt x="102" y="149"/>
                    <a:pt x="112" y="143"/>
                    <a:pt x="119" y="134"/>
                  </a:cubicBezTo>
                  <a:cubicBezTo>
                    <a:pt x="125" y="144"/>
                    <a:pt x="136" y="151"/>
                    <a:pt x="149" y="151"/>
                  </a:cubicBezTo>
                  <a:cubicBezTo>
                    <a:pt x="160" y="151"/>
                    <a:pt x="169" y="147"/>
                    <a:pt x="176" y="140"/>
                  </a:cubicBezTo>
                  <a:cubicBezTo>
                    <a:pt x="181" y="143"/>
                    <a:pt x="188" y="145"/>
                    <a:pt x="195" y="145"/>
                  </a:cubicBezTo>
                  <a:cubicBezTo>
                    <a:pt x="215" y="145"/>
                    <a:pt x="231" y="129"/>
                    <a:pt x="231" y="110"/>
                  </a:cubicBezTo>
                  <a:cubicBezTo>
                    <a:pt x="231" y="100"/>
                    <a:pt x="227" y="90"/>
                    <a:pt x="220" y="84"/>
                  </a:cubicBezTo>
                  <a:cubicBezTo>
                    <a:pt x="222" y="79"/>
                    <a:pt x="224" y="74"/>
                    <a:pt x="224" y="68"/>
                  </a:cubicBezTo>
                  <a:cubicBezTo>
                    <a:pt x="224" y="48"/>
                    <a:pt x="208" y="32"/>
                    <a:pt x="188" y="32"/>
                  </a:cubicBezTo>
                  <a:cubicBezTo>
                    <a:pt x="182" y="32"/>
                    <a:pt x="176" y="34"/>
                    <a:pt x="171" y="37"/>
                  </a:cubicBezTo>
                  <a:cubicBezTo>
                    <a:pt x="167" y="21"/>
                    <a:pt x="153" y="9"/>
                    <a:pt x="136" y="9"/>
                  </a:cubicBezTo>
                  <a:cubicBezTo>
                    <a:pt x="126" y="9"/>
                    <a:pt x="117" y="13"/>
                    <a:pt x="110" y="20"/>
                  </a:cubicBezTo>
                  <a:cubicBezTo>
                    <a:pt x="105" y="8"/>
                    <a:pt x="92" y="0"/>
                    <a:pt x="7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5" name="Freeform 704"/>
            <p:cNvSpPr>
              <a:spLocks/>
            </p:cNvSpPr>
            <p:nvPr/>
          </p:nvSpPr>
          <p:spPr bwMode="auto">
            <a:xfrm>
              <a:off x="2443163" y="3270250"/>
              <a:ext cx="869950" cy="571500"/>
            </a:xfrm>
            <a:custGeom>
              <a:avLst/>
              <a:gdLst>
                <a:gd name="T0" fmla="*/ 572435 w 231"/>
                <a:gd name="T1" fmla="*/ 0 h 152"/>
                <a:gd name="T2" fmla="*/ 451922 w 231"/>
                <a:gd name="T3" fmla="*/ 78957 h 152"/>
                <a:gd name="T4" fmla="*/ 354006 w 231"/>
                <a:gd name="T5" fmla="*/ 37599 h 152"/>
                <a:gd name="T6" fmla="*/ 225961 w 231"/>
                <a:gd name="T7" fmla="*/ 139115 h 152"/>
                <a:gd name="T8" fmla="*/ 158173 w 231"/>
                <a:gd name="T9" fmla="*/ 124076 h 152"/>
                <a:gd name="T10" fmla="*/ 26362 w 231"/>
                <a:gd name="T11" fmla="*/ 255671 h 152"/>
                <a:gd name="T12" fmla="*/ 41426 w 231"/>
                <a:gd name="T13" fmla="*/ 319589 h 152"/>
                <a:gd name="T14" fmla="*/ 0 w 231"/>
                <a:gd name="T15" fmla="*/ 413586 h 152"/>
                <a:gd name="T16" fmla="*/ 131811 w 231"/>
                <a:gd name="T17" fmla="*/ 548941 h 152"/>
                <a:gd name="T18" fmla="*/ 207131 w 231"/>
                <a:gd name="T19" fmla="*/ 526382 h 152"/>
                <a:gd name="T20" fmla="*/ 305047 w 231"/>
                <a:gd name="T21" fmla="*/ 571500 h 152"/>
                <a:gd name="T22" fmla="*/ 421794 w 231"/>
                <a:gd name="T23" fmla="*/ 503822 h 152"/>
                <a:gd name="T24" fmla="*/ 531008 w 231"/>
                <a:gd name="T25" fmla="*/ 560220 h 152"/>
                <a:gd name="T26" fmla="*/ 636457 w 231"/>
                <a:gd name="T27" fmla="*/ 507582 h 152"/>
                <a:gd name="T28" fmla="*/ 723075 w 231"/>
                <a:gd name="T29" fmla="*/ 541421 h 152"/>
                <a:gd name="T30" fmla="*/ 858652 w 231"/>
                <a:gd name="T31" fmla="*/ 409826 h 152"/>
                <a:gd name="T32" fmla="*/ 832290 w 231"/>
                <a:gd name="T33" fmla="*/ 327109 h 152"/>
                <a:gd name="T34" fmla="*/ 869950 w 231"/>
                <a:gd name="T35" fmla="*/ 233112 h 152"/>
                <a:gd name="T36" fmla="*/ 734373 w 231"/>
                <a:gd name="T37" fmla="*/ 97757 h 152"/>
                <a:gd name="T38" fmla="*/ 704245 w 231"/>
                <a:gd name="T39" fmla="*/ 101516 h 152"/>
                <a:gd name="T40" fmla="*/ 572435 w 231"/>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152">
                  <a:moveTo>
                    <a:pt x="152" y="0"/>
                  </a:moveTo>
                  <a:cubicBezTo>
                    <a:pt x="138" y="0"/>
                    <a:pt x="126" y="9"/>
                    <a:pt x="120" y="21"/>
                  </a:cubicBezTo>
                  <a:cubicBezTo>
                    <a:pt x="114" y="14"/>
                    <a:pt x="104" y="10"/>
                    <a:pt x="94" y="10"/>
                  </a:cubicBezTo>
                  <a:cubicBezTo>
                    <a:pt x="77" y="10"/>
                    <a:pt x="63" y="21"/>
                    <a:pt x="60" y="37"/>
                  </a:cubicBezTo>
                  <a:cubicBezTo>
                    <a:pt x="54" y="34"/>
                    <a:pt x="49" y="33"/>
                    <a:pt x="42" y="33"/>
                  </a:cubicBezTo>
                  <a:cubicBezTo>
                    <a:pt x="23" y="33"/>
                    <a:pt x="7" y="49"/>
                    <a:pt x="7" y="68"/>
                  </a:cubicBezTo>
                  <a:cubicBezTo>
                    <a:pt x="7" y="74"/>
                    <a:pt x="8" y="80"/>
                    <a:pt x="11" y="85"/>
                  </a:cubicBezTo>
                  <a:cubicBezTo>
                    <a:pt x="4" y="91"/>
                    <a:pt x="0" y="100"/>
                    <a:pt x="0" y="110"/>
                  </a:cubicBezTo>
                  <a:cubicBezTo>
                    <a:pt x="0" y="130"/>
                    <a:pt x="16" y="146"/>
                    <a:pt x="35" y="146"/>
                  </a:cubicBezTo>
                  <a:cubicBezTo>
                    <a:pt x="43" y="146"/>
                    <a:pt x="49" y="144"/>
                    <a:pt x="55" y="140"/>
                  </a:cubicBezTo>
                  <a:cubicBezTo>
                    <a:pt x="61" y="147"/>
                    <a:pt x="71" y="152"/>
                    <a:pt x="81" y="152"/>
                  </a:cubicBezTo>
                  <a:cubicBezTo>
                    <a:pt x="94" y="152"/>
                    <a:pt x="106" y="145"/>
                    <a:pt x="112" y="134"/>
                  </a:cubicBezTo>
                  <a:cubicBezTo>
                    <a:pt x="118" y="143"/>
                    <a:pt x="129" y="149"/>
                    <a:pt x="141" y="149"/>
                  </a:cubicBezTo>
                  <a:cubicBezTo>
                    <a:pt x="152" y="149"/>
                    <a:pt x="162" y="144"/>
                    <a:pt x="169" y="135"/>
                  </a:cubicBezTo>
                  <a:cubicBezTo>
                    <a:pt x="175" y="141"/>
                    <a:pt x="183" y="144"/>
                    <a:pt x="192" y="144"/>
                  </a:cubicBezTo>
                  <a:cubicBezTo>
                    <a:pt x="212" y="144"/>
                    <a:pt x="228" y="128"/>
                    <a:pt x="228" y="109"/>
                  </a:cubicBezTo>
                  <a:cubicBezTo>
                    <a:pt x="228" y="100"/>
                    <a:pt x="225" y="93"/>
                    <a:pt x="221" y="87"/>
                  </a:cubicBezTo>
                  <a:cubicBezTo>
                    <a:pt x="227" y="80"/>
                    <a:pt x="231" y="72"/>
                    <a:pt x="231" y="62"/>
                  </a:cubicBezTo>
                  <a:cubicBezTo>
                    <a:pt x="231" y="42"/>
                    <a:pt x="215" y="26"/>
                    <a:pt x="195" y="26"/>
                  </a:cubicBezTo>
                  <a:cubicBezTo>
                    <a:pt x="192" y="26"/>
                    <a:pt x="189" y="27"/>
                    <a:pt x="187" y="27"/>
                  </a:cubicBezTo>
                  <a:cubicBezTo>
                    <a:pt x="183" y="12"/>
                    <a:pt x="169" y="0"/>
                    <a:pt x="152"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6" name="Freeform 705"/>
            <p:cNvSpPr>
              <a:spLocks/>
            </p:cNvSpPr>
            <p:nvPr/>
          </p:nvSpPr>
          <p:spPr bwMode="auto">
            <a:xfrm>
              <a:off x="2925763" y="4240213"/>
              <a:ext cx="639763" cy="417512"/>
            </a:xfrm>
            <a:custGeom>
              <a:avLst/>
              <a:gdLst>
                <a:gd name="T0" fmla="*/ 218272 w 170"/>
                <a:gd name="T1" fmla="*/ 0 h 111"/>
                <a:gd name="T2" fmla="*/ 120426 w 170"/>
                <a:gd name="T3" fmla="*/ 71466 h 111"/>
                <a:gd name="T4" fmla="*/ 97846 w 170"/>
                <a:gd name="T5" fmla="*/ 71466 h 111"/>
                <a:gd name="T6" fmla="*/ 0 w 170"/>
                <a:gd name="T7" fmla="*/ 169262 h 111"/>
                <a:gd name="T8" fmla="*/ 26343 w 170"/>
                <a:gd name="T9" fmla="*/ 236966 h 111"/>
                <a:gd name="T10" fmla="*/ 7527 w 170"/>
                <a:gd name="T11" fmla="*/ 297148 h 111"/>
                <a:gd name="T12" fmla="*/ 105373 w 170"/>
                <a:gd name="T13" fmla="*/ 394944 h 111"/>
                <a:gd name="T14" fmla="*/ 169349 w 170"/>
                <a:gd name="T15" fmla="*/ 372376 h 111"/>
                <a:gd name="T16" fmla="*/ 248379 w 170"/>
                <a:gd name="T17" fmla="*/ 409989 h 111"/>
                <a:gd name="T18" fmla="*/ 327408 w 170"/>
                <a:gd name="T19" fmla="*/ 368614 h 111"/>
                <a:gd name="T20" fmla="*/ 413964 w 170"/>
                <a:gd name="T21" fmla="*/ 417512 h 111"/>
                <a:gd name="T22" fmla="*/ 485467 w 170"/>
                <a:gd name="T23" fmla="*/ 383660 h 111"/>
                <a:gd name="T24" fmla="*/ 541917 w 170"/>
                <a:gd name="T25" fmla="*/ 402467 h 111"/>
                <a:gd name="T26" fmla="*/ 639763 w 170"/>
                <a:gd name="T27" fmla="*/ 304671 h 111"/>
                <a:gd name="T28" fmla="*/ 609657 w 170"/>
                <a:gd name="T29" fmla="*/ 233205 h 111"/>
                <a:gd name="T30" fmla="*/ 620946 w 170"/>
                <a:gd name="T31" fmla="*/ 188068 h 111"/>
                <a:gd name="T32" fmla="*/ 519337 w 170"/>
                <a:gd name="T33" fmla="*/ 90273 h 111"/>
                <a:gd name="T34" fmla="*/ 474177 w 170"/>
                <a:gd name="T35" fmla="*/ 101557 h 111"/>
                <a:gd name="T36" fmla="*/ 376331 w 170"/>
                <a:gd name="T37" fmla="*/ 22568 h 111"/>
                <a:gd name="T38" fmla="*/ 304828 w 170"/>
                <a:gd name="T39" fmla="*/ 56421 h 111"/>
                <a:gd name="T40" fmla="*/ 218272 w 170"/>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111">
                  <a:moveTo>
                    <a:pt x="58" y="0"/>
                  </a:moveTo>
                  <a:cubicBezTo>
                    <a:pt x="45" y="0"/>
                    <a:pt x="35" y="8"/>
                    <a:pt x="32" y="19"/>
                  </a:cubicBezTo>
                  <a:cubicBezTo>
                    <a:pt x="30" y="19"/>
                    <a:pt x="28" y="19"/>
                    <a:pt x="26" y="19"/>
                  </a:cubicBezTo>
                  <a:cubicBezTo>
                    <a:pt x="12" y="19"/>
                    <a:pt x="0" y="30"/>
                    <a:pt x="0" y="45"/>
                  </a:cubicBezTo>
                  <a:cubicBezTo>
                    <a:pt x="0" y="52"/>
                    <a:pt x="3" y="58"/>
                    <a:pt x="7" y="63"/>
                  </a:cubicBezTo>
                  <a:cubicBezTo>
                    <a:pt x="4" y="68"/>
                    <a:pt x="2" y="73"/>
                    <a:pt x="2" y="79"/>
                  </a:cubicBezTo>
                  <a:cubicBezTo>
                    <a:pt x="2" y="94"/>
                    <a:pt x="14" y="105"/>
                    <a:pt x="28" y="105"/>
                  </a:cubicBezTo>
                  <a:cubicBezTo>
                    <a:pt x="35" y="105"/>
                    <a:pt x="41" y="103"/>
                    <a:pt x="45" y="99"/>
                  </a:cubicBezTo>
                  <a:cubicBezTo>
                    <a:pt x="50" y="105"/>
                    <a:pt x="58" y="109"/>
                    <a:pt x="66" y="109"/>
                  </a:cubicBezTo>
                  <a:cubicBezTo>
                    <a:pt x="75" y="109"/>
                    <a:pt x="83" y="105"/>
                    <a:pt x="87" y="98"/>
                  </a:cubicBezTo>
                  <a:cubicBezTo>
                    <a:pt x="92" y="106"/>
                    <a:pt x="100" y="111"/>
                    <a:pt x="110" y="111"/>
                  </a:cubicBezTo>
                  <a:cubicBezTo>
                    <a:pt x="118" y="111"/>
                    <a:pt x="124" y="108"/>
                    <a:pt x="129" y="102"/>
                  </a:cubicBezTo>
                  <a:cubicBezTo>
                    <a:pt x="133" y="105"/>
                    <a:pt x="138" y="107"/>
                    <a:pt x="144" y="107"/>
                  </a:cubicBezTo>
                  <a:cubicBezTo>
                    <a:pt x="158" y="107"/>
                    <a:pt x="170" y="95"/>
                    <a:pt x="170" y="81"/>
                  </a:cubicBezTo>
                  <a:cubicBezTo>
                    <a:pt x="170" y="73"/>
                    <a:pt x="167" y="66"/>
                    <a:pt x="162" y="62"/>
                  </a:cubicBezTo>
                  <a:cubicBezTo>
                    <a:pt x="164" y="58"/>
                    <a:pt x="165" y="54"/>
                    <a:pt x="165" y="50"/>
                  </a:cubicBezTo>
                  <a:cubicBezTo>
                    <a:pt x="165" y="35"/>
                    <a:pt x="153" y="24"/>
                    <a:pt x="138" y="24"/>
                  </a:cubicBezTo>
                  <a:cubicBezTo>
                    <a:pt x="134" y="24"/>
                    <a:pt x="130" y="25"/>
                    <a:pt x="126" y="27"/>
                  </a:cubicBezTo>
                  <a:cubicBezTo>
                    <a:pt x="123" y="15"/>
                    <a:pt x="113" y="6"/>
                    <a:pt x="100" y="6"/>
                  </a:cubicBezTo>
                  <a:cubicBezTo>
                    <a:pt x="93" y="6"/>
                    <a:pt x="86" y="10"/>
                    <a:pt x="81" y="15"/>
                  </a:cubicBezTo>
                  <a:cubicBezTo>
                    <a:pt x="77" y="6"/>
                    <a:pt x="68" y="0"/>
                    <a:pt x="5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7" name="Freeform 706"/>
            <p:cNvSpPr>
              <a:spLocks/>
            </p:cNvSpPr>
            <p:nvPr/>
          </p:nvSpPr>
          <p:spPr bwMode="auto">
            <a:xfrm>
              <a:off x="2789238" y="2762250"/>
              <a:ext cx="387350" cy="255587"/>
            </a:xfrm>
            <a:custGeom>
              <a:avLst/>
              <a:gdLst>
                <a:gd name="T0" fmla="*/ 255726 w 103"/>
                <a:gd name="T1" fmla="*/ 0 h 68"/>
                <a:gd name="T2" fmla="*/ 203077 w 103"/>
                <a:gd name="T3" fmla="*/ 33828 h 68"/>
                <a:gd name="T4" fmla="*/ 157949 w 103"/>
                <a:gd name="T5" fmla="*/ 15035 h 68"/>
                <a:gd name="T6" fmla="*/ 101538 w 103"/>
                <a:gd name="T7" fmla="*/ 63897 h 68"/>
                <a:gd name="T8" fmla="*/ 71453 w 103"/>
                <a:gd name="T9" fmla="*/ 56379 h 68"/>
                <a:gd name="T10" fmla="*/ 11282 w 103"/>
                <a:gd name="T11" fmla="*/ 116518 h 68"/>
                <a:gd name="T12" fmla="*/ 18803 w 103"/>
                <a:gd name="T13" fmla="*/ 142828 h 68"/>
                <a:gd name="T14" fmla="*/ 0 w 103"/>
                <a:gd name="T15" fmla="*/ 184173 h 68"/>
                <a:gd name="T16" fmla="*/ 60171 w 103"/>
                <a:gd name="T17" fmla="*/ 244311 h 68"/>
                <a:gd name="T18" fmla="*/ 94017 w 103"/>
                <a:gd name="T19" fmla="*/ 236794 h 68"/>
                <a:gd name="T20" fmla="*/ 135384 w 103"/>
                <a:gd name="T21" fmla="*/ 255587 h 68"/>
                <a:gd name="T22" fmla="*/ 188034 w 103"/>
                <a:gd name="T23" fmla="*/ 225518 h 68"/>
                <a:gd name="T24" fmla="*/ 236923 w 103"/>
                <a:gd name="T25" fmla="*/ 251828 h 68"/>
                <a:gd name="T26" fmla="*/ 285812 w 103"/>
                <a:gd name="T27" fmla="*/ 229277 h 68"/>
                <a:gd name="T28" fmla="*/ 323418 w 103"/>
                <a:gd name="T29" fmla="*/ 240552 h 68"/>
                <a:gd name="T30" fmla="*/ 383589 w 103"/>
                <a:gd name="T31" fmla="*/ 184173 h 68"/>
                <a:gd name="T32" fmla="*/ 372307 w 103"/>
                <a:gd name="T33" fmla="*/ 146587 h 68"/>
                <a:gd name="T34" fmla="*/ 387350 w 103"/>
                <a:gd name="T35" fmla="*/ 105242 h 68"/>
                <a:gd name="T36" fmla="*/ 327179 w 103"/>
                <a:gd name="T37" fmla="*/ 45104 h 68"/>
                <a:gd name="T38" fmla="*/ 315897 w 103"/>
                <a:gd name="T39" fmla="*/ 45104 h 68"/>
                <a:gd name="T40" fmla="*/ 255726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68" y="0"/>
                  </a:moveTo>
                  <a:cubicBezTo>
                    <a:pt x="62" y="0"/>
                    <a:pt x="56" y="4"/>
                    <a:pt x="54" y="9"/>
                  </a:cubicBezTo>
                  <a:cubicBezTo>
                    <a:pt x="51" y="6"/>
                    <a:pt x="47" y="4"/>
                    <a:pt x="42" y="4"/>
                  </a:cubicBezTo>
                  <a:cubicBezTo>
                    <a:pt x="35" y="4"/>
                    <a:pt x="28" y="10"/>
                    <a:pt x="27" y="17"/>
                  </a:cubicBezTo>
                  <a:cubicBezTo>
                    <a:pt x="25" y="16"/>
                    <a:pt x="22" y="15"/>
                    <a:pt x="19" y="15"/>
                  </a:cubicBezTo>
                  <a:cubicBezTo>
                    <a:pt x="10" y="15"/>
                    <a:pt x="3" y="22"/>
                    <a:pt x="3" y="31"/>
                  </a:cubicBezTo>
                  <a:cubicBezTo>
                    <a:pt x="3" y="33"/>
                    <a:pt x="4" y="36"/>
                    <a:pt x="5" y="38"/>
                  </a:cubicBezTo>
                  <a:cubicBezTo>
                    <a:pt x="2" y="41"/>
                    <a:pt x="0" y="45"/>
                    <a:pt x="0" y="49"/>
                  </a:cubicBezTo>
                  <a:cubicBezTo>
                    <a:pt x="0" y="58"/>
                    <a:pt x="7" y="65"/>
                    <a:pt x="16" y="65"/>
                  </a:cubicBezTo>
                  <a:cubicBezTo>
                    <a:pt x="19" y="65"/>
                    <a:pt x="22" y="64"/>
                    <a:pt x="25" y="63"/>
                  </a:cubicBezTo>
                  <a:cubicBezTo>
                    <a:pt x="28" y="66"/>
                    <a:pt x="32" y="68"/>
                    <a:pt x="36" y="68"/>
                  </a:cubicBezTo>
                  <a:cubicBezTo>
                    <a:pt x="42" y="68"/>
                    <a:pt x="47" y="65"/>
                    <a:pt x="50" y="60"/>
                  </a:cubicBezTo>
                  <a:cubicBezTo>
                    <a:pt x="53" y="64"/>
                    <a:pt x="58" y="67"/>
                    <a:pt x="63" y="67"/>
                  </a:cubicBezTo>
                  <a:cubicBezTo>
                    <a:pt x="68" y="67"/>
                    <a:pt x="73" y="64"/>
                    <a:pt x="76" y="61"/>
                  </a:cubicBezTo>
                  <a:cubicBezTo>
                    <a:pt x="78" y="63"/>
                    <a:pt x="82" y="64"/>
                    <a:pt x="86" y="64"/>
                  </a:cubicBezTo>
                  <a:cubicBezTo>
                    <a:pt x="95" y="64"/>
                    <a:pt x="102" y="57"/>
                    <a:pt x="102" y="49"/>
                  </a:cubicBezTo>
                  <a:cubicBezTo>
                    <a:pt x="102" y="45"/>
                    <a:pt x="101" y="42"/>
                    <a:pt x="99" y="39"/>
                  </a:cubicBezTo>
                  <a:cubicBezTo>
                    <a:pt x="101" y="36"/>
                    <a:pt x="103" y="32"/>
                    <a:pt x="103" y="28"/>
                  </a:cubicBezTo>
                  <a:cubicBezTo>
                    <a:pt x="103" y="19"/>
                    <a:pt x="96" y="12"/>
                    <a:pt x="87" y="12"/>
                  </a:cubicBezTo>
                  <a:cubicBezTo>
                    <a:pt x="86" y="12"/>
                    <a:pt x="85" y="12"/>
                    <a:pt x="84" y="12"/>
                  </a:cubicBezTo>
                  <a:cubicBezTo>
                    <a:pt x="82" y="5"/>
                    <a:pt x="76" y="0"/>
                    <a:pt x="6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8" name="Freeform 707"/>
            <p:cNvSpPr>
              <a:spLocks/>
            </p:cNvSpPr>
            <p:nvPr/>
          </p:nvSpPr>
          <p:spPr bwMode="auto">
            <a:xfrm>
              <a:off x="1309688" y="4029075"/>
              <a:ext cx="388938" cy="257175"/>
            </a:xfrm>
            <a:custGeom>
              <a:avLst/>
              <a:gdLst>
                <a:gd name="T0" fmla="*/ 132163 w 103"/>
                <a:gd name="T1" fmla="*/ 0 h 68"/>
                <a:gd name="T2" fmla="*/ 71746 w 103"/>
                <a:gd name="T3" fmla="*/ 45384 h 68"/>
                <a:gd name="T4" fmla="*/ 60418 w 103"/>
                <a:gd name="T5" fmla="*/ 45384 h 68"/>
                <a:gd name="T6" fmla="*/ 0 w 103"/>
                <a:gd name="T7" fmla="*/ 105896 h 68"/>
                <a:gd name="T8" fmla="*/ 15104 w 103"/>
                <a:gd name="T9" fmla="*/ 147497 h 68"/>
                <a:gd name="T10" fmla="*/ 3776 w 103"/>
                <a:gd name="T11" fmla="*/ 185317 h 68"/>
                <a:gd name="T12" fmla="*/ 64194 w 103"/>
                <a:gd name="T13" fmla="*/ 242047 h 68"/>
                <a:gd name="T14" fmla="*/ 101955 w 103"/>
                <a:gd name="T15" fmla="*/ 226919 h 68"/>
                <a:gd name="T16" fmla="*/ 151044 w 103"/>
                <a:gd name="T17" fmla="*/ 253393 h 68"/>
                <a:gd name="T18" fmla="*/ 200133 w 103"/>
                <a:gd name="T19" fmla="*/ 226919 h 68"/>
                <a:gd name="T20" fmla="*/ 249222 w 103"/>
                <a:gd name="T21" fmla="*/ 257175 h 68"/>
                <a:gd name="T22" fmla="*/ 294536 w 103"/>
                <a:gd name="T23" fmla="*/ 238265 h 68"/>
                <a:gd name="T24" fmla="*/ 328520 w 103"/>
                <a:gd name="T25" fmla="*/ 245829 h 68"/>
                <a:gd name="T26" fmla="*/ 388938 w 103"/>
                <a:gd name="T27" fmla="*/ 185317 h 68"/>
                <a:gd name="T28" fmla="*/ 370058 w 103"/>
                <a:gd name="T29" fmla="*/ 143715 h 68"/>
                <a:gd name="T30" fmla="*/ 377610 w 103"/>
                <a:gd name="T31" fmla="*/ 117242 h 68"/>
                <a:gd name="T32" fmla="*/ 317192 w 103"/>
                <a:gd name="T33" fmla="*/ 56730 h 68"/>
                <a:gd name="T34" fmla="*/ 286983 w 103"/>
                <a:gd name="T35" fmla="*/ 64294 h 68"/>
                <a:gd name="T36" fmla="*/ 230342 w 103"/>
                <a:gd name="T37" fmla="*/ 15128 h 68"/>
                <a:gd name="T38" fmla="*/ 185029 w 103"/>
                <a:gd name="T39" fmla="*/ 34038 h 68"/>
                <a:gd name="T40" fmla="*/ 132163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35" y="0"/>
                  </a:moveTo>
                  <a:cubicBezTo>
                    <a:pt x="27" y="0"/>
                    <a:pt x="21" y="5"/>
                    <a:pt x="19" y="12"/>
                  </a:cubicBezTo>
                  <a:cubicBezTo>
                    <a:pt x="18" y="12"/>
                    <a:pt x="17" y="12"/>
                    <a:pt x="16" y="12"/>
                  </a:cubicBezTo>
                  <a:cubicBezTo>
                    <a:pt x="7" y="12"/>
                    <a:pt x="0" y="19"/>
                    <a:pt x="0" y="28"/>
                  </a:cubicBezTo>
                  <a:cubicBezTo>
                    <a:pt x="0" y="32"/>
                    <a:pt x="1" y="36"/>
                    <a:pt x="4" y="39"/>
                  </a:cubicBezTo>
                  <a:cubicBezTo>
                    <a:pt x="2" y="41"/>
                    <a:pt x="1" y="45"/>
                    <a:pt x="1" y="49"/>
                  </a:cubicBezTo>
                  <a:cubicBezTo>
                    <a:pt x="1" y="57"/>
                    <a:pt x="8" y="64"/>
                    <a:pt x="17" y="64"/>
                  </a:cubicBezTo>
                  <a:cubicBezTo>
                    <a:pt x="21" y="64"/>
                    <a:pt x="24" y="63"/>
                    <a:pt x="27" y="60"/>
                  </a:cubicBezTo>
                  <a:cubicBezTo>
                    <a:pt x="30" y="64"/>
                    <a:pt x="35" y="67"/>
                    <a:pt x="40" y="67"/>
                  </a:cubicBezTo>
                  <a:cubicBezTo>
                    <a:pt x="45" y="67"/>
                    <a:pt x="50" y="64"/>
                    <a:pt x="53" y="60"/>
                  </a:cubicBezTo>
                  <a:cubicBezTo>
                    <a:pt x="56" y="65"/>
                    <a:pt x="61" y="68"/>
                    <a:pt x="66" y="68"/>
                  </a:cubicBezTo>
                  <a:cubicBezTo>
                    <a:pt x="71" y="68"/>
                    <a:pt x="75" y="66"/>
                    <a:pt x="78" y="63"/>
                  </a:cubicBezTo>
                  <a:cubicBezTo>
                    <a:pt x="81" y="64"/>
                    <a:pt x="84" y="65"/>
                    <a:pt x="87" y="65"/>
                  </a:cubicBezTo>
                  <a:cubicBezTo>
                    <a:pt x="96" y="65"/>
                    <a:pt x="103" y="58"/>
                    <a:pt x="103" y="49"/>
                  </a:cubicBezTo>
                  <a:cubicBezTo>
                    <a:pt x="103" y="45"/>
                    <a:pt x="101" y="41"/>
                    <a:pt x="98" y="38"/>
                  </a:cubicBezTo>
                  <a:cubicBezTo>
                    <a:pt x="99" y="36"/>
                    <a:pt x="100" y="33"/>
                    <a:pt x="100" y="31"/>
                  </a:cubicBezTo>
                  <a:cubicBezTo>
                    <a:pt x="100" y="22"/>
                    <a:pt x="92" y="15"/>
                    <a:pt x="84" y="15"/>
                  </a:cubicBezTo>
                  <a:cubicBezTo>
                    <a:pt x="81" y="15"/>
                    <a:pt x="78" y="15"/>
                    <a:pt x="76" y="17"/>
                  </a:cubicBezTo>
                  <a:cubicBezTo>
                    <a:pt x="74" y="10"/>
                    <a:pt x="68" y="4"/>
                    <a:pt x="61" y="4"/>
                  </a:cubicBezTo>
                  <a:cubicBezTo>
                    <a:pt x="56" y="4"/>
                    <a:pt x="52" y="6"/>
                    <a:pt x="49" y="9"/>
                  </a:cubicBezTo>
                  <a:cubicBezTo>
                    <a:pt x="46" y="4"/>
                    <a:pt x="41" y="0"/>
                    <a:pt x="35"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9" name="Freeform 708"/>
            <p:cNvSpPr>
              <a:spLocks/>
            </p:cNvSpPr>
            <p:nvPr/>
          </p:nvSpPr>
          <p:spPr bwMode="auto">
            <a:xfrm>
              <a:off x="2212975" y="4210050"/>
              <a:ext cx="42863" cy="165100"/>
            </a:xfrm>
            <a:custGeom>
              <a:avLst/>
              <a:gdLst>
                <a:gd name="T0" fmla="*/ 0 w 27"/>
                <a:gd name="T1" fmla="*/ 0 h 104"/>
                <a:gd name="T2" fmla="*/ 23813 w 27"/>
                <a:gd name="T3" fmla="*/ 165100 h 104"/>
                <a:gd name="T4" fmla="*/ 42863 w 27"/>
                <a:gd name="T5" fmla="*/ 165100 h 104"/>
                <a:gd name="T6" fmla="*/ 23813 w 27"/>
                <a:gd name="T7" fmla="*/ 0 h 104"/>
                <a:gd name="T8" fmla="*/ 0 w 27"/>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04">
                  <a:moveTo>
                    <a:pt x="0" y="0"/>
                  </a:moveTo>
                  <a:lnTo>
                    <a:pt x="15" y="104"/>
                  </a:lnTo>
                  <a:lnTo>
                    <a:pt x="27" y="104"/>
                  </a:lnTo>
                  <a:lnTo>
                    <a:pt x="15" y="0"/>
                  </a:lnTo>
                  <a:lnTo>
                    <a:pt x="0" y="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0" name="Rectangle 709"/>
            <p:cNvSpPr>
              <a:spLocks noChangeArrowheads="1"/>
            </p:cNvSpPr>
            <p:nvPr/>
          </p:nvSpPr>
          <p:spPr bwMode="auto">
            <a:xfrm>
              <a:off x="2297113" y="4210050"/>
              <a:ext cx="17463" cy="165100"/>
            </a:xfrm>
            <a:prstGeom prst="rect">
              <a:avLst/>
            </a:prstGeom>
            <a:solidFill>
              <a:srgbClr val="463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51" name="Freeform 710"/>
            <p:cNvSpPr>
              <a:spLocks/>
            </p:cNvSpPr>
            <p:nvPr/>
          </p:nvSpPr>
          <p:spPr bwMode="auto">
            <a:xfrm>
              <a:off x="2357438" y="4210050"/>
              <a:ext cx="36513" cy="165100"/>
            </a:xfrm>
            <a:custGeom>
              <a:avLst/>
              <a:gdLst>
                <a:gd name="T0" fmla="*/ 17463 w 23"/>
                <a:gd name="T1" fmla="*/ 0 h 104"/>
                <a:gd name="T2" fmla="*/ 0 w 23"/>
                <a:gd name="T3" fmla="*/ 165100 h 104"/>
                <a:gd name="T4" fmla="*/ 22225 w 23"/>
                <a:gd name="T5" fmla="*/ 165100 h 104"/>
                <a:gd name="T6" fmla="*/ 36513 w 23"/>
                <a:gd name="T7" fmla="*/ 0 h 104"/>
                <a:gd name="T8" fmla="*/ 17463 w 23"/>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4">
                  <a:moveTo>
                    <a:pt x="11" y="0"/>
                  </a:moveTo>
                  <a:lnTo>
                    <a:pt x="0" y="104"/>
                  </a:lnTo>
                  <a:lnTo>
                    <a:pt x="14" y="104"/>
                  </a:lnTo>
                  <a:lnTo>
                    <a:pt x="23" y="0"/>
                  </a:lnTo>
                  <a:lnTo>
                    <a:pt x="11" y="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2" name="Freeform 711"/>
            <p:cNvSpPr>
              <a:spLocks/>
            </p:cNvSpPr>
            <p:nvPr/>
          </p:nvSpPr>
          <p:spPr bwMode="auto">
            <a:xfrm>
              <a:off x="1770063" y="2894013"/>
              <a:ext cx="1060450" cy="1260475"/>
            </a:xfrm>
            <a:custGeom>
              <a:avLst/>
              <a:gdLst>
                <a:gd name="T0" fmla="*/ 981480 w 282"/>
                <a:gd name="T1" fmla="*/ 248332 h 335"/>
                <a:gd name="T2" fmla="*/ 1007804 w 282"/>
                <a:gd name="T3" fmla="*/ 696083 h 335"/>
                <a:gd name="T4" fmla="*/ 533985 w 282"/>
                <a:gd name="T5" fmla="*/ 1260475 h 335"/>
                <a:gd name="T6" fmla="*/ 52646 w 282"/>
                <a:gd name="T7" fmla="*/ 703608 h 335"/>
                <a:gd name="T8" fmla="*/ 67688 w 282"/>
                <a:gd name="T9" fmla="*/ 259620 h 335"/>
                <a:gd name="T10" fmla="*/ 417411 w 282"/>
                <a:gd name="T11" fmla="*/ 30101 h 335"/>
                <a:gd name="T12" fmla="*/ 526465 w 282"/>
                <a:gd name="T13" fmla="*/ 45151 h 335"/>
                <a:gd name="T14" fmla="*/ 620476 w 282"/>
                <a:gd name="T15" fmla="*/ 26338 h 335"/>
                <a:gd name="T16" fmla="*/ 981480 w 282"/>
                <a:gd name="T17" fmla="*/ 248332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2" h="335">
                  <a:moveTo>
                    <a:pt x="261" y="66"/>
                  </a:moveTo>
                  <a:cubicBezTo>
                    <a:pt x="280" y="99"/>
                    <a:pt x="282" y="143"/>
                    <a:pt x="268" y="185"/>
                  </a:cubicBezTo>
                  <a:cubicBezTo>
                    <a:pt x="240" y="272"/>
                    <a:pt x="167" y="335"/>
                    <a:pt x="142" y="335"/>
                  </a:cubicBezTo>
                  <a:cubicBezTo>
                    <a:pt x="117" y="335"/>
                    <a:pt x="43" y="273"/>
                    <a:pt x="14" y="187"/>
                  </a:cubicBezTo>
                  <a:cubicBezTo>
                    <a:pt x="0" y="146"/>
                    <a:pt x="1" y="103"/>
                    <a:pt x="18" y="69"/>
                  </a:cubicBezTo>
                  <a:cubicBezTo>
                    <a:pt x="33" y="40"/>
                    <a:pt x="75" y="4"/>
                    <a:pt x="111" y="8"/>
                  </a:cubicBezTo>
                  <a:cubicBezTo>
                    <a:pt x="119" y="8"/>
                    <a:pt x="131" y="9"/>
                    <a:pt x="140" y="12"/>
                  </a:cubicBezTo>
                  <a:cubicBezTo>
                    <a:pt x="147" y="8"/>
                    <a:pt x="158" y="8"/>
                    <a:pt x="165" y="7"/>
                  </a:cubicBezTo>
                  <a:cubicBezTo>
                    <a:pt x="199" y="0"/>
                    <a:pt x="246" y="38"/>
                    <a:pt x="261" y="66"/>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3" name="Freeform 712"/>
            <p:cNvSpPr>
              <a:spLocks/>
            </p:cNvSpPr>
            <p:nvPr/>
          </p:nvSpPr>
          <p:spPr bwMode="auto">
            <a:xfrm>
              <a:off x="2225675" y="4368800"/>
              <a:ext cx="165100" cy="112712"/>
            </a:xfrm>
            <a:custGeom>
              <a:avLst/>
              <a:gdLst>
                <a:gd name="T0" fmla="*/ 165100 w 44"/>
                <a:gd name="T1" fmla="*/ 0 h 30"/>
                <a:gd name="T2" fmla="*/ 165100 w 44"/>
                <a:gd name="T3" fmla="*/ 15028 h 30"/>
                <a:gd name="T4" fmla="*/ 123825 w 44"/>
                <a:gd name="T5" fmla="*/ 112712 h 30"/>
                <a:gd name="T6" fmla="*/ 45027 w 44"/>
                <a:gd name="T7" fmla="*/ 112712 h 30"/>
                <a:gd name="T8" fmla="*/ 0 w 44"/>
                <a:gd name="T9" fmla="*/ 18785 h 30"/>
                <a:gd name="T10" fmla="*/ 0 w 44"/>
                <a:gd name="T11" fmla="*/ 3757 h 30"/>
                <a:gd name="T12" fmla="*/ 165100 w 4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0">
                  <a:moveTo>
                    <a:pt x="44" y="0"/>
                  </a:moveTo>
                  <a:cubicBezTo>
                    <a:pt x="44" y="2"/>
                    <a:pt x="44" y="3"/>
                    <a:pt x="44" y="4"/>
                  </a:cubicBezTo>
                  <a:cubicBezTo>
                    <a:pt x="44" y="15"/>
                    <a:pt x="40" y="25"/>
                    <a:pt x="33" y="30"/>
                  </a:cubicBezTo>
                  <a:cubicBezTo>
                    <a:pt x="12" y="30"/>
                    <a:pt x="12" y="30"/>
                    <a:pt x="12" y="30"/>
                  </a:cubicBezTo>
                  <a:cubicBezTo>
                    <a:pt x="5" y="25"/>
                    <a:pt x="0" y="15"/>
                    <a:pt x="0" y="5"/>
                  </a:cubicBezTo>
                  <a:cubicBezTo>
                    <a:pt x="0" y="3"/>
                    <a:pt x="0" y="2"/>
                    <a:pt x="0" y="1"/>
                  </a:cubicBezTo>
                  <a:lnTo>
                    <a:pt x="4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4" name="Freeform 713"/>
            <p:cNvSpPr>
              <a:spLocks/>
            </p:cNvSpPr>
            <p:nvPr/>
          </p:nvSpPr>
          <p:spPr bwMode="auto">
            <a:xfrm>
              <a:off x="1836738" y="2905125"/>
              <a:ext cx="927100" cy="1249362"/>
            </a:xfrm>
            <a:custGeom>
              <a:avLst/>
              <a:gdLst>
                <a:gd name="T0" fmla="*/ 753740 w 246"/>
                <a:gd name="T1" fmla="*/ 116657 h 332"/>
                <a:gd name="T2" fmla="*/ 866801 w 246"/>
                <a:gd name="T3" fmla="*/ 688654 h 332"/>
                <a:gd name="T4" fmla="*/ 467319 w 246"/>
                <a:gd name="T5" fmla="*/ 1249362 h 332"/>
                <a:gd name="T6" fmla="*/ 64068 w 246"/>
                <a:gd name="T7" fmla="*/ 692417 h 332"/>
                <a:gd name="T8" fmla="*/ 162054 w 246"/>
                <a:gd name="T9" fmla="*/ 124184 h 332"/>
                <a:gd name="T10" fmla="*/ 395713 w 246"/>
                <a:gd name="T11" fmla="*/ 18816 h 332"/>
                <a:gd name="T12" fmla="*/ 459781 w 246"/>
                <a:gd name="T13" fmla="*/ 30105 h 332"/>
                <a:gd name="T14" fmla="*/ 523849 w 246"/>
                <a:gd name="T15" fmla="*/ 15053 h 332"/>
                <a:gd name="T16" fmla="*/ 753740 w 246"/>
                <a:gd name="T17" fmla="*/ 116657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32">
                  <a:moveTo>
                    <a:pt x="200" y="31"/>
                  </a:moveTo>
                  <a:cubicBezTo>
                    <a:pt x="236" y="65"/>
                    <a:pt x="246" y="125"/>
                    <a:pt x="230" y="183"/>
                  </a:cubicBezTo>
                  <a:cubicBezTo>
                    <a:pt x="206" y="269"/>
                    <a:pt x="145" y="332"/>
                    <a:pt x="124" y="332"/>
                  </a:cubicBezTo>
                  <a:cubicBezTo>
                    <a:pt x="103" y="332"/>
                    <a:pt x="41" y="270"/>
                    <a:pt x="17" y="184"/>
                  </a:cubicBezTo>
                  <a:cubicBezTo>
                    <a:pt x="0" y="127"/>
                    <a:pt x="9" y="67"/>
                    <a:pt x="43" y="33"/>
                  </a:cubicBezTo>
                  <a:cubicBezTo>
                    <a:pt x="59" y="17"/>
                    <a:pt x="80" y="1"/>
                    <a:pt x="105" y="5"/>
                  </a:cubicBezTo>
                  <a:cubicBezTo>
                    <a:pt x="110" y="6"/>
                    <a:pt x="117" y="6"/>
                    <a:pt x="122" y="8"/>
                  </a:cubicBezTo>
                  <a:cubicBezTo>
                    <a:pt x="127" y="5"/>
                    <a:pt x="133" y="5"/>
                    <a:pt x="139" y="4"/>
                  </a:cubicBezTo>
                  <a:cubicBezTo>
                    <a:pt x="161" y="0"/>
                    <a:pt x="186" y="18"/>
                    <a:pt x="20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5" name="Freeform 714"/>
            <p:cNvSpPr>
              <a:spLocks/>
            </p:cNvSpPr>
            <p:nvPr/>
          </p:nvSpPr>
          <p:spPr bwMode="auto">
            <a:xfrm>
              <a:off x="1976438" y="2897188"/>
              <a:ext cx="647700" cy="1257300"/>
            </a:xfrm>
            <a:custGeom>
              <a:avLst/>
              <a:gdLst>
                <a:gd name="T0" fmla="*/ 549792 w 172"/>
                <a:gd name="T1" fmla="*/ 154339 h 334"/>
                <a:gd name="T2" fmla="*/ 610043 w 172"/>
                <a:gd name="T3" fmla="*/ 696409 h 334"/>
                <a:gd name="T4" fmla="*/ 327616 w 172"/>
                <a:gd name="T5" fmla="*/ 1257300 h 334"/>
                <a:gd name="T6" fmla="*/ 41423 w 172"/>
                <a:gd name="T7" fmla="*/ 700173 h 334"/>
                <a:gd name="T8" fmla="*/ 94142 w 172"/>
                <a:gd name="T9" fmla="*/ 150575 h 334"/>
                <a:gd name="T10" fmla="*/ 301256 w 172"/>
                <a:gd name="T11" fmla="*/ 26351 h 334"/>
                <a:gd name="T12" fmla="*/ 320084 w 172"/>
                <a:gd name="T13" fmla="*/ 33879 h 334"/>
                <a:gd name="T14" fmla="*/ 338913 w 172"/>
                <a:gd name="T15" fmla="*/ 26351 h 334"/>
                <a:gd name="T16" fmla="*/ 549792 w 172"/>
                <a:gd name="T17" fmla="*/ 154339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334">
                  <a:moveTo>
                    <a:pt x="146" y="41"/>
                  </a:moveTo>
                  <a:cubicBezTo>
                    <a:pt x="167" y="75"/>
                    <a:pt x="172" y="131"/>
                    <a:pt x="162" y="185"/>
                  </a:cubicBezTo>
                  <a:cubicBezTo>
                    <a:pt x="145" y="271"/>
                    <a:pt x="102" y="334"/>
                    <a:pt x="87" y="334"/>
                  </a:cubicBezTo>
                  <a:cubicBezTo>
                    <a:pt x="72" y="334"/>
                    <a:pt x="28" y="272"/>
                    <a:pt x="11" y="186"/>
                  </a:cubicBezTo>
                  <a:cubicBezTo>
                    <a:pt x="0" y="132"/>
                    <a:pt x="4" y="75"/>
                    <a:pt x="25" y="40"/>
                  </a:cubicBezTo>
                  <a:cubicBezTo>
                    <a:pt x="37" y="21"/>
                    <a:pt x="59" y="3"/>
                    <a:pt x="80" y="7"/>
                  </a:cubicBezTo>
                  <a:cubicBezTo>
                    <a:pt x="81" y="7"/>
                    <a:pt x="83" y="8"/>
                    <a:pt x="85" y="9"/>
                  </a:cubicBezTo>
                  <a:cubicBezTo>
                    <a:pt x="86" y="8"/>
                    <a:pt x="88" y="7"/>
                    <a:pt x="90" y="7"/>
                  </a:cubicBezTo>
                  <a:cubicBezTo>
                    <a:pt x="110" y="0"/>
                    <a:pt x="135" y="22"/>
                    <a:pt x="146" y="41"/>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6" name="Freeform 715"/>
            <p:cNvSpPr>
              <a:spLocks/>
            </p:cNvSpPr>
            <p:nvPr/>
          </p:nvSpPr>
          <p:spPr bwMode="auto">
            <a:xfrm>
              <a:off x="2154238" y="2913063"/>
              <a:ext cx="292100" cy="1241425"/>
            </a:xfrm>
            <a:custGeom>
              <a:avLst/>
              <a:gdLst>
                <a:gd name="T0" fmla="*/ 198478 w 78"/>
                <a:gd name="T1" fmla="*/ 37619 h 330"/>
                <a:gd name="T2" fmla="*/ 269631 w 78"/>
                <a:gd name="T3" fmla="*/ 680903 h 330"/>
                <a:gd name="T4" fmla="*/ 149795 w 78"/>
                <a:gd name="T5" fmla="*/ 1241425 h 330"/>
                <a:gd name="T6" fmla="*/ 26214 w 78"/>
                <a:gd name="T7" fmla="*/ 680903 h 330"/>
                <a:gd name="T8" fmla="*/ 89877 w 78"/>
                <a:gd name="T9" fmla="*/ 37619 h 330"/>
                <a:gd name="T10" fmla="*/ 198478 w 78"/>
                <a:gd name="T11" fmla="*/ 37619 h 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330">
                  <a:moveTo>
                    <a:pt x="53" y="10"/>
                  </a:moveTo>
                  <a:cubicBezTo>
                    <a:pt x="71" y="34"/>
                    <a:pt x="78" y="109"/>
                    <a:pt x="72" y="181"/>
                  </a:cubicBezTo>
                  <a:cubicBezTo>
                    <a:pt x="65" y="268"/>
                    <a:pt x="47" y="330"/>
                    <a:pt x="40" y="330"/>
                  </a:cubicBezTo>
                  <a:cubicBezTo>
                    <a:pt x="34" y="330"/>
                    <a:pt x="15" y="268"/>
                    <a:pt x="7" y="181"/>
                  </a:cubicBezTo>
                  <a:cubicBezTo>
                    <a:pt x="0" y="109"/>
                    <a:pt x="5" y="33"/>
                    <a:pt x="24" y="10"/>
                  </a:cubicBezTo>
                  <a:cubicBezTo>
                    <a:pt x="32" y="0"/>
                    <a:pt x="45" y="0"/>
                    <a:pt x="5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7" name="Freeform 716"/>
            <p:cNvSpPr>
              <a:spLocks/>
            </p:cNvSpPr>
            <p:nvPr/>
          </p:nvSpPr>
          <p:spPr bwMode="auto">
            <a:xfrm>
              <a:off x="2025650" y="3946525"/>
              <a:ext cx="557213" cy="230187"/>
            </a:xfrm>
            <a:custGeom>
              <a:avLst/>
              <a:gdLst>
                <a:gd name="T0" fmla="*/ 557213 w 351"/>
                <a:gd name="T1" fmla="*/ 0 h 145"/>
                <a:gd name="T2" fmla="*/ 376238 w 351"/>
                <a:gd name="T3" fmla="*/ 230187 h 145"/>
                <a:gd name="T4" fmla="*/ 180975 w 351"/>
                <a:gd name="T5" fmla="*/ 230187 h 145"/>
                <a:gd name="T6" fmla="*/ 0 w 351"/>
                <a:gd name="T7" fmla="*/ 4762 h 145"/>
                <a:gd name="T8" fmla="*/ 557213 w 351"/>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45">
                  <a:moveTo>
                    <a:pt x="351" y="0"/>
                  </a:moveTo>
                  <a:lnTo>
                    <a:pt x="237" y="145"/>
                  </a:lnTo>
                  <a:lnTo>
                    <a:pt x="114" y="145"/>
                  </a:lnTo>
                  <a:lnTo>
                    <a:pt x="0" y="3"/>
                  </a:lnTo>
                  <a:lnTo>
                    <a:pt x="351" y="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58" name="Rectangle 717"/>
            <p:cNvSpPr>
              <a:spLocks noChangeArrowheads="1"/>
            </p:cNvSpPr>
            <p:nvPr/>
          </p:nvSpPr>
          <p:spPr bwMode="auto">
            <a:xfrm>
              <a:off x="2212975" y="4176713"/>
              <a:ext cx="185738" cy="49212"/>
            </a:xfrm>
            <a:prstGeom prst="rect">
              <a:avLst/>
            </a:prstGeom>
            <a:solidFill>
              <a:srgbClr val="F1E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59" name="Freeform 718"/>
            <p:cNvSpPr>
              <a:spLocks/>
            </p:cNvSpPr>
            <p:nvPr/>
          </p:nvSpPr>
          <p:spPr bwMode="auto">
            <a:xfrm>
              <a:off x="3184525" y="4014788"/>
              <a:ext cx="211138" cy="63500"/>
            </a:xfrm>
            <a:custGeom>
              <a:avLst/>
              <a:gdLst>
                <a:gd name="T0" fmla="*/ 33933 w 56"/>
                <a:gd name="T1" fmla="*/ 3735 h 17"/>
                <a:gd name="T2" fmla="*/ 71636 w 56"/>
                <a:gd name="T3" fmla="*/ 29882 h 17"/>
                <a:gd name="T4" fmla="*/ 94258 w 56"/>
                <a:gd name="T5" fmla="*/ 41088 h 17"/>
                <a:gd name="T6" fmla="*/ 101799 w 56"/>
                <a:gd name="T7" fmla="*/ 44824 h 17"/>
                <a:gd name="T8" fmla="*/ 113110 w 56"/>
                <a:gd name="T9" fmla="*/ 56029 h 17"/>
                <a:gd name="T10" fmla="*/ 143272 w 56"/>
                <a:gd name="T11" fmla="*/ 14941 h 17"/>
                <a:gd name="T12" fmla="*/ 162124 w 56"/>
                <a:gd name="T13" fmla="*/ 7471 h 17"/>
                <a:gd name="T14" fmla="*/ 211138 w 56"/>
                <a:gd name="T15" fmla="*/ 37353 h 17"/>
                <a:gd name="T16" fmla="*/ 135732 w 56"/>
                <a:gd name="T17" fmla="*/ 41088 h 17"/>
                <a:gd name="T18" fmla="*/ 105569 w 56"/>
                <a:gd name="T19" fmla="*/ 63500 h 17"/>
                <a:gd name="T20" fmla="*/ 45244 w 56"/>
                <a:gd name="T21" fmla="*/ 22412 h 17"/>
                <a:gd name="T22" fmla="*/ 0 w 56"/>
                <a:gd name="T23" fmla="*/ 26147 h 17"/>
                <a:gd name="T24" fmla="*/ 33933 w 56"/>
                <a:gd name="T25" fmla="*/ 373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17">
                  <a:moveTo>
                    <a:pt x="9" y="1"/>
                  </a:moveTo>
                  <a:cubicBezTo>
                    <a:pt x="11" y="1"/>
                    <a:pt x="13" y="0"/>
                    <a:pt x="19" y="8"/>
                  </a:cubicBezTo>
                  <a:cubicBezTo>
                    <a:pt x="24" y="15"/>
                    <a:pt x="25" y="11"/>
                    <a:pt x="25" y="11"/>
                  </a:cubicBezTo>
                  <a:cubicBezTo>
                    <a:pt x="25" y="11"/>
                    <a:pt x="25" y="9"/>
                    <a:pt x="27" y="12"/>
                  </a:cubicBezTo>
                  <a:cubicBezTo>
                    <a:pt x="30" y="15"/>
                    <a:pt x="30" y="15"/>
                    <a:pt x="30" y="15"/>
                  </a:cubicBezTo>
                  <a:cubicBezTo>
                    <a:pt x="30" y="15"/>
                    <a:pt x="34" y="7"/>
                    <a:pt x="38" y="4"/>
                  </a:cubicBezTo>
                  <a:cubicBezTo>
                    <a:pt x="40" y="3"/>
                    <a:pt x="42" y="2"/>
                    <a:pt x="43" y="2"/>
                  </a:cubicBezTo>
                  <a:cubicBezTo>
                    <a:pt x="50" y="2"/>
                    <a:pt x="56" y="10"/>
                    <a:pt x="56" y="10"/>
                  </a:cubicBezTo>
                  <a:cubicBezTo>
                    <a:pt x="56" y="10"/>
                    <a:pt x="44" y="4"/>
                    <a:pt x="36" y="11"/>
                  </a:cubicBezTo>
                  <a:cubicBezTo>
                    <a:pt x="31" y="16"/>
                    <a:pt x="33" y="16"/>
                    <a:pt x="28" y="17"/>
                  </a:cubicBezTo>
                  <a:cubicBezTo>
                    <a:pt x="23" y="17"/>
                    <a:pt x="19" y="9"/>
                    <a:pt x="12" y="6"/>
                  </a:cubicBezTo>
                  <a:cubicBezTo>
                    <a:pt x="5" y="2"/>
                    <a:pt x="4" y="7"/>
                    <a:pt x="0" y="7"/>
                  </a:cubicBezTo>
                  <a:cubicBezTo>
                    <a:pt x="4" y="3"/>
                    <a:pt x="6" y="1"/>
                    <a:pt x="9" y="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60" name="Freeform 719"/>
            <p:cNvSpPr>
              <a:spLocks/>
            </p:cNvSpPr>
            <p:nvPr/>
          </p:nvSpPr>
          <p:spPr bwMode="auto">
            <a:xfrm>
              <a:off x="1449388" y="3690938"/>
              <a:ext cx="153988" cy="60325"/>
            </a:xfrm>
            <a:custGeom>
              <a:avLst/>
              <a:gdLst>
                <a:gd name="T0" fmla="*/ 123942 w 41"/>
                <a:gd name="T1" fmla="*/ 7541 h 16"/>
                <a:gd name="T2" fmla="*/ 78872 w 41"/>
                <a:gd name="T3" fmla="*/ 49014 h 16"/>
                <a:gd name="T4" fmla="*/ 37558 w 41"/>
                <a:gd name="T5" fmla="*/ 30163 h 16"/>
                <a:gd name="T6" fmla="*/ 33802 w 41"/>
                <a:gd name="T7" fmla="*/ 26392 h 16"/>
                <a:gd name="T8" fmla="*/ 0 w 41"/>
                <a:gd name="T9" fmla="*/ 18852 h 16"/>
                <a:gd name="T10" fmla="*/ 37558 w 41"/>
                <a:gd name="T11" fmla="*/ 37703 h 16"/>
                <a:gd name="T12" fmla="*/ 75116 w 41"/>
                <a:gd name="T13" fmla="*/ 56555 h 16"/>
                <a:gd name="T14" fmla="*/ 90139 w 41"/>
                <a:gd name="T15" fmla="*/ 52784 h 16"/>
                <a:gd name="T16" fmla="*/ 101407 w 41"/>
                <a:gd name="T17" fmla="*/ 37703 h 16"/>
                <a:gd name="T18" fmla="*/ 142721 w 41"/>
                <a:gd name="T19" fmla="*/ 7541 h 16"/>
                <a:gd name="T20" fmla="*/ 153988 w 41"/>
                <a:gd name="T21" fmla="*/ 7541 h 16"/>
                <a:gd name="T22" fmla="*/ 123942 w 41"/>
                <a:gd name="T23" fmla="*/ 754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16">
                  <a:moveTo>
                    <a:pt x="33" y="2"/>
                  </a:moveTo>
                  <a:cubicBezTo>
                    <a:pt x="28" y="3"/>
                    <a:pt x="23" y="11"/>
                    <a:pt x="21" y="13"/>
                  </a:cubicBezTo>
                  <a:cubicBezTo>
                    <a:pt x="19" y="15"/>
                    <a:pt x="13" y="10"/>
                    <a:pt x="10" y="8"/>
                  </a:cubicBezTo>
                  <a:cubicBezTo>
                    <a:pt x="9" y="7"/>
                    <a:pt x="9" y="7"/>
                    <a:pt x="9" y="7"/>
                  </a:cubicBezTo>
                  <a:cubicBezTo>
                    <a:pt x="7" y="5"/>
                    <a:pt x="0" y="5"/>
                    <a:pt x="0" y="5"/>
                  </a:cubicBezTo>
                  <a:cubicBezTo>
                    <a:pt x="0" y="5"/>
                    <a:pt x="8" y="8"/>
                    <a:pt x="10" y="10"/>
                  </a:cubicBezTo>
                  <a:cubicBezTo>
                    <a:pt x="13" y="12"/>
                    <a:pt x="20" y="15"/>
                    <a:pt x="20" y="15"/>
                  </a:cubicBezTo>
                  <a:cubicBezTo>
                    <a:pt x="20" y="15"/>
                    <a:pt x="24" y="16"/>
                    <a:pt x="24" y="14"/>
                  </a:cubicBezTo>
                  <a:cubicBezTo>
                    <a:pt x="24" y="13"/>
                    <a:pt x="25" y="11"/>
                    <a:pt x="27" y="10"/>
                  </a:cubicBezTo>
                  <a:cubicBezTo>
                    <a:pt x="28" y="9"/>
                    <a:pt x="34" y="2"/>
                    <a:pt x="38" y="2"/>
                  </a:cubicBezTo>
                  <a:cubicBezTo>
                    <a:pt x="41" y="2"/>
                    <a:pt x="41" y="2"/>
                    <a:pt x="41" y="2"/>
                  </a:cubicBezTo>
                  <a:cubicBezTo>
                    <a:pt x="41" y="2"/>
                    <a:pt x="38" y="0"/>
                    <a:pt x="33" y="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61" name="Freeform 720"/>
            <p:cNvSpPr>
              <a:spLocks/>
            </p:cNvSpPr>
            <p:nvPr/>
          </p:nvSpPr>
          <p:spPr bwMode="auto">
            <a:xfrm>
              <a:off x="2168525" y="4691063"/>
              <a:ext cx="219075" cy="76200"/>
            </a:xfrm>
            <a:custGeom>
              <a:avLst/>
              <a:gdLst>
                <a:gd name="T0" fmla="*/ 0 w 58"/>
                <a:gd name="T1" fmla="*/ 68580 h 20"/>
                <a:gd name="T2" fmla="*/ 26440 w 58"/>
                <a:gd name="T3" fmla="*/ 34290 h 20"/>
                <a:gd name="T4" fmla="*/ 64212 w 58"/>
                <a:gd name="T5" fmla="*/ 41910 h 20"/>
                <a:gd name="T6" fmla="*/ 79320 w 58"/>
                <a:gd name="T7" fmla="*/ 38100 h 20"/>
                <a:gd name="T8" fmla="*/ 79320 w 58"/>
                <a:gd name="T9" fmla="*/ 34290 h 20"/>
                <a:gd name="T10" fmla="*/ 98206 w 58"/>
                <a:gd name="T11" fmla="*/ 41910 h 20"/>
                <a:gd name="T12" fmla="*/ 132200 w 58"/>
                <a:gd name="T13" fmla="*/ 22860 h 20"/>
                <a:gd name="T14" fmla="*/ 188858 w 58"/>
                <a:gd name="T15" fmla="*/ 26670 h 20"/>
                <a:gd name="T16" fmla="*/ 219075 w 58"/>
                <a:gd name="T17" fmla="*/ 53340 h 20"/>
                <a:gd name="T18" fmla="*/ 154863 w 58"/>
                <a:gd name="T19" fmla="*/ 34290 h 20"/>
                <a:gd name="T20" fmla="*/ 101983 w 58"/>
                <a:gd name="T21" fmla="*/ 64770 h 20"/>
                <a:gd name="T22" fmla="*/ 109538 w 58"/>
                <a:gd name="T23" fmla="*/ 72390 h 20"/>
                <a:gd name="T24" fmla="*/ 101983 w 58"/>
                <a:gd name="T25" fmla="*/ 76200 h 20"/>
                <a:gd name="T26" fmla="*/ 94429 w 58"/>
                <a:gd name="T27" fmla="*/ 64770 h 20"/>
                <a:gd name="T28" fmla="*/ 64212 w 58"/>
                <a:gd name="T29" fmla="*/ 60960 h 20"/>
                <a:gd name="T30" fmla="*/ 22663 w 58"/>
                <a:gd name="T31" fmla="*/ 49530 h 20"/>
                <a:gd name="T32" fmla="*/ 0 w 58"/>
                <a:gd name="T33" fmla="*/ 6858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0">
                  <a:moveTo>
                    <a:pt x="0" y="18"/>
                  </a:moveTo>
                  <a:cubicBezTo>
                    <a:pt x="0" y="18"/>
                    <a:pt x="1" y="11"/>
                    <a:pt x="7" y="9"/>
                  </a:cubicBezTo>
                  <a:cubicBezTo>
                    <a:pt x="10" y="8"/>
                    <a:pt x="13" y="9"/>
                    <a:pt x="17" y="11"/>
                  </a:cubicBezTo>
                  <a:cubicBezTo>
                    <a:pt x="24" y="13"/>
                    <a:pt x="21" y="10"/>
                    <a:pt x="21" y="10"/>
                  </a:cubicBezTo>
                  <a:cubicBezTo>
                    <a:pt x="21" y="10"/>
                    <a:pt x="21" y="10"/>
                    <a:pt x="21" y="9"/>
                  </a:cubicBezTo>
                  <a:cubicBezTo>
                    <a:pt x="22" y="8"/>
                    <a:pt x="25" y="11"/>
                    <a:pt x="26" y="11"/>
                  </a:cubicBezTo>
                  <a:cubicBezTo>
                    <a:pt x="29" y="10"/>
                    <a:pt x="32" y="10"/>
                    <a:pt x="35" y="6"/>
                  </a:cubicBezTo>
                  <a:cubicBezTo>
                    <a:pt x="40" y="0"/>
                    <a:pt x="44" y="4"/>
                    <a:pt x="50" y="7"/>
                  </a:cubicBezTo>
                  <a:cubicBezTo>
                    <a:pt x="56" y="11"/>
                    <a:pt x="58" y="14"/>
                    <a:pt x="58" y="14"/>
                  </a:cubicBezTo>
                  <a:cubicBezTo>
                    <a:pt x="58" y="14"/>
                    <a:pt x="49" y="8"/>
                    <a:pt x="41" y="9"/>
                  </a:cubicBezTo>
                  <a:cubicBezTo>
                    <a:pt x="36" y="10"/>
                    <a:pt x="32" y="17"/>
                    <a:pt x="27" y="17"/>
                  </a:cubicBezTo>
                  <a:cubicBezTo>
                    <a:pt x="27" y="17"/>
                    <a:pt x="29" y="19"/>
                    <a:pt x="29" y="19"/>
                  </a:cubicBezTo>
                  <a:cubicBezTo>
                    <a:pt x="28" y="19"/>
                    <a:pt x="28" y="19"/>
                    <a:pt x="27" y="20"/>
                  </a:cubicBezTo>
                  <a:cubicBezTo>
                    <a:pt x="27" y="20"/>
                    <a:pt x="25" y="17"/>
                    <a:pt x="25" y="17"/>
                  </a:cubicBezTo>
                  <a:cubicBezTo>
                    <a:pt x="23" y="18"/>
                    <a:pt x="20" y="17"/>
                    <a:pt x="17" y="16"/>
                  </a:cubicBezTo>
                  <a:cubicBezTo>
                    <a:pt x="12" y="14"/>
                    <a:pt x="14" y="12"/>
                    <a:pt x="6" y="13"/>
                  </a:cubicBezTo>
                  <a:cubicBezTo>
                    <a:pt x="3" y="14"/>
                    <a:pt x="0" y="18"/>
                    <a:pt x="0"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0" name="组合 954"/>
          <p:cNvGrpSpPr>
            <a:grpSpLocks/>
          </p:cNvGrpSpPr>
          <p:nvPr/>
        </p:nvGrpSpPr>
        <p:grpSpPr bwMode="auto">
          <a:xfrm>
            <a:off x="3949700" y="2660650"/>
            <a:ext cx="1098550" cy="1096963"/>
            <a:chOff x="3277399" y="-2722069"/>
            <a:chExt cx="3038475" cy="3038475"/>
          </a:xfrm>
        </p:grpSpPr>
        <p:sp>
          <p:nvSpPr>
            <p:cNvPr id="50722" name="Oval 724"/>
            <p:cNvSpPr>
              <a:spLocks noChangeArrowheads="1"/>
            </p:cNvSpPr>
            <p:nvPr/>
          </p:nvSpPr>
          <p:spPr bwMode="auto">
            <a:xfrm>
              <a:off x="3277399" y="-2722069"/>
              <a:ext cx="3038475" cy="303847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23" name="Freeform 725"/>
            <p:cNvSpPr>
              <a:spLocks/>
            </p:cNvSpPr>
            <p:nvPr/>
          </p:nvSpPr>
          <p:spPr bwMode="auto">
            <a:xfrm>
              <a:off x="3277399" y="-2136282"/>
              <a:ext cx="3038475" cy="2076450"/>
            </a:xfrm>
            <a:custGeom>
              <a:avLst/>
              <a:gdLst>
                <a:gd name="T0" fmla="*/ 1737346 w 808"/>
                <a:gd name="T1" fmla="*/ 0 h 552"/>
                <a:gd name="T2" fmla="*/ 1346255 w 808"/>
                <a:gd name="T3" fmla="*/ 432594 h 552"/>
                <a:gd name="T4" fmla="*/ 962685 w 808"/>
                <a:gd name="T5" fmla="*/ 7523 h 552"/>
                <a:gd name="T6" fmla="*/ 500145 w 808"/>
                <a:gd name="T7" fmla="*/ 519113 h 552"/>
                <a:gd name="T8" fmla="*/ 327163 w 808"/>
                <a:gd name="T9" fmla="*/ 323505 h 552"/>
                <a:gd name="T10" fmla="*/ 22563 w 808"/>
                <a:gd name="T11" fmla="*/ 658295 h 552"/>
                <a:gd name="T12" fmla="*/ 0 w 808"/>
                <a:gd name="T13" fmla="*/ 932898 h 552"/>
                <a:gd name="T14" fmla="*/ 515187 w 808"/>
                <a:gd name="T15" fmla="*/ 2076450 h 552"/>
                <a:gd name="T16" fmla="*/ 823547 w 808"/>
                <a:gd name="T17" fmla="*/ 1786800 h 552"/>
                <a:gd name="T18" fmla="*/ 962685 w 808"/>
                <a:gd name="T19" fmla="*/ 1813132 h 552"/>
                <a:gd name="T20" fmla="*/ 1353776 w 808"/>
                <a:gd name="T21" fmla="*/ 1602478 h 552"/>
                <a:gd name="T22" fmla="*/ 1737346 w 808"/>
                <a:gd name="T23" fmla="*/ 1805609 h 552"/>
                <a:gd name="T24" fmla="*/ 2143479 w 808"/>
                <a:gd name="T25" fmla="*/ 1579908 h 552"/>
                <a:gd name="T26" fmla="*/ 2545851 w 808"/>
                <a:gd name="T27" fmla="*/ 1824417 h 552"/>
                <a:gd name="T28" fmla="*/ 2835409 w 808"/>
                <a:gd name="T29" fmla="*/ 1692758 h 552"/>
                <a:gd name="T30" fmla="*/ 3038475 w 808"/>
                <a:gd name="T31" fmla="*/ 932898 h 552"/>
                <a:gd name="T32" fmla="*/ 3019673 w 808"/>
                <a:gd name="T33" fmla="*/ 699673 h 552"/>
                <a:gd name="T34" fmla="*/ 2545851 w 808"/>
                <a:gd name="T35" fmla="*/ 173038 h 552"/>
                <a:gd name="T36" fmla="*/ 2218688 w 808"/>
                <a:gd name="T37" fmla="*/ 534159 h 552"/>
                <a:gd name="T38" fmla="*/ 1737346 w 808"/>
                <a:gd name="T39" fmla="*/ 0 h 5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8" h="552">
                  <a:moveTo>
                    <a:pt x="462" y="0"/>
                  </a:moveTo>
                  <a:cubicBezTo>
                    <a:pt x="358" y="115"/>
                    <a:pt x="358" y="115"/>
                    <a:pt x="358" y="115"/>
                  </a:cubicBezTo>
                  <a:cubicBezTo>
                    <a:pt x="256" y="2"/>
                    <a:pt x="256" y="2"/>
                    <a:pt x="256" y="2"/>
                  </a:cubicBezTo>
                  <a:cubicBezTo>
                    <a:pt x="133" y="138"/>
                    <a:pt x="133" y="138"/>
                    <a:pt x="133" y="138"/>
                  </a:cubicBezTo>
                  <a:cubicBezTo>
                    <a:pt x="87" y="86"/>
                    <a:pt x="87" y="86"/>
                    <a:pt x="87" y="86"/>
                  </a:cubicBezTo>
                  <a:cubicBezTo>
                    <a:pt x="6" y="175"/>
                    <a:pt x="6" y="175"/>
                    <a:pt x="6" y="175"/>
                  </a:cubicBezTo>
                  <a:cubicBezTo>
                    <a:pt x="2" y="199"/>
                    <a:pt x="0" y="223"/>
                    <a:pt x="0" y="248"/>
                  </a:cubicBezTo>
                  <a:cubicBezTo>
                    <a:pt x="0" y="369"/>
                    <a:pt x="53" y="478"/>
                    <a:pt x="137" y="552"/>
                  </a:cubicBezTo>
                  <a:cubicBezTo>
                    <a:pt x="168" y="536"/>
                    <a:pt x="195" y="507"/>
                    <a:pt x="219" y="475"/>
                  </a:cubicBezTo>
                  <a:cubicBezTo>
                    <a:pt x="231" y="479"/>
                    <a:pt x="243" y="482"/>
                    <a:pt x="256" y="482"/>
                  </a:cubicBezTo>
                  <a:cubicBezTo>
                    <a:pt x="294" y="482"/>
                    <a:pt x="329" y="458"/>
                    <a:pt x="360" y="426"/>
                  </a:cubicBezTo>
                  <a:cubicBezTo>
                    <a:pt x="390" y="457"/>
                    <a:pt x="425" y="480"/>
                    <a:pt x="462" y="480"/>
                  </a:cubicBezTo>
                  <a:cubicBezTo>
                    <a:pt x="501" y="480"/>
                    <a:pt x="538" y="454"/>
                    <a:pt x="570" y="420"/>
                  </a:cubicBezTo>
                  <a:cubicBezTo>
                    <a:pt x="601" y="456"/>
                    <a:pt x="637" y="485"/>
                    <a:pt x="677" y="485"/>
                  </a:cubicBezTo>
                  <a:cubicBezTo>
                    <a:pt x="704" y="485"/>
                    <a:pt x="730" y="471"/>
                    <a:pt x="754" y="450"/>
                  </a:cubicBezTo>
                  <a:cubicBezTo>
                    <a:pt x="788" y="391"/>
                    <a:pt x="808" y="322"/>
                    <a:pt x="808" y="248"/>
                  </a:cubicBezTo>
                  <a:cubicBezTo>
                    <a:pt x="808" y="227"/>
                    <a:pt x="806" y="206"/>
                    <a:pt x="803" y="186"/>
                  </a:cubicBezTo>
                  <a:cubicBezTo>
                    <a:pt x="677" y="46"/>
                    <a:pt x="677" y="46"/>
                    <a:pt x="677" y="46"/>
                  </a:cubicBezTo>
                  <a:cubicBezTo>
                    <a:pt x="590" y="142"/>
                    <a:pt x="590" y="142"/>
                    <a:pt x="590" y="142"/>
                  </a:cubicBezTo>
                  <a:cubicBezTo>
                    <a:pt x="462" y="0"/>
                    <a:pt x="462" y="0"/>
                    <a:pt x="462" y="0"/>
                  </a:cubicBezTo>
                </a:path>
              </a:pathLst>
            </a:custGeom>
            <a:solidFill>
              <a:srgbClr val="006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4" name="Freeform 726"/>
            <p:cNvSpPr>
              <a:spLocks/>
            </p:cNvSpPr>
            <p:nvPr/>
          </p:nvSpPr>
          <p:spPr bwMode="auto">
            <a:xfrm>
              <a:off x="5331624" y="-2101357"/>
              <a:ext cx="330200" cy="217487"/>
            </a:xfrm>
            <a:custGeom>
              <a:avLst/>
              <a:gdLst>
                <a:gd name="T0" fmla="*/ 217632 w 88"/>
                <a:gd name="T1" fmla="*/ 0 h 58"/>
                <a:gd name="T2" fmla="*/ 172605 w 88"/>
                <a:gd name="T3" fmla="*/ 29998 h 58"/>
                <a:gd name="T4" fmla="*/ 135082 w 88"/>
                <a:gd name="T5" fmla="*/ 11249 h 58"/>
                <a:gd name="T6" fmla="*/ 86302 w 88"/>
                <a:gd name="T7" fmla="*/ 52497 h 58"/>
                <a:gd name="T8" fmla="*/ 60036 w 88"/>
                <a:gd name="T9" fmla="*/ 44997 h 58"/>
                <a:gd name="T10" fmla="*/ 11257 w 88"/>
                <a:gd name="T11" fmla="*/ 97494 h 58"/>
                <a:gd name="T12" fmla="*/ 15009 w 88"/>
                <a:gd name="T13" fmla="*/ 119993 h 58"/>
                <a:gd name="T14" fmla="*/ 0 w 88"/>
                <a:gd name="T15" fmla="*/ 157491 h 58"/>
                <a:gd name="T16" fmla="*/ 52532 w 88"/>
                <a:gd name="T17" fmla="*/ 206238 h 58"/>
                <a:gd name="T18" fmla="*/ 78798 w 88"/>
                <a:gd name="T19" fmla="*/ 198738 h 58"/>
                <a:gd name="T20" fmla="*/ 116320 w 88"/>
                <a:gd name="T21" fmla="*/ 217487 h 58"/>
                <a:gd name="T22" fmla="*/ 161348 w 88"/>
                <a:gd name="T23" fmla="*/ 191239 h 58"/>
                <a:gd name="T24" fmla="*/ 202623 w 88"/>
                <a:gd name="T25" fmla="*/ 213737 h 58"/>
                <a:gd name="T26" fmla="*/ 243898 w 88"/>
                <a:gd name="T27" fmla="*/ 191239 h 58"/>
                <a:gd name="T28" fmla="*/ 273916 w 88"/>
                <a:gd name="T29" fmla="*/ 206238 h 58"/>
                <a:gd name="T30" fmla="*/ 326448 w 88"/>
                <a:gd name="T31" fmla="*/ 153741 h 58"/>
                <a:gd name="T32" fmla="*/ 315191 w 88"/>
                <a:gd name="T33" fmla="*/ 123743 h 58"/>
                <a:gd name="T34" fmla="*/ 330200 w 88"/>
                <a:gd name="T35" fmla="*/ 86245 h 58"/>
                <a:gd name="T36" fmla="*/ 277668 w 88"/>
                <a:gd name="T37" fmla="*/ 37498 h 58"/>
                <a:gd name="T38" fmla="*/ 266411 w 88"/>
                <a:gd name="T39" fmla="*/ 37498 h 58"/>
                <a:gd name="T40" fmla="*/ 217632 w 88"/>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58">
                  <a:moveTo>
                    <a:pt x="58" y="0"/>
                  </a:moveTo>
                  <a:cubicBezTo>
                    <a:pt x="53" y="0"/>
                    <a:pt x="48" y="3"/>
                    <a:pt x="46" y="8"/>
                  </a:cubicBezTo>
                  <a:cubicBezTo>
                    <a:pt x="43" y="5"/>
                    <a:pt x="40" y="3"/>
                    <a:pt x="36" y="3"/>
                  </a:cubicBezTo>
                  <a:cubicBezTo>
                    <a:pt x="30" y="3"/>
                    <a:pt x="24" y="8"/>
                    <a:pt x="23" y="14"/>
                  </a:cubicBezTo>
                  <a:cubicBezTo>
                    <a:pt x="21" y="13"/>
                    <a:pt x="19" y="12"/>
                    <a:pt x="16" y="12"/>
                  </a:cubicBezTo>
                  <a:cubicBezTo>
                    <a:pt x="9" y="12"/>
                    <a:pt x="3" y="18"/>
                    <a:pt x="3" y="26"/>
                  </a:cubicBezTo>
                  <a:cubicBezTo>
                    <a:pt x="3" y="28"/>
                    <a:pt x="3" y="30"/>
                    <a:pt x="4" y="32"/>
                  </a:cubicBezTo>
                  <a:cubicBezTo>
                    <a:pt x="2" y="35"/>
                    <a:pt x="0" y="38"/>
                    <a:pt x="0" y="42"/>
                  </a:cubicBezTo>
                  <a:cubicBezTo>
                    <a:pt x="0" y="49"/>
                    <a:pt x="6" y="55"/>
                    <a:pt x="14" y="55"/>
                  </a:cubicBezTo>
                  <a:cubicBezTo>
                    <a:pt x="16" y="55"/>
                    <a:pt x="19" y="55"/>
                    <a:pt x="21" y="53"/>
                  </a:cubicBezTo>
                  <a:cubicBezTo>
                    <a:pt x="23" y="56"/>
                    <a:pt x="27" y="58"/>
                    <a:pt x="31" y="58"/>
                  </a:cubicBezTo>
                  <a:cubicBezTo>
                    <a:pt x="36" y="58"/>
                    <a:pt x="40" y="55"/>
                    <a:pt x="43" y="51"/>
                  </a:cubicBezTo>
                  <a:cubicBezTo>
                    <a:pt x="45" y="54"/>
                    <a:pt x="49" y="57"/>
                    <a:pt x="54" y="57"/>
                  </a:cubicBezTo>
                  <a:cubicBezTo>
                    <a:pt x="58" y="57"/>
                    <a:pt x="62" y="55"/>
                    <a:pt x="65" y="51"/>
                  </a:cubicBezTo>
                  <a:cubicBezTo>
                    <a:pt x="67" y="53"/>
                    <a:pt x="70" y="55"/>
                    <a:pt x="73" y="55"/>
                  </a:cubicBezTo>
                  <a:cubicBezTo>
                    <a:pt x="81" y="55"/>
                    <a:pt x="87" y="49"/>
                    <a:pt x="87" y="41"/>
                  </a:cubicBezTo>
                  <a:cubicBezTo>
                    <a:pt x="87" y="38"/>
                    <a:pt x="86" y="35"/>
                    <a:pt x="84" y="33"/>
                  </a:cubicBezTo>
                  <a:cubicBezTo>
                    <a:pt x="87" y="30"/>
                    <a:pt x="88" y="27"/>
                    <a:pt x="88" y="23"/>
                  </a:cubicBezTo>
                  <a:cubicBezTo>
                    <a:pt x="88" y="16"/>
                    <a:pt x="82" y="10"/>
                    <a:pt x="74" y="10"/>
                  </a:cubicBezTo>
                  <a:cubicBezTo>
                    <a:pt x="73" y="10"/>
                    <a:pt x="72" y="10"/>
                    <a:pt x="71" y="10"/>
                  </a:cubicBezTo>
                  <a:cubicBezTo>
                    <a:pt x="70" y="4"/>
                    <a:pt x="64" y="0"/>
                    <a:pt x="58"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5" name="Freeform 732"/>
            <p:cNvSpPr>
              <a:spLocks/>
            </p:cNvSpPr>
            <p:nvPr/>
          </p:nvSpPr>
          <p:spPr bwMode="auto">
            <a:xfrm>
              <a:off x="3925099" y="-2587132"/>
              <a:ext cx="382588" cy="236537"/>
            </a:xfrm>
            <a:custGeom>
              <a:avLst/>
              <a:gdLst>
                <a:gd name="T0" fmla="*/ 243806 w 102"/>
                <a:gd name="T1" fmla="*/ 0 h 63"/>
                <a:gd name="T2" fmla="*/ 7502 w 102"/>
                <a:gd name="T3" fmla="*/ 135164 h 63"/>
                <a:gd name="T4" fmla="*/ 0 w 102"/>
                <a:gd name="T5" fmla="*/ 161446 h 63"/>
                <a:gd name="T6" fmla="*/ 60014 w 102"/>
                <a:gd name="T7" fmla="*/ 221519 h 63"/>
                <a:gd name="T8" fmla="*/ 97522 w 102"/>
                <a:gd name="T9" fmla="*/ 206501 h 63"/>
                <a:gd name="T10" fmla="*/ 146284 w 102"/>
                <a:gd name="T11" fmla="*/ 229028 h 63"/>
                <a:gd name="T12" fmla="*/ 195045 w 102"/>
                <a:gd name="T13" fmla="*/ 206501 h 63"/>
                <a:gd name="T14" fmla="*/ 247557 w 102"/>
                <a:gd name="T15" fmla="*/ 236537 h 63"/>
                <a:gd name="T16" fmla="*/ 288816 w 102"/>
                <a:gd name="T17" fmla="*/ 214010 h 63"/>
                <a:gd name="T18" fmla="*/ 322574 w 102"/>
                <a:gd name="T19" fmla="*/ 225273 h 63"/>
                <a:gd name="T20" fmla="*/ 382588 w 102"/>
                <a:gd name="T21" fmla="*/ 165200 h 63"/>
                <a:gd name="T22" fmla="*/ 363834 w 102"/>
                <a:gd name="T23" fmla="*/ 123900 h 63"/>
                <a:gd name="T24" fmla="*/ 371335 w 102"/>
                <a:gd name="T25" fmla="*/ 93864 h 63"/>
                <a:gd name="T26" fmla="*/ 311322 w 102"/>
                <a:gd name="T27" fmla="*/ 37546 h 63"/>
                <a:gd name="T28" fmla="*/ 281315 w 102"/>
                <a:gd name="T29" fmla="*/ 41300 h 63"/>
                <a:gd name="T30" fmla="*/ 243806 w 102"/>
                <a:gd name="T31" fmla="*/ 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63">
                  <a:moveTo>
                    <a:pt x="65" y="0"/>
                  </a:moveTo>
                  <a:cubicBezTo>
                    <a:pt x="43" y="10"/>
                    <a:pt x="22" y="22"/>
                    <a:pt x="2" y="36"/>
                  </a:cubicBezTo>
                  <a:cubicBezTo>
                    <a:pt x="1" y="38"/>
                    <a:pt x="0" y="41"/>
                    <a:pt x="0" y="43"/>
                  </a:cubicBezTo>
                  <a:cubicBezTo>
                    <a:pt x="0" y="52"/>
                    <a:pt x="7" y="59"/>
                    <a:pt x="16" y="59"/>
                  </a:cubicBezTo>
                  <a:cubicBezTo>
                    <a:pt x="20" y="59"/>
                    <a:pt x="24" y="58"/>
                    <a:pt x="26" y="55"/>
                  </a:cubicBezTo>
                  <a:cubicBezTo>
                    <a:pt x="29" y="59"/>
                    <a:pt x="34" y="61"/>
                    <a:pt x="39" y="61"/>
                  </a:cubicBezTo>
                  <a:cubicBezTo>
                    <a:pt x="44" y="61"/>
                    <a:pt x="49" y="59"/>
                    <a:pt x="52" y="55"/>
                  </a:cubicBezTo>
                  <a:cubicBezTo>
                    <a:pt x="55" y="60"/>
                    <a:pt x="60" y="63"/>
                    <a:pt x="66" y="63"/>
                  </a:cubicBezTo>
                  <a:cubicBezTo>
                    <a:pt x="70" y="63"/>
                    <a:pt x="75" y="61"/>
                    <a:pt x="77" y="57"/>
                  </a:cubicBezTo>
                  <a:cubicBezTo>
                    <a:pt x="80" y="59"/>
                    <a:pt x="83" y="60"/>
                    <a:pt x="86" y="60"/>
                  </a:cubicBezTo>
                  <a:cubicBezTo>
                    <a:pt x="95" y="60"/>
                    <a:pt x="102" y="53"/>
                    <a:pt x="102" y="44"/>
                  </a:cubicBezTo>
                  <a:cubicBezTo>
                    <a:pt x="102" y="40"/>
                    <a:pt x="100" y="36"/>
                    <a:pt x="97" y="33"/>
                  </a:cubicBezTo>
                  <a:cubicBezTo>
                    <a:pt x="98" y="30"/>
                    <a:pt x="99" y="28"/>
                    <a:pt x="99" y="25"/>
                  </a:cubicBezTo>
                  <a:cubicBezTo>
                    <a:pt x="99" y="17"/>
                    <a:pt x="92" y="10"/>
                    <a:pt x="83" y="10"/>
                  </a:cubicBezTo>
                  <a:cubicBezTo>
                    <a:pt x="80" y="10"/>
                    <a:pt x="78" y="10"/>
                    <a:pt x="75" y="11"/>
                  </a:cubicBezTo>
                  <a:cubicBezTo>
                    <a:pt x="74" y="6"/>
                    <a:pt x="70" y="2"/>
                    <a:pt x="65"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6" name="Oval 733"/>
            <p:cNvSpPr>
              <a:spLocks noChangeArrowheads="1"/>
            </p:cNvSpPr>
            <p:nvPr/>
          </p:nvSpPr>
          <p:spPr bwMode="auto">
            <a:xfrm>
              <a:off x="5164937" y="-2501407"/>
              <a:ext cx="293688" cy="298450"/>
            </a:xfrm>
            <a:prstGeom prst="ellipse">
              <a:avLst/>
            </a:prstGeom>
            <a:solidFill>
              <a:srgbClr val="FCB9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27" name="Freeform 734"/>
            <p:cNvSpPr>
              <a:spLocks/>
            </p:cNvSpPr>
            <p:nvPr/>
          </p:nvSpPr>
          <p:spPr bwMode="auto">
            <a:xfrm>
              <a:off x="3818737" y="-845644"/>
              <a:ext cx="1944688" cy="200025"/>
            </a:xfrm>
            <a:custGeom>
              <a:avLst/>
              <a:gdLst>
                <a:gd name="T0" fmla="*/ 0 w 517"/>
                <a:gd name="T1" fmla="*/ 0 h 53"/>
                <a:gd name="T2" fmla="*/ 0 w 517"/>
                <a:gd name="T3" fmla="*/ 105674 h 53"/>
                <a:gd name="T4" fmla="*/ 82753 w 517"/>
                <a:gd name="T5" fmla="*/ 196251 h 53"/>
                <a:gd name="T6" fmla="*/ 82753 w 517"/>
                <a:gd name="T7" fmla="*/ 196251 h 53"/>
                <a:gd name="T8" fmla="*/ 1846889 w 517"/>
                <a:gd name="T9" fmla="*/ 200025 h 53"/>
                <a:gd name="T10" fmla="*/ 1940927 w 517"/>
                <a:gd name="T11" fmla="*/ 94351 h 53"/>
                <a:gd name="T12" fmla="*/ 1940927 w 517"/>
                <a:gd name="T13" fmla="*/ 11322 h 53"/>
                <a:gd name="T14" fmla="*/ 0 w 517"/>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53">
                  <a:moveTo>
                    <a:pt x="0" y="0"/>
                  </a:moveTo>
                  <a:cubicBezTo>
                    <a:pt x="0" y="28"/>
                    <a:pt x="0" y="28"/>
                    <a:pt x="0" y="28"/>
                  </a:cubicBezTo>
                  <a:cubicBezTo>
                    <a:pt x="0" y="41"/>
                    <a:pt x="10" y="51"/>
                    <a:pt x="22" y="52"/>
                  </a:cubicBezTo>
                  <a:cubicBezTo>
                    <a:pt x="22" y="52"/>
                    <a:pt x="22" y="52"/>
                    <a:pt x="22" y="52"/>
                  </a:cubicBezTo>
                  <a:cubicBezTo>
                    <a:pt x="22" y="52"/>
                    <a:pt x="466" y="53"/>
                    <a:pt x="491" y="53"/>
                  </a:cubicBezTo>
                  <a:cubicBezTo>
                    <a:pt x="517" y="53"/>
                    <a:pt x="516" y="38"/>
                    <a:pt x="516" y="25"/>
                  </a:cubicBezTo>
                  <a:cubicBezTo>
                    <a:pt x="516" y="12"/>
                    <a:pt x="516" y="3"/>
                    <a:pt x="516" y="3"/>
                  </a:cubicBezTo>
                  <a:lnTo>
                    <a:pt x="0" y="0"/>
                  </a:lnTo>
                  <a:close/>
                </a:path>
              </a:pathLst>
            </a:custGeom>
            <a:solidFill>
              <a:srgbClr val="7951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8" name="Freeform 735"/>
            <p:cNvSpPr>
              <a:spLocks/>
            </p:cNvSpPr>
            <p:nvPr/>
          </p:nvSpPr>
          <p:spPr bwMode="auto">
            <a:xfrm>
              <a:off x="5331624" y="-1359994"/>
              <a:ext cx="338138" cy="266700"/>
            </a:xfrm>
            <a:custGeom>
              <a:avLst/>
              <a:gdLst>
                <a:gd name="T0" fmla="*/ 0 w 90"/>
                <a:gd name="T1" fmla="*/ 266700 h 71"/>
                <a:gd name="T2" fmla="*/ 0 w 90"/>
                <a:gd name="T3" fmla="*/ 18782 h 71"/>
                <a:gd name="T4" fmla="*/ 202883 w 90"/>
                <a:gd name="T5" fmla="*/ 63858 h 71"/>
                <a:gd name="T6" fmla="*/ 338138 w 90"/>
                <a:gd name="T7" fmla="*/ 266700 h 71"/>
                <a:gd name="T8" fmla="*/ 0 w 90"/>
                <a:gd name="T9" fmla="*/ 26670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71">
                  <a:moveTo>
                    <a:pt x="0" y="71"/>
                  </a:moveTo>
                  <a:cubicBezTo>
                    <a:pt x="0" y="5"/>
                    <a:pt x="0" y="5"/>
                    <a:pt x="0" y="5"/>
                  </a:cubicBezTo>
                  <a:cubicBezTo>
                    <a:pt x="0" y="5"/>
                    <a:pt x="24" y="0"/>
                    <a:pt x="54" y="17"/>
                  </a:cubicBezTo>
                  <a:cubicBezTo>
                    <a:pt x="85" y="34"/>
                    <a:pt x="90" y="71"/>
                    <a:pt x="90" y="71"/>
                  </a:cubicBez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9" name="Freeform 736"/>
            <p:cNvSpPr>
              <a:spLocks/>
            </p:cNvSpPr>
            <p:nvPr/>
          </p:nvSpPr>
          <p:spPr bwMode="auto">
            <a:xfrm>
              <a:off x="4060037" y="-1474294"/>
              <a:ext cx="338138" cy="98425"/>
            </a:xfrm>
            <a:custGeom>
              <a:avLst/>
              <a:gdLst>
                <a:gd name="T0" fmla="*/ 338138 w 90"/>
                <a:gd name="T1" fmla="*/ 49213 h 26"/>
                <a:gd name="T2" fmla="*/ 296810 w 90"/>
                <a:gd name="T3" fmla="*/ 98425 h 26"/>
                <a:gd name="T4" fmla="*/ 41328 w 90"/>
                <a:gd name="T5" fmla="*/ 98425 h 26"/>
                <a:gd name="T6" fmla="*/ 0 w 90"/>
                <a:gd name="T7" fmla="*/ 49213 h 26"/>
                <a:gd name="T8" fmla="*/ 41328 w 90"/>
                <a:gd name="T9" fmla="*/ 0 h 26"/>
                <a:gd name="T10" fmla="*/ 296810 w 90"/>
                <a:gd name="T11" fmla="*/ 0 h 26"/>
                <a:gd name="T12" fmla="*/ 338138 w 90"/>
                <a:gd name="T13" fmla="*/ 4921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30" name="Freeform 737"/>
            <p:cNvSpPr>
              <a:spLocks/>
            </p:cNvSpPr>
            <p:nvPr/>
          </p:nvSpPr>
          <p:spPr bwMode="auto">
            <a:xfrm>
              <a:off x="4909349" y="-1474294"/>
              <a:ext cx="339725" cy="98425"/>
            </a:xfrm>
            <a:custGeom>
              <a:avLst/>
              <a:gdLst>
                <a:gd name="T0" fmla="*/ 339725 w 90"/>
                <a:gd name="T1" fmla="*/ 49213 h 26"/>
                <a:gd name="T2" fmla="*/ 298203 w 90"/>
                <a:gd name="T3" fmla="*/ 98425 h 26"/>
                <a:gd name="T4" fmla="*/ 41522 w 90"/>
                <a:gd name="T5" fmla="*/ 98425 h 26"/>
                <a:gd name="T6" fmla="*/ 0 w 90"/>
                <a:gd name="T7" fmla="*/ 49213 h 26"/>
                <a:gd name="T8" fmla="*/ 41522 w 90"/>
                <a:gd name="T9" fmla="*/ 0 h 26"/>
                <a:gd name="T10" fmla="*/ 298203 w 90"/>
                <a:gd name="T11" fmla="*/ 0 h 26"/>
                <a:gd name="T12" fmla="*/ 339725 w 90"/>
                <a:gd name="T13" fmla="*/ 4921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31" name="Freeform 738"/>
            <p:cNvSpPr>
              <a:spLocks noEditPoints="1"/>
            </p:cNvSpPr>
            <p:nvPr/>
          </p:nvSpPr>
          <p:spPr bwMode="auto">
            <a:xfrm>
              <a:off x="3818737" y="-1428257"/>
              <a:ext cx="1966913" cy="598487"/>
            </a:xfrm>
            <a:custGeom>
              <a:avLst/>
              <a:gdLst>
                <a:gd name="T0" fmla="*/ 1940587 w 523"/>
                <a:gd name="T1" fmla="*/ 331238 h 159"/>
                <a:gd name="T2" fmla="*/ 1572026 w 523"/>
                <a:gd name="T3" fmla="*/ 3764 h 159"/>
                <a:gd name="T4" fmla="*/ 1511853 w 523"/>
                <a:gd name="T5" fmla="*/ 3764 h 159"/>
                <a:gd name="T6" fmla="*/ 1511853 w 523"/>
                <a:gd name="T7" fmla="*/ 0 h 159"/>
                <a:gd name="T8" fmla="*/ 135390 w 523"/>
                <a:gd name="T9" fmla="*/ 3764 h 159"/>
                <a:gd name="T10" fmla="*/ 120346 w 523"/>
                <a:gd name="T11" fmla="*/ 3764 h 159"/>
                <a:gd name="T12" fmla="*/ 90260 w 523"/>
                <a:gd name="T13" fmla="*/ 3764 h 159"/>
                <a:gd name="T14" fmla="*/ 0 w 523"/>
                <a:gd name="T15" fmla="*/ 94102 h 159"/>
                <a:gd name="T16" fmla="*/ 0 w 523"/>
                <a:gd name="T17" fmla="*/ 590959 h 159"/>
                <a:gd name="T18" fmla="*/ 1940587 w 523"/>
                <a:gd name="T19" fmla="*/ 598487 h 159"/>
                <a:gd name="T20" fmla="*/ 1940587 w 523"/>
                <a:gd name="T21" fmla="*/ 331238 h 159"/>
                <a:gd name="T22" fmla="*/ 1511853 w 523"/>
                <a:gd name="T23" fmla="*/ 335002 h 159"/>
                <a:gd name="T24" fmla="*/ 1511853 w 523"/>
                <a:gd name="T25" fmla="*/ 86574 h 159"/>
                <a:gd name="T26" fmla="*/ 1714938 w 523"/>
                <a:gd name="T27" fmla="*/ 131742 h 159"/>
                <a:gd name="T28" fmla="*/ 1850327 w 523"/>
                <a:gd name="T29" fmla="*/ 335002 h 159"/>
                <a:gd name="T30" fmla="*/ 1511853 w 523"/>
                <a:gd name="T31" fmla="*/ 335002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3" h="159">
                  <a:moveTo>
                    <a:pt x="516" y="88"/>
                  </a:moveTo>
                  <a:cubicBezTo>
                    <a:pt x="506" y="40"/>
                    <a:pt x="468" y="1"/>
                    <a:pt x="418" y="1"/>
                  </a:cubicBezTo>
                  <a:cubicBezTo>
                    <a:pt x="411" y="1"/>
                    <a:pt x="407" y="1"/>
                    <a:pt x="402" y="1"/>
                  </a:cubicBezTo>
                  <a:cubicBezTo>
                    <a:pt x="402" y="0"/>
                    <a:pt x="402" y="0"/>
                    <a:pt x="402" y="0"/>
                  </a:cubicBezTo>
                  <a:cubicBezTo>
                    <a:pt x="36" y="1"/>
                    <a:pt x="36" y="1"/>
                    <a:pt x="36" y="1"/>
                  </a:cubicBezTo>
                  <a:cubicBezTo>
                    <a:pt x="35" y="1"/>
                    <a:pt x="33" y="1"/>
                    <a:pt x="32" y="1"/>
                  </a:cubicBezTo>
                  <a:cubicBezTo>
                    <a:pt x="24" y="1"/>
                    <a:pt x="24" y="1"/>
                    <a:pt x="24" y="1"/>
                  </a:cubicBezTo>
                  <a:cubicBezTo>
                    <a:pt x="11" y="1"/>
                    <a:pt x="0" y="11"/>
                    <a:pt x="0" y="25"/>
                  </a:cubicBezTo>
                  <a:cubicBezTo>
                    <a:pt x="0" y="157"/>
                    <a:pt x="0" y="157"/>
                    <a:pt x="0" y="157"/>
                  </a:cubicBezTo>
                  <a:cubicBezTo>
                    <a:pt x="516" y="159"/>
                    <a:pt x="516" y="159"/>
                    <a:pt x="516" y="159"/>
                  </a:cubicBezTo>
                  <a:cubicBezTo>
                    <a:pt x="516" y="159"/>
                    <a:pt x="523" y="106"/>
                    <a:pt x="516" y="88"/>
                  </a:cubicBezTo>
                  <a:close/>
                  <a:moveTo>
                    <a:pt x="402" y="89"/>
                  </a:moveTo>
                  <a:cubicBezTo>
                    <a:pt x="402" y="23"/>
                    <a:pt x="402" y="23"/>
                    <a:pt x="402" y="23"/>
                  </a:cubicBezTo>
                  <a:cubicBezTo>
                    <a:pt x="402" y="23"/>
                    <a:pt x="426" y="18"/>
                    <a:pt x="456" y="35"/>
                  </a:cubicBezTo>
                  <a:cubicBezTo>
                    <a:pt x="487" y="52"/>
                    <a:pt x="492" y="89"/>
                    <a:pt x="492" y="89"/>
                  </a:cubicBezTo>
                  <a:lnTo>
                    <a:pt x="402" y="89"/>
                  </a:lnTo>
                  <a:close/>
                </a:path>
              </a:pathLst>
            </a:custGeom>
            <a:solidFill>
              <a:srgbClr val="FCB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32" name="Rectangle 739"/>
            <p:cNvSpPr>
              <a:spLocks noChangeArrowheads="1"/>
            </p:cNvSpPr>
            <p:nvPr/>
          </p:nvSpPr>
          <p:spPr bwMode="auto">
            <a:xfrm>
              <a:off x="5015712" y="-1342532"/>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33" name="Rectangle 740"/>
            <p:cNvSpPr>
              <a:spLocks noChangeArrowheads="1"/>
            </p:cNvSpPr>
            <p:nvPr/>
          </p:nvSpPr>
          <p:spPr bwMode="auto">
            <a:xfrm>
              <a:off x="4736312" y="-1342532"/>
              <a:ext cx="2381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34" name="Rectangle 741"/>
            <p:cNvSpPr>
              <a:spLocks noChangeArrowheads="1"/>
            </p:cNvSpPr>
            <p:nvPr/>
          </p:nvSpPr>
          <p:spPr bwMode="auto">
            <a:xfrm>
              <a:off x="4455324" y="-1342532"/>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35" name="Rectangle 742"/>
            <p:cNvSpPr>
              <a:spLocks noChangeArrowheads="1"/>
            </p:cNvSpPr>
            <p:nvPr/>
          </p:nvSpPr>
          <p:spPr bwMode="auto">
            <a:xfrm>
              <a:off x="4175924" y="-1342532"/>
              <a:ext cx="2381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36" name="Rectangle 743"/>
            <p:cNvSpPr>
              <a:spLocks noChangeArrowheads="1"/>
            </p:cNvSpPr>
            <p:nvPr/>
          </p:nvSpPr>
          <p:spPr bwMode="auto">
            <a:xfrm>
              <a:off x="3894937" y="-1342532"/>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37" name="Freeform 744"/>
            <p:cNvSpPr>
              <a:spLocks noEditPoints="1"/>
            </p:cNvSpPr>
            <p:nvPr/>
          </p:nvSpPr>
          <p:spPr bwMode="auto">
            <a:xfrm>
              <a:off x="5249074" y="-859932"/>
              <a:ext cx="387350" cy="382587"/>
            </a:xfrm>
            <a:custGeom>
              <a:avLst/>
              <a:gdLst>
                <a:gd name="T0" fmla="*/ 0 w 103"/>
                <a:gd name="T1" fmla="*/ 191294 h 102"/>
                <a:gd name="T2" fmla="*/ 191795 w 103"/>
                <a:gd name="T3" fmla="*/ 382587 h 102"/>
                <a:gd name="T4" fmla="*/ 387350 w 103"/>
                <a:gd name="T5" fmla="*/ 191294 h 102"/>
                <a:gd name="T6" fmla="*/ 191795 w 103"/>
                <a:gd name="T7" fmla="*/ 0 h 102"/>
                <a:gd name="T8" fmla="*/ 0 w 103"/>
                <a:gd name="T9" fmla="*/ 191294 h 102"/>
                <a:gd name="T10" fmla="*/ 116581 w 103"/>
                <a:gd name="T11" fmla="*/ 191294 h 102"/>
                <a:gd name="T12" fmla="*/ 191795 w 103"/>
                <a:gd name="T13" fmla="*/ 112526 h 102"/>
                <a:gd name="T14" fmla="*/ 270769 w 103"/>
                <a:gd name="T15" fmla="*/ 191294 h 102"/>
                <a:gd name="T16" fmla="*/ 191795 w 103"/>
                <a:gd name="T17" fmla="*/ 270061 h 102"/>
                <a:gd name="T18" fmla="*/ 116581 w 103"/>
                <a:gd name="T19" fmla="*/ 19129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2">
                  <a:moveTo>
                    <a:pt x="0" y="51"/>
                  </a:moveTo>
                  <a:cubicBezTo>
                    <a:pt x="0" y="79"/>
                    <a:pt x="23" y="102"/>
                    <a:pt x="51" y="102"/>
                  </a:cubicBezTo>
                  <a:cubicBezTo>
                    <a:pt x="80" y="102"/>
                    <a:pt x="103" y="79"/>
                    <a:pt x="103" y="51"/>
                  </a:cubicBezTo>
                  <a:cubicBezTo>
                    <a:pt x="103" y="23"/>
                    <a:pt x="80" y="0"/>
                    <a:pt x="51" y="0"/>
                  </a:cubicBezTo>
                  <a:cubicBezTo>
                    <a:pt x="23" y="0"/>
                    <a:pt x="0" y="23"/>
                    <a:pt x="0" y="51"/>
                  </a:cubicBezTo>
                  <a:close/>
                  <a:moveTo>
                    <a:pt x="31" y="51"/>
                  </a:moveTo>
                  <a:cubicBezTo>
                    <a:pt x="31" y="40"/>
                    <a:pt x="40" y="30"/>
                    <a:pt x="51" y="30"/>
                  </a:cubicBezTo>
                  <a:cubicBezTo>
                    <a:pt x="63" y="30"/>
                    <a:pt x="72" y="40"/>
                    <a:pt x="72" y="51"/>
                  </a:cubicBezTo>
                  <a:cubicBezTo>
                    <a:pt x="72" y="63"/>
                    <a:pt x="63" y="72"/>
                    <a:pt x="51"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38" name="Oval 745"/>
            <p:cNvSpPr>
              <a:spLocks noChangeArrowheads="1"/>
            </p:cNvSpPr>
            <p:nvPr/>
          </p:nvSpPr>
          <p:spPr bwMode="auto">
            <a:xfrm>
              <a:off x="5364962" y="-747219"/>
              <a:ext cx="153988" cy="157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39" name="Freeform 746"/>
            <p:cNvSpPr>
              <a:spLocks noEditPoints="1"/>
            </p:cNvSpPr>
            <p:nvPr/>
          </p:nvSpPr>
          <p:spPr bwMode="auto">
            <a:xfrm>
              <a:off x="3947324" y="-859932"/>
              <a:ext cx="387350" cy="382587"/>
            </a:xfrm>
            <a:custGeom>
              <a:avLst/>
              <a:gdLst>
                <a:gd name="T0" fmla="*/ 0 w 103"/>
                <a:gd name="T1" fmla="*/ 191294 h 102"/>
                <a:gd name="T2" fmla="*/ 195555 w 103"/>
                <a:gd name="T3" fmla="*/ 382587 h 102"/>
                <a:gd name="T4" fmla="*/ 387350 w 103"/>
                <a:gd name="T5" fmla="*/ 191294 h 102"/>
                <a:gd name="T6" fmla="*/ 195555 w 103"/>
                <a:gd name="T7" fmla="*/ 0 h 102"/>
                <a:gd name="T8" fmla="*/ 0 w 103"/>
                <a:gd name="T9" fmla="*/ 191294 h 102"/>
                <a:gd name="T10" fmla="*/ 116581 w 103"/>
                <a:gd name="T11" fmla="*/ 191294 h 102"/>
                <a:gd name="T12" fmla="*/ 195555 w 103"/>
                <a:gd name="T13" fmla="*/ 112526 h 102"/>
                <a:gd name="T14" fmla="*/ 274530 w 103"/>
                <a:gd name="T15" fmla="*/ 191294 h 102"/>
                <a:gd name="T16" fmla="*/ 195555 w 103"/>
                <a:gd name="T17" fmla="*/ 270061 h 102"/>
                <a:gd name="T18" fmla="*/ 116581 w 103"/>
                <a:gd name="T19" fmla="*/ 19129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2">
                  <a:moveTo>
                    <a:pt x="0" y="51"/>
                  </a:moveTo>
                  <a:cubicBezTo>
                    <a:pt x="0" y="79"/>
                    <a:pt x="23" y="102"/>
                    <a:pt x="52" y="102"/>
                  </a:cubicBezTo>
                  <a:cubicBezTo>
                    <a:pt x="80" y="102"/>
                    <a:pt x="103" y="79"/>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40" name="Oval 747"/>
            <p:cNvSpPr>
              <a:spLocks noChangeArrowheads="1"/>
            </p:cNvSpPr>
            <p:nvPr/>
          </p:nvSpPr>
          <p:spPr bwMode="auto">
            <a:xfrm>
              <a:off x="4063212" y="-747219"/>
              <a:ext cx="158750" cy="157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741" name="Oval 748"/>
            <p:cNvSpPr>
              <a:spLocks noChangeArrowheads="1"/>
            </p:cNvSpPr>
            <p:nvPr/>
          </p:nvSpPr>
          <p:spPr bwMode="auto">
            <a:xfrm>
              <a:off x="5691987" y="-1021857"/>
              <a:ext cx="120650"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grpSp>
      <p:grpSp>
        <p:nvGrpSpPr>
          <p:cNvPr id="50181" name="组合 795"/>
          <p:cNvGrpSpPr>
            <a:grpSpLocks/>
          </p:cNvGrpSpPr>
          <p:nvPr/>
        </p:nvGrpSpPr>
        <p:grpSpPr bwMode="auto">
          <a:xfrm>
            <a:off x="792163" y="2644775"/>
            <a:ext cx="1096962" cy="1130300"/>
            <a:chOff x="-2819400" y="4149726"/>
            <a:chExt cx="3040063" cy="3127374"/>
          </a:xfrm>
        </p:grpSpPr>
        <p:sp>
          <p:nvSpPr>
            <p:cNvPr id="50684" name="Oval 752"/>
            <p:cNvSpPr>
              <a:spLocks noChangeArrowheads="1"/>
            </p:cNvSpPr>
            <p:nvPr/>
          </p:nvSpPr>
          <p:spPr bwMode="auto">
            <a:xfrm>
              <a:off x="-2819400" y="4237038"/>
              <a:ext cx="3040063" cy="3040062"/>
            </a:xfrm>
            <a:prstGeom prst="ellipse">
              <a:avLst/>
            </a:prstGeom>
            <a:solidFill>
              <a:srgbClr val="0065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85" name="Freeform 753"/>
            <p:cNvSpPr>
              <a:spLocks/>
            </p:cNvSpPr>
            <p:nvPr/>
          </p:nvSpPr>
          <p:spPr bwMode="auto">
            <a:xfrm>
              <a:off x="-1958975" y="6181725"/>
              <a:ext cx="381000" cy="417512"/>
            </a:xfrm>
            <a:custGeom>
              <a:avLst/>
              <a:gdLst>
                <a:gd name="T0" fmla="*/ 362139 w 101"/>
                <a:gd name="T1" fmla="*/ 252012 h 111"/>
                <a:gd name="T2" fmla="*/ 71673 w 101"/>
                <a:gd name="T3" fmla="*/ 364853 h 111"/>
                <a:gd name="T4" fmla="*/ 109396 w 101"/>
                <a:gd name="T5" fmla="*/ 52659 h 111"/>
                <a:gd name="T6" fmla="*/ 309327 w 101"/>
                <a:gd name="T7" fmla="*/ 56421 h 111"/>
                <a:gd name="T8" fmla="*/ 362139 w 101"/>
                <a:gd name="T9" fmla="*/ 252012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1">
                  <a:moveTo>
                    <a:pt x="96" y="67"/>
                  </a:moveTo>
                  <a:cubicBezTo>
                    <a:pt x="87" y="79"/>
                    <a:pt x="38" y="111"/>
                    <a:pt x="19" y="97"/>
                  </a:cubicBezTo>
                  <a:cubicBezTo>
                    <a:pt x="0" y="83"/>
                    <a:pt x="19" y="26"/>
                    <a:pt x="29" y="14"/>
                  </a:cubicBezTo>
                  <a:cubicBezTo>
                    <a:pt x="40" y="8"/>
                    <a:pt x="63" y="0"/>
                    <a:pt x="82" y="15"/>
                  </a:cubicBezTo>
                  <a:cubicBezTo>
                    <a:pt x="101" y="29"/>
                    <a:pt x="100" y="53"/>
                    <a:pt x="96" y="67"/>
                  </a:cubicBez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6" name="Freeform 754"/>
            <p:cNvSpPr>
              <a:spLocks/>
            </p:cNvSpPr>
            <p:nvPr/>
          </p:nvSpPr>
          <p:spPr bwMode="auto">
            <a:xfrm>
              <a:off x="-1874837" y="6192838"/>
              <a:ext cx="300038" cy="312737"/>
            </a:xfrm>
            <a:custGeom>
              <a:avLst/>
              <a:gdLst>
                <a:gd name="T0" fmla="*/ 273785 w 80"/>
                <a:gd name="T1" fmla="*/ 177092 h 83"/>
                <a:gd name="T2" fmla="*/ 52507 w 80"/>
                <a:gd name="T3" fmla="*/ 271290 h 83"/>
                <a:gd name="T4" fmla="*/ 86261 w 80"/>
                <a:gd name="T5" fmla="*/ 30143 h 83"/>
                <a:gd name="T6" fmla="*/ 225029 w 80"/>
                <a:gd name="T7" fmla="*/ 45215 h 83"/>
                <a:gd name="T8" fmla="*/ 273785 w 80"/>
                <a:gd name="T9" fmla="*/ 177092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83">
                  <a:moveTo>
                    <a:pt x="73" y="47"/>
                  </a:moveTo>
                  <a:cubicBezTo>
                    <a:pt x="66" y="56"/>
                    <a:pt x="28" y="83"/>
                    <a:pt x="14" y="72"/>
                  </a:cubicBezTo>
                  <a:cubicBezTo>
                    <a:pt x="0" y="61"/>
                    <a:pt x="16" y="17"/>
                    <a:pt x="23" y="8"/>
                  </a:cubicBezTo>
                  <a:cubicBezTo>
                    <a:pt x="30" y="0"/>
                    <a:pt x="46" y="1"/>
                    <a:pt x="60" y="12"/>
                  </a:cubicBezTo>
                  <a:cubicBezTo>
                    <a:pt x="74" y="22"/>
                    <a:pt x="80" y="38"/>
                    <a:pt x="73" y="47"/>
                  </a:cubicBezTo>
                  <a:close/>
                </a:path>
              </a:pathLst>
            </a:custGeom>
            <a:solidFill>
              <a:srgbClr val="F26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7" name="Freeform 755"/>
            <p:cNvSpPr>
              <a:spLocks/>
            </p:cNvSpPr>
            <p:nvPr/>
          </p:nvSpPr>
          <p:spPr bwMode="auto">
            <a:xfrm>
              <a:off x="-2198687" y="5354638"/>
              <a:ext cx="717550" cy="676275"/>
            </a:xfrm>
            <a:custGeom>
              <a:avLst/>
              <a:gdLst>
                <a:gd name="T0" fmla="*/ 638657 w 191"/>
                <a:gd name="T1" fmla="*/ 206640 h 180"/>
                <a:gd name="T2" fmla="*/ 33811 w 191"/>
                <a:gd name="T3" fmla="*/ 477150 h 180"/>
                <a:gd name="T4" fmla="*/ 492142 w 191"/>
                <a:gd name="T5" fmla="*/ 552291 h 180"/>
                <a:gd name="T6" fmla="*/ 638657 w 191"/>
                <a:gd name="T7" fmla="*/ 20664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180">
                  <a:moveTo>
                    <a:pt x="170" y="55"/>
                  </a:moveTo>
                  <a:cubicBezTo>
                    <a:pt x="99" y="0"/>
                    <a:pt x="0" y="106"/>
                    <a:pt x="9" y="127"/>
                  </a:cubicBezTo>
                  <a:cubicBezTo>
                    <a:pt x="19" y="147"/>
                    <a:pt x="107" y="87"/>
                    <a:pt x="131" y="147"/>
                  </a:cubicBezTo>
                  <a:cubicBezTo>
                    <a:pt x="143" y="180"/>
                    <a:pt x="191" y="71"/>
                    <a:pt x="170" y="55"/>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8" name="Freeform 756"/>
            <p:cNvSpPr>
              <a:spLocks/>
            </p:cNvSpPr>
            <p:nvPr/>
          </p:nvSpPr>
          <p:spPr bwMode="auto">
            <a:xfrm>
              <a:off x="-1462087" y="5899150"/>
              <a:ext cx="696913" cy="730250"/>
            </a:xfrm>
            <a:custGeom>
              <a:avLst/>
              <a:gdLst>
                <a:gd name="T0" fmla="*/ 425682 w 185"/>
                <a:gd name="T1" fmla="*/ 60227 h 194"/>
                <a:gd name="T2" fmla="*/ 327737 w 185"/>
                <a:gd name="T3" fmla="*/ 715193 h 194"/>
                <a:gd name="T4" fmla="*/ 128081 w 185"/>
                <a:gd name="T5" fmla="*/ 293606 h 194"/>
                <a:gd name="T6" fmla="*/ 425682 w 185"/>
                <a:gd name="T7" fmla="*/ 60227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 h="194">
                  <a:moveTo>
                    <a:pt x="113" y="16"/>
                  </a:moveTo>
                  <a:cubicBezTo>
                    <a:pt x="185" y="70"/>
                    <a:pt x="108" y="194"/>
                    <a:pt x="87" y="190"/>
                  </a:cubicBezTo>
                  <a:cubicBezTo>
                    <a:pt x="65" y="186"/>
                    <a:pt x="99" y="85"/>
                    <a:pt x="34" y="78"/>
                  </a:cubicBezTo>
                  <a:cubicBezTo>
                    <a:pt x="0" y="75"/>
                    <a:pt x="93" y="0"/>
                    <a:pt x="113" y="16"/>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9" name="Freeform 757"/>
            <p:cNvSpPr>
              <a:spLocks/>
            </p:cNvSpPr>
            <p:nvPr/>
          </p:nvSpPr>
          <p:spPr bwMode="auto">
            <a:xfrm>
              <a:off x="-1811337" y="4910138"/>
              <a:ext cx="1196975" cy="1430337"/>
            </a:xfrm>
            <a:custGeom>
              <a:avLst/>
              <a:gdLst>
                <a:gd name="T0" fmla="*/ 929726 w 318"/>
                <a:gd name="T1" fmla="*/ 895843 h 380"/>
                <a:gd name="T2" fmla="*/ 158091 w 318"/>
                <a:gd name="T3" fmla="*/ 1309888 h 380"/>
                <a:gd name="T4" fmla="*/ 353823 w 318"/>
                <a:gd name="T5" fmla="*/ 459213 h 380"/>
                <a:gd name="T6" fmla="*/ 1125458 w 318"/>
                <a:gd name="T7" fmla="*/ 41404 h 380"/>
                <a:gd name="T8" fmla="*/ 929726 w 318"/>
                <a:gd name="T9" fmla="*/ 895843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247" y="238"/>
                  </a:moveTo>
                  <a:cubicBezTo>
                    <a:pt x="176" y="331"/>
                    <a:pt x="84" y="380"/>
                    <a:pt x="42" y="348"/>
                  </a:cubicBezTo>
                  <a:cubicBezTo>
                    <a:pt x="0" y="316"/>
                    <a:pt x="23" y="215"/>
                    <a:pt x="94" y="122"/>
                  </a:cubicBezTo>
                  <a:cubicBezTo>
                    <a:pt x="165" y="28"/>
                    <a:pt x="284" y="0"/>
                    <a:pt x="299" y="11"/>
                  </a:cubicBezTo>
                  <a:cubicBezTo>
                    <a:pt x="314" y="23"/>
                    <a:pt x="318" y="145"/>
                    <a:pt x="247" y="238"/>
                  </a:cubicBez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0" name="Freeform 758"/>
            <p:cNvSpPr>
              <a:spLocks/>
            </p:cNvSpPr>
            <p:nvPr/>
          </p:nvSpPr>
          <p:spPr bwMode="auto">
            <a:xfrm>
              <a:off x="-1857375" y="6088063"/>
              <a:ext cx="365125" cy="349250"/>
            </a:xfrm>
            <a:custGeom>
              <a:avLst/>
              <a:gdLst>
                <a:gd name="T0" fmla="*/ 260350 w 230"/>
                <a:gd name="T1" fmla="*/ 349250 h 220"/>
                <a:gd name="T2" fmla="*/ 0 w 230"/>
                <a:gd name="T3" fmla="*/ 150813 h 220"/>
                <a:gd name="T4" fmla="*/ 166688 w 230"/>
                <a:gd name="T5" fmla="*/ 0 h 220"/>
                <a:gd name="T6" fmla="*/ 365125 w 230"/>
                <a:gd name="T7" fmla="*/ 153988 h 220"/>
                <a:gd name="T8" fmla="*/ 260350 w 230"/>
                <a:gd name="T9" fmla="*/ 34925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20">
                  <a:moveTo>
                    <a:pt x="164" y="220"/>
                  </a:moveTo>
                  <a:lnTo>
                    <a:pt x="0" y="95"/>
                  </a:lnTo>
                  <a:lnTo>
                    <a:pt x="105" y="0"/>
                  </a:lnTo>
                  <a:lnTo>
                    <a:pt x="230" y="97"/>
                  </a:lnTo>
                  <a:lnTo>
                    <a:pt x="164" y="220"/>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1" name="Freeform 759"/>
            <p:cNvSpPr>
              <a:spLocks/>
            </p:cNvSpPr>
            <p:nvPr/>
          </p:nvSpPr>
          <p:spPr bwMode="auto">
            <a:xfrm>
              <a:off x="-1171575" y="5211763"/>
              <a:ext cx="315913" cy="315912"/>
            </a:xfrm>
            <a:custGeom>
              <a:avLst/>
              <a:gdLst>
                <a:gd name="T0" fmla="*/ 270783 w 84"/>
                <a:gd name="T1" fmla="*/ 244456 h 84"/>
                <a:gd name="T2" fmla="*/ 71457 w 84"/>
                <a:gd name="T3" fmla="*/ 270782 h 84"/>
                <a:gd name="T4" fmla="*/ 45130 w 84"/>
                <a:gd name="T5" fmla="*/ 71456 h 84"/>
                <a:gd name="T6" fmla="*/ 244456 w 84"/>
                <a:gd name="T7" fmla="*/ 45130 h 84"/>
                <a:gd name="T8" fmla="*/ 270783 w 84"/>
                <a:gd name="T9" fmla="*/ 24445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72" y="65"/>
                  </a:moveTo>
                  <a:cubicBezTo>
                    <a:pt x="59" y="81"/>
                    <a:pt x="36" y="84"/>
                    <a:pt x="19" y="72"/>
                  </a:cubicBezTo>
                  <a:cubicBezTo>
                    <a:pt x="3" y="59"/>
                    <a:pt x="0" y="36"/>
                    <a:pt x="12" y="19"/>
                  </a:cubicBezTo>
                  <a:cubicBezTo>
                    <a:pt x="25" y="3"/>
                    <a:pt x="48" y="0"/>
                    <a:pt x="65" y="12"/>
                  </a:cubicBezTo>
                  <a:cubicBezTo>
                    <a:pt x="81" y="25"/>
                    <a:pt x="84" y="48"/>
                    <a:pt x="72" y="65"/>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2" name="Freeform 760"/>
            <p:cNvSpPr>
              <a:spLocks noEditPoints="1"/>
            </p:cNvSpPr>
            <p:nvPr/>
          </p:nvSpPr>
          <p:spPr bwMode="auto">
            <a:xfrm>
              <a:off x="-1190625" y="5211763"/>
              <a:ext cx="334963" cy="315912"/>
            </a:xfrm>
            <a:custGeom>
              <a:avLst/>
              <a:gdLst>
                <a:gd name="T0" fmla="*/ 195709 w 89"/>
                <a:gd name="T1" fmla="*/ 312151 h 84"/>
                <a:gd name="T2" fmla="*/ 82800 w 89"/>
                <a:gd name="T3" fmla="*/ 282064 h 84"/>
                <a:gd name="T4" fmla="*/ 52691 w 89"/>
                <a:gd name="T5" fmla="*/ 63935 h 84"/>
                <a:gd name="T6" fmla="*/ 154309 w 89"/>
                <a:gd name="T7" fmla="*/ 3761 h 84"/>
                <a:gd name="T8" fmla="*/ 270981 w 89"/>
                <a:gd name="T9" fmla="*/ 33848 h 84"/>
                <a:gd name="T10" fmla="*/ 331199 w 89"/>
                <a:gd name="T11" fmla="*/ 139152 h 84"/>
                <a:gd name="T12" fmla="*/ 301090 w 89"/>
                <a:gd name="T13" fmla="*/ 251977 h 84"/>
                <a:gd name="T14" fmla="*/ 195709 w 89"/>
                <a:gd name="T15" fmla="*/ 312151 h 84"/>
                <a:gd name="T16" fmla="*/ 158072 w 89"/>
                <a:gd name="T17" fmla="*/ 33848 h 84"/>
                <a:gd name="T18" fmla="*/ 75273 w 89"/>
                <a:gd name="T19" fmla="*/ 82739 h 84"/>
                <a:gd name="T20" fmla="*/ 97854 w 89"/>
                <a:gd name="T21" fmla="*/ 259499 h 84"/>
                <a:gd name="T22" fmla="*/ 191945 w 89"/>
                <a:gd name="T23" fmla="*/ 282064 h 84"/>
                <a:gd name="T24" fmla="*/ 278509 w 89"/>
                <a:gd name="T25" fmla="*/ 236934 h 84"/>
                <a:gd name="T26" fmla="*/ 301090 w 89"/>
                <a:gd name="T27" fmla="*/ 142913 h 84"/>
                <a:gd name="T28" fmla="*/ 252163 w 89"/>
                <a:gd name="T29" fmla="*/ 56413 h 84"/>
                <a:gd name="T30" fmla="*/ 158072 w 89"/>
                <a:gd name="T31" fmla="*/ 33848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84">
                  <a:moveTo>
                    <a:pt x="52" y="83"/>
                  </a:moveTo>
                  <a:cubicBezTo>
                    <a:pt x="41" y="84"/>
                    <a:pt x="31" y="82"/>
                    <a:pt x="22" y="75"/>
                  </a:cubicBezTo>
                  <a:cubicBezTo>
                    <a:pt x="4" y="61"/>
                    <a:pt x="0" y="35"/>
                    <a:pt x="14" y="17"/>
                  </a:cubicBezTo>
                  <a:cubicBezTo>
                    <a:pt x="21" y="8"/>
                    <a:pt x="30" y="3"/>
                    <a:pt x="41" y="1"/>
                  </a:cubicBezTo>
                  <a:cubicBezTo>
                    <a:pt x="52" y="0"/>
                    <a:pt x="63" y="3"/>
                    <a:pt x="72" y="9"/>
                  </a:cubicBezTo>
                  <a:cubicBezTo>
                    <a:pt x="81" y="16"/>
                    <a:pt x="86" y="26"/>
                    <a:pt x="88" y="37"/>
                  </a:cubicBezTo>
                  <a:cubicBezTo>
                    <a:pt x="89" y="48"/>
                    <a:pt x="86" y="58"/>
                    <a:pt x="80" y="67"/>
                  </a:cubicBezTo>
                  <a:cubicBezTo>
                    <a:pt x="73" y="76"/>
                    <a:pt x="63" y="81"/>
                    <a:pt x="52" y="83"/>
                  </a:cubicBezTo>
                  <a:close/>
                  <a:moveTo>
                    <a:pt x="42" y="9"/>
                  </a:moveTo>
                  <a:cubicBezTo>
                    <a:pt x="33" y="10"/>
                    <a:pt x="26" y="15"/>
                    <a:pt x="20" y="22"/>
                  </a:cubicBezTo>
                  <a:cubicBezTo>
                    <a:pt x="9" y="36"/>
                    <a:pt x="12" y="58"/>
                    <a:pt x="26" y="69"/>
                  </a:cubicBezTo>
                  <a:cubicBezTo>
                    <a:pt x="34" y="74"/>
                    <a:pt x="42" y="77"/>
                    <a:pt x="51" y="75"/>
                  </a:cubicBezTo>
                  <a:cubicBezTo>
                    <a:pt x="60" y="74"/>
                    <a:pt x="68" y="70"/>
                    <a:pt x="74" y="63"/>
                  </a:cubicBezTo>
                  <a:cubicBezTo>
                    <a:pt x="79" y="55"/>
                    <a:pt x="81" y="47"/>
                    <a:pt x="80" y="38"/>
                  </a:cubicBezTo>
                  <a:cubicBezTo>
                    <a:pt x="79" y="29"/>
                    <a:pt x="74" y="21"/>
                    <a:pt x="67" y="15"/>
                  </a:cubicBezTo>
                  <a:cubicBezTo>
                    <a:pt x="60" y="10"/>
                    <a:pt x="51" y="8"/>
                    <a:pt x="4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3" name="Freeform 761"/>
            <p:cNvSpPr>
              <a:spLocks/>
            </p:cNvSpPr>
            <p:nvPr/>
          </p:nvSpPr>
          <p:spPr bwMode="auto">
            <a:xfrm>
              <a:off x="-1336675" y="5538788"/>
              <a:ext cx="228600" cy="233362"/>
            </a:xfrm>
            <a:custGeom>
              <a:avLst/>
              <a:gdLst>
                <a:gd name="T0" fmla="*/ 194872 w 61"/>
                <a:gd name="T1" fmla="*/ 180667 h 62"/>
                <a:gd name="T2" fmla="*/ 52466 w 61"/>
                <a:gd name="T3" fmla="*/ 199487 h 62"/>
                <a:gd name="T4" fmla="*/ 33728 w 61"/>
                <a:gd name="T5" fmla="*/ 56459 h 62"/>
                <a:gd name="T6" fmla="*/ 176134 w 61"/>
                <a:gd name="T7" fmla="*/ 33875 h 62"/>
                <a:gd name="T8" fmla="*/ 194872 w 61"/>
                <a:gd name="T9" fmla="*/ 18066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2">
                  <a:moveTo>
                    <a:pt x="52" y="48"/>
                  </a:moveTo>
                  <a:cubicBezTo>
                    <a:pt x="43" y="60"/>
                    <a:pt x="26" y="62"/>
                    <a:pt x="14" y="53"/>
                  </a:cubicBezTo>
                  <a:cubicBezTo>
                    <a:pt x="2" y="44"/>
                    <a:pt x="0" y="27"/>
                    <a:pt x="9" y="15"/>
                  </a:cubicBezTo>
                  <a:cubicBezTo>
                    <a:pt x="18" y="3"/>
                    <a:pt x="35" y="0"/>
                    <a:pt x="47" y="9"/>
                  </a:cubicBezTo>
                  <a:cubicBezTo>
                    <a:pt x="59" y="19"/>
                    <a:pt x="61" y="36"/>
                    <a:pt x="52" y="48"/>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4" name="Freeform 762"/>
            <p:cNvSpPr>
              <a:spLocks noEditPoints="1"/>
            </p:cNvSpPr>
            <p:nvPr/>
          </p:nvSpPr>
          <p:spPr bwMode="auto">
            <a:xfrm>
              <a:off x="-1341437" y="5534025"/>
              <a:ext cx="249238" cy="241300"/>
            </a:xfrm>
            <a:custGeom>
              <a:avLst/>
              <a:gdLst>
                <a:gd name="T0" fmla="*/ 132172 w 66"/>
                <a:gd name="T1" fmla="*/ 237530 h 64"/>
                <a:gd name="T2" fmla="*/ 49092 w 66"/>
                <a:gd name="T3" fmla="*/ 214908 h 64"/>
                <a:gd name="T4" fmla="*/ 3776 w 66"/>
                <a:gd name="T5" fmla="*/ 135731 h 64"/>
                <a:gd name="T6" fmla="*/ 26434 w 66"/>
                <a:gd name="T7" fmla="*/ 49014 h 64"/>
                <a:gd name="T8" fmla="*/ 101961 w 66"/>
                <a:gd name="T9" fmla="*/ 3770 h 64"/>
                <a:gd name="T10" fmla="*/ 188817 w 66"/>
                <a:gd name="T11" fmla="*/ 26392 h 64"/>
                <a:gd name="T12" fmla="*/ 211475 w 66"/>
                <a:gd name="T13" fmla="*/ 192286 h 64"/>
                <a:gd name="T14" fmla="*/ 132172 w 66"/>
                <a:gd name="T15" fmla="*/ 237530 h 64"/>
                <a:gd name="T16" fmla="*/ 105737 w 66"/>
                <a:gd name="T17" fmla="*/ 33933 h 64"/>
                <a:gd name="T18" fmla="*/ 49092 w 66"/>
                <a:gd name="T19" fmla="*/ 67866 h 64"/>
                <a:gd name="T20" fmla="*/ 30211 w 66"/>
                <a:gd name="T21" fmla="*/ 131961 h 64"/>
                <a:gd name="T22" fmla="*/ 64198 w 66"/>
                <a:gd name="T23" fmla="*/ 192286 h 64"/>
                <a:gd name="T24" fmla="*/ 128395 w 66"/>
                <a:gd name="T25" fmla="*/ 207367 h 64"/>
                <a:gd name="T26" fmla="*/ 188817 w 66"/>
                <a:gd name="T27" fmla="*/ 173434 h 64"/>
                <a:gd name="T28" fmla="*/ 173711 w 66"/>
                <a:gd name="T29" fmla="*/ 49014 h 64"/>
                <a:gd name="T30" fmla="*/ 105737 w 66"/>
                <a:gd name="T31" fmla="*/ 33933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4">
                  <a:moveTo>
                    <a:pt x="35" y="63"/>
                  </a:moveTo>
                  <a:cubicBezTo>
                    <a:pt x="27" y="64"/>
                    <a:pt x="19" y="62"/>
                    <a:pt x="13" y="57"/>
                  </a:cubicBezTo>
                  <a:cubicBezTo>
                    <a:pt x="6" y="52"/>
                    <a:pt x="2" y="44"/>
                    <a:pt x="1" y="36"/>
                  </a:cubicBezTo>
                  <a:cubicBezTo>
                    <a:pt x="0" y="28"/>
                    <a:pt x="2" y="20"/>
                    <a:pt x="7" y="13"/>
                  </a:cubicBezTo>
                  <a:cubicBezTo>
                    <a:pt x="12" y="7"/>
                    <a:pt x="19" y="2"/>
                    <a:pt x="27" y="1"/>
                  </a:cubicBezTo>
                  <a:cubicBezTo>
                    <a:pt x="35" y="0"/>
                    <a:pt x="44" y="2"/>
                    <a:pt x="50" y="7"/>
                  </a:cubicBezTo>
                  <a:cubicBezTo>
                    <a:pt x="64" y="18"/>
                    <a:pt x="66" y="37"/>
                    <a:pt x="56" y="51"/>
                  </a:cubicBezTo>
                  <a:cubicBezTo>
                    <a:pt x="51" y="57"/>
                    <a:pt x="44" y="62"/>
                    <a:pt x="35" y="63"/>
                  </a:cubicBezTo>
                  <a:close/>
                  <a:moveTo>
                    <a:pt x="28" y="9"/>
                  </a:moveTo>
                  <a:cubicBezTo>
                    <a:pt x="22" y="10"/>
                    <a:pt x="16" y="13"/>
                    <a:pt x="13" y="18"/>
                  </a:cubicBezTo>
                  <a:cubicBezTo>
                    <a:pt x="9" y="23"/>
                    <a:pt x="7" y="29"/>
                    <a:pt x="8" y="35"/>
                  </a:cubicBezTo>
                  <a:cubicBezTo>
                    <a:pt x="9" y="41"/>
                    <a:pt x="12" y="47"/>
                    <a:pt x="17" y="51"/>
                  </a:cubicBezTo>
                  <a:cubicBezTo>
                    <a:pt x="22" y="55"/>
                    <a:pt x="28" y="56"/>
                    <a:pt x="34" y="55"/>
                  </a:cubicBezTo>
                  <a:cubicBezTo>
                    <a:pt x="41" y="55"/>
                    <a:pt x="46" y="51"/>
                    <a:pt x="50" y="46"/>
                  </a:cubicBezTo>
                  <a:cubicBezTo>
                    <a:pt x="58" y="36"/>
                    <a:pt x="56" y="21"/>
                    <a:pt x="46" y="13"/>
                  </a:cubicBezTo>
                  <a:cubicBezTo>
                    <a:pt x="41" y="10"/>
                    <a:pt x="34" y="8"/>
                    <a:pt x="2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5" name="Freeform 763"/>
            <p:cNvSpPr>
              <a:spLocks/>
            </p:cNvSpPr>
            <p:nvPr/>
          </p:nvSpPr>
          <p:spPr bwMode="auto">
            <a:xfrm>
              <a:off x="-2244725" y="5500688"/>
              <a:ext cx="1339850" cy="1230312"/>
            </a:xfrm>
            <a:custGeom>
              <a:avLst/>
              <a:gdLst>
                <a:gd name="T0" fmla="*/ 1166723 w 356"/>
                <a:gd name="T1" fmla="*/ 1053478 h 327"/>
                <a:gd name="T2" fmla="*/ 406471 w 356"/>
                <a:gd name="T3" fmla="*/ 981992 h 327"/>
                <a:gd name="T4" fmla="*/ 135490 w 356"/>
                <a:gd name="T5" fmla="*/ 270894 h 327"/>
                <a:gd name="T6" fmla="*/ 895742 w 356"/>
                <a:gd name="T7" fmla="*/ 338618 h 327"/>
                <a:gd name="T8" fmla="*/ 1166723 w 356"/>
                <a:gd name="T9" fmla="*/ 105347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27">
                  <a:moveTo>
                    <a:pt x="310" y="280"/>
                  </a:moveTo>
                  <a:cubicBezTo>
                    <a:pt x="274" y="327"/>
                    <a:pt x="183" y="319"/>
                    <a:pt x="108" y="261"/>
                  </a:cubicBezTo>
                  <a:cubicBezTo>
                    <a:pt x="32" y="204"/>
                    <a:pt x="0" y="119"/>
                    <a:pt x="36" y="72"/>
                  </a:cubicBezTo>
                  <a:cubicBezTo>
                    <a:pt x="72" y="24"/>
                    <a:pt x="120" y="0"/>
                    <a:pt x="238" y="90"/>
                  </a:cubicBezTo>
                  <a:cubicBezTo>
                    <a:pt x="356" y="180"/>
                    <a:pt x="346" y="233"/>
                    <a:pt x="310" y="280"/>
                  </a:cubicBezTo>
                  <a:close/>
                </a:path>
              </a:pathLst>
            </a:custGeom>
            <a:solidFill>
              <a:srgbClr val="C42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6" name="Freeform 764"/>
            <p:cNvSpPr>
              <a:spLocks/>
            </p:cNvSpPr>
            <p:nvPr/>
          </p:nvSpPr>
          <p:spPr bwMode="auto">
            <a:xfrm>
              <a:off x="-1228725" y="4149726"/>
              <a:ext cx="1339850" cy="1230312"/>
            </a:xfrm>
            <a:custGeom>
              <a:avLst/>
              <a:gdLst>
                <a:gd name="T0" fmla="*/ 1166723 w 356"/>
                <a:gd name="T1" fmla="*/ 1053478 h 327"/>
                <a:gd name="T2" fmla="*/ 406471 w 356"/>
                <a:gd name="T3" fmla="*/ 981992 h 327"/>
                <a:gd name="T4" fmla="*/ 135490 w 356"/>
                <a:gd name="T5" fmla="*/ 267132 h 327"/>
                <a:gd name="T6" fmla="*/ 895742 w 356"/>
                <a:gd name="T7" fmla="*/ 338618 h 327"/>
                <a:gd name="T8" fmla="*/ 1166723 w 356"/>
                <a:gd name="T9" fmla="*/ 105347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27">
                  <a:moveTo>
                    <a:pt x="310" y="280"/>
                  </a:moveTo>
                  <a:cubicBezTo>
                    <a:pt x="274" y="327"/>
                    <a:pt x="183" y="319"/>
                    <a:pt x="108" y="261"/>
                  </a:cubicBezTo>
                  <a:cubicBezTo>
                    <a:pt x="32" y="203"/>
                    <a:pt x="0" y="118"/>
                    <a:pt x="36" y="71"/>
                  </a:cubicBezTo>
                  <a:cubicBezTo>
                    <a:pt x="72" y="24"/>
                    <a:pt x="121" y="0"/>
                    <a:pt x="238" y="90"/>
                  </a:cubicBezTo>
                  <a:cubicBezTo>
                    <a:pt x="356" y="180"/>
                    <a:pt x="346" y="232"/>
                    <a:pt x="310" y="280"/>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7" name="Freeform 765"/>
            <p:cNvSpPr>
              <a:spLocks/>
            </p:cNvSpPr>
            <p:nvPr/>
          </p:nvSpPr>
          <p:spPr bwMode="auto">
            <a:xfrm>
              <a:off x="-1728787" y="5895975"/>
              <a:ext cx="365125" cy="414337"/>
            </a:xfrm>
            <a:custGeom>
              <a:avLst/>
              <a:gdLst>
                <a:gd name="T0" fmla="*/ 218322 w 97"/>
                <a:gd name="T1" fmla="*/ 18834 h 110"/>
                <a:gd name="T2" fmla="*/ 346304 w 97"/>
                <a:gd name="T3" fmla="*/ 116768 h 110"/>
                <a:gd name="T4" fmla="*/ 37642 w 97"/>
                <a:gd name="T5" fmla="*/ 387970 h 110"/>
                <a:gd name="T6" fmla="*/ 218322 w 97"/>
                <a:gd name="T7" fmla="*/ 18834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110">
                  <a:moveTo>
                    <a:pt x="58" y="5"/>
                  </a:moveTo>
                  <a:cubicBezTo>
                    <a:pt x="61" y="0"/>
                    <a:pt x="97" y="25"/>
                    <a:pt x="92" y="31"/>
                  </a:cubicBezTo>
                  <a:cubicBezTo>
                    <a:pt x="87" y="36"/>
                    <a:pt x="19" y="110"/>
                    <a:pt x="10" y="103"/>
                  </a:cubicBezTo>
                  <a:cubicBezTo>
                    <a:pt x="0" y="96"/>
                    <a:pt x="55" y="9"/>
                    <a:pt x="58" y="5"/>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8" name="Freeform 766"/>
            <p:cNvSpPr>
              <a:spLocks/>
            </p:cNvSpPr>
            <p:nvPr/>
          </p:nvSpPr>
          <p:spPr bwMode="auto">
            <a:xfrm>
              <a:off x="-1133475" y="4525963"/>
              <a:ext cx="127000" cy="117475"/>
            </a:xfrm>
            <a:custGeom>
              <a:avLst/>
              <a:gdLst>
                <a:gd name="T0" fmla="*/ 63500 w 80"/>
                <a:gd name="T1" fmla="*/ 0 h 74"/>
                <a:gd name="T2" fmla="*/ 82550 w 80"/>
                <a:gd name="T3" fmla="*/ 38100 h 74"/>
                <a:gd name="T4" fmla="*/ 127000 w 80"/>
                <a:gd name="T5" fmla="*/ 46038 h 74"/>
                <a:gd name="T6" fmla="*/ 93663 w 80"/>
                <a:gd name="T7" fmla="*/ 76200 h 74"/>
                <a:gd name="T8" fmla="*/ 101600 w 80"/>
                <a:gd name="T9" fmla="*/ 117475 h 74"/>
                <a:gd name="T10" fmla="*/ 63500 w 80"/>
                <a:gd name="T11" fmla="*/ 98425 h 74"/>
                <a:gd name="T12" fmla="*/ 25400 w 80"/>
                <a:gd name="T13" fmla="*/ 117475 h 74"/>
                <a:gd name="T14" fmla="*/ 33338 w 80"/>
                <a:gd name="T15" fmla="*/ 76200 h 74"/>
                <a:gd name="T16" fmla="*/ 0 w 80"/>
                <a:gd name="T17" fmla="*/ 46038 h 74"/>
                <a:gd name="T18" fmla="*/ 44450 w 80"/>
                <a:gd name="T19" fmla="*/ 38100 h 74"/>
                <a:gd name="T20" fmla="*/ 63500 w 80"/>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4">
                  <a:moveTo>
                    <a:pt x="40" y="0"/>
                  </a:moveTo>
                  <a:lnTo>
                    <a:pt x="52" y="24"/>
                  </a:lnTo>
                  <a:lnTo>
                    <a:pt x="80" y="29"/>
                  </a:lnTo>
                  <a:lnTo>
                    <a:pt x="59" y="48"/>
                  </a:lnTo>
                  <a:lnTo>
                    <a:pt x="64" y="74"/>
                  </a:lnTo>
                  <a:lnTo>
                    <a:pt x="40" y="62"/>
                  </a:lnTo>
                  <a:lnTo>
                    <a:pt x="16" y="74"/>
                  </a:lnTo>
                  <a:lnTo>
                    <a:pt x="21" y="48"/>
                  </a:lnTo>
                  <a:lnTo>
                    <a:pt x="0" y="29"/>
                  </a:lnTo>
                  <a:lnTo>
                    <a:pt x="28" y="24"/>
                  </a:lnTo>
                  <a:lnTo>
                    <a:pt x="40"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99" name="Freeform 767"/>
            <p:cNvSpPr>
              <a:spLocks/>
            </p:cNvSpPr>
            <p:nvPr/>
          </p:nvSpPr>
          <p:spPr bwMode="auto">
            <a:xfrm>
              <a:off x="-1901825" y="5173663"/>
              <a:ext cx="123825" cy="120650"/>
            </a:xfrm>
            <a:custGeom>
              <a:avLst/>
              <a:gdLst>
                <a:gd name="T0" fmla="*/ 60325 w 78"/>
                <a:gd name="T1" fmla="*/ 0 h 76"/>
                <a:gd name="T2" fmla="*/ 79375 w 78"/>
                <a:gd name="T3" fmla="*/ 38100 h 76"/>
                <a:gd name="T4" fmla="*/ 123825 w 78"/>
                <a:gd name="T5" fmla="*/ 44450 h 76"/>
                <a:gd name="T6" fmla="*/ 93663 w 78"/>
                <a:gd name="T7" fmla="*/ 74613 h 76"/>
                <a:gd name="T8" fmla="*/ 101600 w 78"/>
                <a:gd name="T9" fmla="*/ 120650 h 76"/>
                <a:gd name="T10" fmla="*/ 60325 w 78"/>
                <a:gd name="T11" fmla="*/ 98425 h 76"/>
                <a:gd name="T12" fmla="*/ 22225 w 78"/>
                <a:gd name="T13" fmla="*/ 120650 h 76"/>
                <a:gd name="T14" fmla="*/ 30163 w 78"/>
                <a:gd name="T15" fmla="*/ 74613 h 76"/>
                <a:gd name="T16" fmla="*/ 0 w 78"/>
                <a:gd name="T17" fmla="*/ 44450 h 76"/>
                <a:gd name="T18" fmla="*/ 41275 w 78"/>
                <a:gd name="T19" fmla="*/ 38100 h 76"/>
                <a:gd name="T20" fmla="*/ 60325 w 78"/>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6">
                  <a:moveTo>
                    <a:pt x="38" y="0"/>
                  </a:moveTo>
                  <a:lnTo>
                    <a:pt x="50" y="24"/>
                  </a:lnTo>
                  <a:lnTo>
                    <a:pt x="78" y="28"/>
                  </a:lnTo>
                  <a:lnTo>
                    <a:pt x="59" y="47"/>
                  </a:lnTo>
                  <a:lnTo>
                    <a:pt x="64" y="76"/>
                  </a:lnTo>
                  <a:lnTo>
                    <a:pt x="38" y="62"/>
                  </a:lnTo>
                  <a:lnTo>
                    <a:pt x="14" y="76"/>
                  </a:lnTo>
                  <a:lnTo>
                    <a:pt x="19" y="47"/>
                  </a:lnTo>
                  <a:lnTo>
                    <a:pt x="0" y="28"/>
                  </a:lnTo>
                  <a:lnTo>
                    <a:pt x="26" y="24"/>
                  </a:lnTo>
                  <a:lnTo>
                    <a:pt x="38"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0" name="Freeform 768"/>
            <p:cNvSpPr>
              <a:spLocks/>
            </p:cNvSpPr>
            <p:nvPr/>
          </p:nvSpPr>
          <p:spPr bwMode="auto">
            <a:xfrm>
              <a:off x="-614362" y="6667500"/>
              <a:ext cx="123825" cy="117475"/>
            </a:xfrm>
            <a:custGeom>
              <a:avLst/>
              <a:gdLst>
                <a:gd name="T0" fmla="*/ 63500 w 78"/>
                <a:gd name="T1" fmla="*/ 0 h 74"/>
                <a:gd name="T2" fmla="*/ 82550 w 78"/>
                <a:gd name="T3" fmla="*/ 38100 h 74"/>
                <a:gd name="T4" fmla="*/ 123825 w 78"/>
                <a:gd name="T5" fmla="*/ 44450 h 74"/>
                <a:gd name="T6" fmla="*/ 93663 w 78"/>
                <a:gd name="T7" fmla="*/ 74613 h 74"/>
                <a:gd name="T8" fmla="*/ 101600 w 78"/>
                <a:gd name="T9" fmla="*/ 117475 h 74"/>
                <a:gd name="T10" fmla="*/ 63500 w 78"/>
                <a:gd name="T11" fmla="*/ 98425 h 74"/>
                <a:gd name="T12" fmla="*/ 25400 w 78"/>
                <a:gd name="T13" fmla="*/ 117475 h 74"/>
                <a:gd name="T14" fmla="*/ 30163 w 78"/>
                <a:gd name="T15" fmla="*/ 74613 h 74"/>
                <a:gd name="T16" fmla="*/ 0 w 78"/>
                <a:gd name="T17" fmla="*/ 44450 h 74"/>
                <a:gd name="T18" fmla="*/ 44450 w 78"/>
                <a:gd name="T19" fmla="*/ 38100 h 74"/>
                <a:gd name="T20" fmla="*/ 63500 w 78"/>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4">
                  <a:moveTo>
                    <a:pt x="40" y="0"/>
                  </a:moveTo>
                  <a:lnTo>
                    <a:pt x="52" y="24"/>
                  </a:lnTo>
                  <a:lnTo>
                    <a:pt x="78" y="28"/>
                  </a:lnTo>
                  <a:lnTo>
                    <a:pt x="59" y="47"/>
                  </a:lnTo>
                  <a:lnTo>
                    <a:pt x="64" y="74"/>
                  </a:lnTo>
                  <a:lnTo>
                    <a:pt x="40" y="62"/>
                  </a:lnTo>
                  <a:lnTo>
                    <a:pt x="16" y="74"/>
                  </a:lnTo>
                  <a:lnTo>
                    <a:pt x="19" y="47"/>
                  </a:lnTo>
                  <a:lnTo>
                    <a:pt x="0" y="28"/>
                  </a:lnTo>
                  <a:lnTo>
                    <a:pt x="28" y="24"/>
                  </a:lnTo>
                  <a:lnTo>
                    <a:pt x="40"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1" name="Freeform 769"/>
            <p:cNvSpPr>
              <a:spLocks/>
            </p:cNvSpPr>
            <p:nvPr/>
          </p:nvSpPr>
          <p:spPr bwMode="auto">
            <a:xfrm>
              <a:off x="-100012" y="5403850"/>
              <a:ext cx="125413" cy="119062"/>
            </a:xfrm>
            <a:custGeom>
              <a:avLst/>
              <a:gdLst>
                <a:gd name="T0" fmla="*/ 65088 w 79"/>
                <a:gd name="T1" fmla="*/ 0 h 75"/>
                <a:gd name="T2" fmla="*/ 84138 w 79"/>
                <a:gd name="T3" fmla="*/ 41275 h 75"/>
                <a:gd name="T4" fmla="*/ 125413 w 79"/>
                <a:gd name="T5" fmla="*/ 44450 h 75"/>
                <a:gd name="T6" fmla="*/ 95250 w 79"/>
                <a:gd name="T7" fmla="*/ 77787 h 75"/>
                <a:gd name="T8" fmla="*/ 101600 w 79"/>
                <a:gd name="T9" fmla="*/ 119062 h 75"/>
                <a:gd name="T10" fmla="*/ 65088 w 79"/>
                <a:gd name="T11" fmla="*/ 101600 h 75"/>
                <a:gd name="T12" fmla="*/ 23813 w 79"/>
                <a:gd name="T13" fmla="*/ 119062 h 75"/>
                <a:gd name="T14" fmla="*/ 30163 w 79"/>
                <a:gd name="T15" fmla="*/ 77787 h 75"/>
                <a:gd name="T16" fmla="*/ 0 w 79"/>
                <a:gd name="T17" fmla="*/ 44450 h 75"/>
                <a:gd name="T18" fmla="*/ 42863 w 79"/>
                <a:gd name="T19" fmla="*/ 41275 h 75"/>
                <a:gd name="T20" fmla="*/ 65088 w 79"/>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75">
                  <a:moveTo>
                    <a:pt x="41" y="0"/>
                  </a:moveTo>
                  <a:lnTo>
                    <a:pt x="53" y="26"/>
                  </a:lnTo>
                  <a:lnTo>
                    <a:pt x="79" y="28"/>
                  </a:lnTo>
                  <a:lnTo>
                    <a:pt x="60" y="49"/>
                  </a:lnTo>
                  <a:lnTo>
                    <a:pt x="64" y="75"/>
                  </a:lnTo>
                  <a:lnTo>
                    <a:pt x="41" y="64"/>
                  </a:lnTo>
                  <a:lnTo>
                    <a:pt x="15" y="75"/>
                  </a:lnTo>
                  <a:lnTo>
                    <a:pt x="19" y="49"/>
                  </a:lnTo>
                  <a:lnTo>
                    <a:pt x="0" y="28"/>
                  </a:lnTo>
                  <a:lnTo>
                    <a:pt x="27" y="26"/>
                  </a:lnTo>
                  <a:lnTo>
                    <a:pt x="41"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2" name="Freeform 770"/>
            <p:cNvSpPr>
              <a:spLocks/>
            </p:cNvSpPr>
            <p:nvPr/>
          </p:nvSpPr>
          <p:spPr bwMode="auto">
            <a:xfrm>
              <a:off x="-784225" y="6008688"/>
              <a:ext cx="123825" cy="117475"/>
            </a:xfrm>
            <a:custGeom>
              <a:avLst/>
              <a:gdLst>
                <a:gd name="T0" fmla="*/ 63500 w 78"/>
                <a:gd name="T1" fmla="*/ 0 h 74"/>
                <a:gd name="T2" fmla="*/ 82550 w 78"/>
                <a:gd name="T3" fmla="*/ 38100 h 74"/>
                <a:gd name="T4" fmla="*/ 123825 w 78"/>
                <a:gd name="T5" fmla="*/ 46038 h 74"/>
                <a:gd name="T6" fmla="*/ 93663 w 78"/>
                <a:gd name="T7" fmla="*/ 76200 h 74"/>
                <a:gd name="T8" fmla="*/ 101600 w 78"/>
                <a:gd name="T9" fmla="*/ 117475 h 74"/>
                <a:gd name="T10" fmla="*/ 63500 w 78"/>
                <a:gd name="T11" fmla="*/ 98425 h 74"/>
                <a:gd name="T12" fmla="*/ 22225 w 78"/>
                <a:gd name="T13" fmla="*/ 117475 h 74"/>
                <a:gd name="T14" fmla="*/ 30163 w 78"/>
                <a:gd name="T15" fmla="*/ 76200 h 74"/>
                <a:gd name="T16" fmla="*/ 0 w 78"/>
                <a:gd name="T17" fmla="*/ 46038 h 74"/>
                <a:gd name="T18" fmla="*/ 41275 w 78"/>
                <a:gd name="T19" fmla="*/ 38100 h 74"/>
                <a:gd name="T20" fmla="*/ 63500 w 78"/>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4">
                  <a:moveTo>
                    <a:pt x="40" y="0"/>
                  </a:moveTo>
                  <a:lnTo>
                    <a:pt x="52" y="24"/>
                  </a:lnTo>
                  <a:lnTo>
                    <a:pt x="78" y="29"/>
                  </a:lnTo>
                  <a:lnTo>
                    <a:pt x="59" y="48"/>
                  </a:lnTo>
                  <a:lnTo>
                    <a:pt x="64" y="74"/>
                  </a:lnTo>
                  <a:lnTo>
                    <a:pt x="40" y="62"/>
                  </a:lnTo>
                  <a:lnTo>
                    <a:pt x="14" y="74"/>
                  </a:lnTo>
                  <a:lnTo>
                    <a:pt x="19" y="48"/>
                  </a:lnTo>
                  <a:lnTo>
                    <a:pt x="0" y="29"/>
                  </a:lnTo>
                  <a:lnTo>
                    <a:pt x="26" y="24"/>
                  </a:lnTo>
                  <a:lnTo>
                    <a:pt x="40"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3" name="Freeform 771"/>
            <p:cNvSpPr>
              <a:spLocks/>
            </p:cNvSpPr>
            <p:nvPr/>
          </p:nvSpPr>
          <p:spPr bwMode="auto">
            <a:xfrm>
              <a:off x="-2297112" y="6516688"/>
              <a:ext cx="74613" cy="71437"/>
            </a:xfrm>
            <a:custGeom>
              <a:avLst/>
              <a:gdLst>
                <a:gd name="T0" fmla="*/ 38100 w 47"/>
                <a:gd name="T1" fmla="*/ 0 h 45"/>
                <a:gd name="T2" fmla="*/ 49213 w 47"/>
                <a:gd name="T3" fmla="*/ 22225 h 45"/>
                <a:gd name="T4" fmla="*/ 74613 w 47"/>
                <a:gd name="T5" fmla="*/ 26987 h 45"/>
                <a:gd name="T6" fmla="*/ 57150 w 47"/>
                <a:gd name="T7" fmla="*/ 46037 h 45"/>
                <a:gd name="T8" fmla="*/ 60325 w 47"/>
                <a:gd name="T9" fmla="*/ 71437 h 45"/>
                <a:gd name="T10" fmla="*/ 38100 w 47"/>
                <a:gd name="T11" fmla="*/ 60325 h 45"/>
                <a:gd name="T12" fmla="*/ 14288 w 47"/>
                <a:gd name="T13" fmla="*/ 71437 h 45"/>
                <a:gd name="T14" fmla="*/ 19050 w 47"/>
                <a:gd name="T15" fmla="*/ 46037 h 45"/>
                <a:gd name="T16" fmla="*/ 0 w 47"/>
                <a:gd name="T17" fmla="*/ 26987 h 45"/>
                <a:gd name="T18" fmla="*/ 26988 w 47"/>
                <a:gd name="T19" fmla="*/ 22225 h 45"/>
                <a:gd name="T20" fmla="*/ 38100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4" y="0"/>
                  </a:moveTo>
                  <a:lnTo>
                    <a:pt x="31" y="14"/>
                  </a:lnTo>
                  <a:lnTo>
                    <a:pt x="47" y="17"/>
                  </a:lnTo>
                  <a:lnTo>
                    <a:pt x="36" y="29"/>
                  </a:lnTo>
                  <a:lnTo>
                    <a:pt x="38" y="45"/>
                  </a:lnTo>
                  <a:lnTo>
                    <a:pt x="24" y="38"/>
                  </a:lnTo>
                  <a:lnTo>
                    <a:pt x="9" y="45"/>
                  </a:lnTo>
                  <a:lnTo>
                    <a:pt x="12" y="29"/>
                  </a:lnTo>
                  <a:lnTo>
                    <a:pt x="0" y="17"/>
                  </a:lnTo>
                  <a:lnTo>
                    <a:pt x="17" y="14"/>
                  </a:lnTo>
                  <a:lnTo>
                    <a:pt x="24"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4" name="Freeform 772"/>
            <p:cNvSpPr>
              <a:spLocks/>
            </p:cNvSpPr>
            <p:nvPr/>
          </p:nvSpPr>
          <p:spPr bwMode="auto">
            <a:xfrm>
              <a:off x="-2497137" y="5918200"/>
              <a:ext cx="49213" cy="49212"/>
            </a:xfrm>
            <a:custGeom>
              <a:avLst/>
              <a:gdLst>
                <a:gd name="T0" fmla="*/ 23813 w 31"/>
                <a:gd name="T1" fmla="*/ 0 h 31"/>
                <a:gd name="T2" fmla="*/ 30163 w 31"/>
                <a:gd name="T3" fmla="*/ 19050 h 31"/>
                <a:gd name="T4" fmla="*/ 49213 w 31"/>
                <a:gd name="T5" fmla="*/ 19050 h 31"/>
                <a:gd name="T6" fmla="*/ 38100 w 31"/>
                <a:gd name="T7" fmla="*/ 30162 h 31"/>
                <a:gd name="T8" fmla="*/ 38100 w 31"/>
                <a:gd name="T9" fmla="*/ 49212 h 31"/>
                <a:gd name="T10" fmla="*/ 23813 w 31"/>
                <a:gd name="T11" fmla="*/ 41275 h 31"/>
                <a:gd name="T12" fmla="*/ 7938 w 31"/>
                <a:gd name="T13" fmla="*/ 49212 h 31"/>
                <a:gd name="T14" fmla="*/ 11113 w 31"/>
                <a:gd name="T15" fmla="*/ 30162 h 31"/>
                <a:gd name="T16" fmla="*/ 0 w 31"/>
                <a:gd name="T17" fmla="*/ 19050 h 31"/>
                <a:gd name="T18" fmla="*/ 15875 w 31"/>
                <a:gd name="T19" fmla="*/ 19050 h 31"/>
                <a:gd name="T20" fmla="*/ 23813 w 31"/>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31">
                  <a:moveTo>
                    <a:pt x="15" y="0"/>
                  </a:moveTo>
                  <a:lnTo>
                    <a:pt x="19" y="12"/>
                  </a:lnTo>
                  <a:lnTo>
                    <a:pt x="31" y="12"/>
                  </a:lnTo>
                  <a:lnTo>
                    <a:pt x="24" y="19"/>
                  </a:lnTo>
                  <a:lnTo>
                    <a:pt x="24" y="31"/>
                  </a:lnTo>
                  <a:lnTo>
                    <a:pt x="15" y="26"/>
                  </a:lnTo>
                  <a:lnTo>
                    <a:pt x="5" y="31"/>
                  </a:lnTo>
                  <a:lnTo>
                    <a:pt x="7" y="19"/>
                  </a:lnTo>
                  <a:lnTo>
                    <a:pt x="0" y="12"/>
                  </a:lnTo>
                  <a:lnTo>
                    <a:pt x="10" y="12"/>
                  </a:lnTo>
                  <a:lnTo>
                    <a:pt x="15"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5" name="Freeform 773"/>
            <p:cNvSpPr>
              <a:spLocks/>
            </p:cNvSpPr>
            <p:nvPr/>
          </p:nvSpPr>
          <p:spPr bwMode="auto">
            <a:xfrm>
              <a:off x="-404812" y="5211763"/>
              <a:ext cx="49213" cy="47625"/>
            </a:xfrm>
            <a:custGeom>
              <a:avLst/>
              <a:gdLst>
                <a:gd name="T0" fmla="*/ 23813 w 31"/>
                <a:gd name="T1" fmla="*/ 0 h 30"/>
                <a:gd name="T2" fmla="*/ 30163 w 31"/>
                <a:gd name="T3" fmla="*/ 14288 h 30"/>
                <a:gd name="T4" fmla="*/ 49213 w 31"/>
                <a:gd name="T5" fmla="*/ 17463 h 30"/>
                <a:gd name="T6" fmla="*/ 38100 w 31"/>
                <a:gd name="T7" fmla="*/ 30163 h 30"/>
                <a:gd name="T8" fmla="*/ 38100 w 31"/>
                <a:gd name="T9" fmla="*/ 47625 h 30"/>
                <a:gd name="T10" fmla="*/ 23813 w 31"/>
                <a:gd name="T11" fmla="*/ 41275 h 30"/>
                <a:gd name="T12" fmla="*/ 7938 w 31"/>
                <a:gd name="T13" fmla="*/ 47625 h 30"/>
                <a:gd name="T14" fmla="*/ 12700 w 31"/>
                <a:gd name="T15" fmla="*/ 30163 h 30"/>
                <a:gd name="T16" fmla="*/ 0 w 31"/>
                <a:gd name="T17" fmla="*/ 17463 h 30"/>
                <a:gd name="T18" fmla="*/ 15875 w 31"/>
                <a:gd name="T19" fmla="*/ 14288 h 30"/>
                <a:gd name="T20" fmla="*/ 23813 w 31"/>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30">
                  <a:moveTo>
                    <a:pt x="15" y="0"/>
                  </a:moveTo>
                  <a:lnTo>
                    <a:pt x="19" y="9"/>
                  </a:lnTo>
                  <a:lnTo>
                    <a:pt x="31" y="11"/>
                  </a:lnTo>
                  <a:lnTo>
                    <a:pt x="24" y="19"/>
                  </a:lnTo>
                  <a:lnTo>
                    <a:pt x="24" y="30"/>
                  </a:lnTo>
                  <a:lnTo>
                    <a:pt x="15" y="26"/>
                  </a:lnTo>
                  <a:lnTo>
                    <a:pt x="5" y="30"/>
                  </a:lnTo>
                  <a:lnTo>
                    <a:pt x="8" y="19"/>
                  </a:lnTo>
                  <a:lnTo>
                    <a:pt x="0" y="11"/>
                  </a:lnTo>
                  <a:lnTo>
                    <a:pt x="10" y="9"/>
                  </a:lnTo>
                  <a:lnTo>
                    <a:pt x="15"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6" name="Freeform 774"/>
            <p:cNvSpPr>
              <a:spLocks/>
            </p:cNvSpPr>
            <p:nvPr/>
          </p:nvSpPr>
          <p:spPr bwMode="auto">
            <a:xfrm>
              <a:off x="-1924050" y="4635500"/>
              <a:ext cx="74613" cy="71437"/>
            </a:xfrm>
            <a:custGeom>
              <a:avLst/>
              <a:gdLst>
                <a:gd name="T0" fmla="*/ 36513 w 47"/>
                <a:gd name="T1" fmla="*/ 0 h 45"/>
                <a:gd name="T2" fmla="*/ 49213 w 47"/>
                <a:gd name="T3" fmla="*/ 22225 h 45"/>
                <a:gd name="T4" fmla="*/ 74613 w 47"/>
                <a:gd name="T5" fmla="*/ 26987 h 45"/>
                <a:gd name="T6" fmla="*/ 55563 w 47"/>
                <a:gd name="T7" fmla="*/ 44450 h 45"/>
                <a:gd name="T8" fmla="*/ 60325 w 47"/>
                <a:gd name="T9" fmla="*/ 71437 h 45"/>
                <a:gd name="T10" fmla="*/ 36513 w 47"/>
                <a:gd name="T11" fmla="*/ 60325 h 45"/>
                <a:gd name="T12" fmla="*/ 11113 w 47"/>
                <a:gd name="T13" fmla="*/ 71437 h 45"/>
                <a:gd name="T14" fmla="*/ 19050 w 47"/>
                <a:gd name="T15" fmla="*/ 44450 h 45"/>
                <a:gd name="T16" fmla="*/ 0 w 47"/>
                <a:gd name="T17" fmla="*/ 26987 h 45"/>
                <a:gd name="T18" fmla="*/ 25400 w 47"/>
                <a:gd name="T19" fmla="*/ 22225 h 45"/>
                <a:gd name="T20" fmla="*/ 36513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3" y="0"/>
                  </a:moveTo>
                  <a:lnTo>
                    <a:pt x="31" y="14"/>
                  </a:lnTo>
                  <a:lnTo>
                    <a:pt x="47" y="17"/>
                  </a:lnTo>
                  <a:lnTo>
                    <a:pt x="35" y="28"/>
                  </a:lnTo>
                  <a:lnTo>
                    <a:pt x="38" y="45"/>
                  </a:lnTo>
                  <a:lnTo>
                    <a:pt x="23" y="38"/>
                  </a:lnTo>
                  <a:lnTo>
                    <a:pt x="7" y="45"/>
                  </a:lnTo>
                  <a:lnTo>
                    <a:pt x="12" y="28"/>
                  </a:lnTo>
                  <a:lnTo>
                    <a:pt x="0" y="17"/>
                  </a:lnTo>
                  <a:lnTo>
                    <a:pt x="16" y="14"/>
                  </a:lnTo>
                  <a:lnTo>
                    <a:pt x="23"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7" name="Freeform 775"/>
            <p:cNvSpPr>
              <a:spLocks/>
            </p:cNvSpPr>
            <p:nvPr/>
          </p:nvSpPr>
          <p:spPr bwMode="auto">
            <a:xfrm>
              <a:off x="-471487" y="4706938"/>
              <a:ext cx="79375" cy="74612"/>
            </a:xfrm>
            <a:custGeom>
              <a:avLst/>
              <a:gdLst>
                <a:gd name="T0" fmla="*/ 41275 w 50"/>
                <a:gd name="T1" fmla="*/ 0 h 47"/>
                <a:gd name="T2" fmla="*/ 52388 w 50"/>
                <a:gd name="T3" fmla="*/ 26987 h 47"/>
                <a:gd name="T4" fmla="*/ 79375 w 50"/>
                <a:gd name="T5" fmla="*/ 30162 h 47"/>
                <a:gd name="T6" fmla="*/ 60325 w 50"/>
                <a:gd name="T7" fmla="*/ 49212 h 47"/>
                <a:gd name="T8" fmla="*/ 63500 w 50"/>
                <a:gd name="T9" fmla="*/ 74612 h 47"/>
                <a:gd name="T10" fmla="*/ 41275 w 50"/>
                <a:gd name="T11" fmla="*/ 63500 h 47"/>
                <a:gd name="T12" fmla="*/ 14288 w 50"/>
                <a:gd name="T13" fmla="*/ 74612 h 47"/>
                <a:gd name="T14" fmla="*/ 22225 w 50"/>
                <a:gd name="T15" fmla="*/ 49212 h 47"/>
                <a:gd name="T16" fmla="*/ 0 w 50"/>
                <a:gd name="T17" fmla="*/ 30162 h 47"/>
                <a:gd name="T18" fmla="*/ 25400 w 50"/>
                <a:gd name="T19" fmla="*/ 26987 h 47"/>
                <a:gd name="T20" fmla="*/ 41275 w 50"/>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7">
                  <a:moveTo>
                    <a:pt x="26" y="0"/>
                  </a:moveTo>
                  <a:lnTo>
                    <a:pt x="33" y="17"/>
                  </a:lnTo>
                  <a:lnTo>
                    <a:pt x="50" y="19"/>
                  </a:lnTo>
                  <a:lnTo>
                    <a:pt x="38" y="31"/>
                  </a:lnTo>
                  <a:lnTo>
                    <a:pt x="40" y="47"/>
                  </a:lnTo>
                  <a:lnTo>
                    <a:pt x="26" y="40"/>
                  </a:lnTo>
                  <a:lnTo>
                    <a:pt x="9" y="47"/>
                  </a:lnTo>
                  <a:lnTo>
                    <a:pt x="14" y="31"/>
                  </a:lnTo>
                  <a:lnTo>
                    <a:pt x="0" y="19"/>
                  </a:lnTo>
                  <a:lnTo>
                    <a:pt x="16" y="17"/>
                  </a:lnTo>
                  <a:lnTo>
                    <a:pt x="26"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8" name="Freeform 776"/>
            <p:cNvSpPr>
              <a:spLocks/>
            </p:cNvSpPr>
            <p:nvPr/>
          </p:nvSpPr>
          <p:spPr bwMode="auto">
            <a:xfrm>
              <a:off x="-1360487" y="5011738"/>
              <a:ext cx="52388" cy="49212"/>
            </a:xfrm>
            <a:custGeom>
              <a:avLst/>
              <a:gdLst>
                <a:gd name="T0" fmla="*/ 26988 w 33"/>
                <a:gd name="T1" fmla="*/ 0 h 31"/>
                <a:gd name="T2" fmla="*/ 34925 w 33"/>
                <a:gd name="T3" fmla="*/ 14287 h 31"/>
                <a:gd name="T4" fmla="*/ 52388 w 33"/>
                <a:gd name="T5" fmla="*/ 19050 h 31"/>
                <a:gd name="T6" fmla="*/ 38100 w 33"/>
                <a:gd name="T7" fmla="*/ 30162 h 31"/>
                <a:gd name="T8" fmla="*/ 41275 w 33"/>
                <a:gd name="T9" fmla="*/ 49212 h 31"/>
                <a:gd name="T10" fmla="*/ 26988 w 33"/>
                <a:gd name="T11" fmla="*/ 41275 h 31"/>
                <a:gd name="T12" fmla="*/ 11113 w 33"/>
                <a:gd name="T13" fmla="*/ 49212 h 31"/>
                <a:gd name="T14" fmla="*/ 11113 w 33"/>
                <a:gd name="T15" fmla="*/ 30162 h 31"/>
                <a:gd name="T16" fmla="*/ 0 w 33"/>
                <a:gd name="T17" fmla="*/ 19050 h 31"/>
                <a:gd name="T18" fmla="*/ 19050 w 33"/>
                <a:gd name="T19" fmla="*/ 14287 h 31"/>
                <a:gd name="T20" fmla="*/ 26988 w 3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7" y="0"/>
                  </a:moveTo>
                  <a:lnTo>
                    <a:pt x="22" y="9"/>
                  </a:lnTo>
                  <a:lnTo>
                    <a:pt x="33" y="12"/>
                  </a:lnTo>
                  <a:lnTo>
                    <a:pt x="24" y="19"/>
                  </a:lnTo>
                  <a:lnTo>
                    <a:pt x="26" y="31"/>
                  </a:lnTo>
                  <a:lnTo>
                    <a:pt x="17" y="26"/>
                  </a:lnTo>
                  <a:lnTo>
                    <a:pt x="7" y="31"/>
                  </a:lnTo>
                  <a:lnTo>
                    <a:pt x="7"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09" name="Freeform 777"/>
            <p:cNvSpPr>
              <a:spLocks/>
            </p:cNvSpPr>
            <p:nvPr/>
          </p:nvSpPr>
          <p:spPr bwMode="auto">
            <a:xfrm>
              <a:off x="-182562" y="6162675"/>
              <a:ext cx="76200" cy="76200"/>
            </a:xfrm>
            <a:custGeom>
              <a:avLst/>
              <a:gdLst>
                <a:gd name="T0" fmla="*/ 38100 w 48"/>
                <a:gd name="T1" fmla="*/ 0 h 48"/>
                <a:gd name="T2" fmla="*/ 49213 w 48"/>
                <a:gd name="T3" fmla="*/ 26988 h 48"/>
                <a:gd name="T4" fmla="*/ 76200 w 48"/>
                <a:gd name="T5" fmla="*/ 30163 h 48"/>
                <a:gd name="T6" fmla="*/ 57150 w 48"/>
                <a:gd name="T7" fmla="*/ 49213 h 48"/>
                <a:gd name="T8" fmla="*/ 65088 w 48"/>
                <a:gd name="T9" fmla="*/ 76200 h 48"/>
                <a:gd name="T10" fmla="*/ 38100 w 48"/>
                <a:gd name="T11" fmla="*/ 60325 h 48"/>
                <a:gd name="T12" fmla="*/ 15875 w 48"/>
                <a:gd name="T13" fmla="*/ 76200 h 48"/>
                <a:gd name="T14" fmla="*/ 19050 w 48"/>
                <a:gd name="T15" fmla="*/ 49213 h 48"/>
                <a:gd name="T16" fmla="*/ 0 w 48"/>
                <a:gd name="T17" fmla="*/ 30163 h 48"/>
                <a:gd name="T18" fmla="*/ 26988 w 48"/>
                <a:gd name="T19" fmla="*/ 26988 h 48"/>
                <a:gd name="T20" fmla="*/ 38100 w 48"/>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8">
                  <a:moveTo>
                    <a:pt x="24" y="0"/>
                  </a:moveTo>
                  <a:lnTo>
                    <a:pt x="31" y="17"/>
                  </a:lnTo>
                  <a:lnTo>
                    <a:pt x="48" y="19"/>
                  </a:lnTo>
                  <a:lnTo>
                    <a:pt x="36" y="31"/>
                  </a:lnTo>
                  <a:lnTo>
                    <a:pt x="41" y="48"/>
                  </a:lnTo>
                  <a:lnTo>
                    <a:pt x="24" y="38"/>
                  </a:lnTo>
                  <a:lnTo>
                    <a:pt x="10" y="48"/>
                  </a:lnTo>
                  <a:lnTo>
                    <a:pt x="12" y="31"/>
                  </a:lnTo>
                  <a:lnTo>
                    <a:pt x="0" y="19"/>
                  </a:lnTo>
                  <a:lnTo>
                    <a:pt x="17" y="17"/>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0" name="Freeform 778"/>
            <p:cNvSpPr>
              <a:spLocks/>
            </p:cNvSpPr>
            <p:nvPr/>
          </p:nvSpPr>
          <p:spPr bwMode="auto">
            <a:xfrm>
              <a:off x="-1190625" y="6708775"/>
              <a:ext cx="74613" cy="71437"/>
            </a:xfrm>
            <a:custGeom>
              <a:avLst/>
              <a:gdLst>
                <a:gd name="T0" fmla="*/ 38100 w 47"/>
                <a:gd name="T1" fmla="*/ 0 h 45"/>
                <a:gd name="T2" fmla="*/ 49213 w 47"/>
                <a:gd name="T3" fmla="*/ 22225 h 45"/>
                <a:gd name="T4" fmla="*/ 74613 w 47"/>
                <a:gd name="T5" fmla="*/ 26987 h 45"/>
                <a:gd name="T6" fmla="*/ 57150 w 47"/>
                <a:gd name="T7" fmla="*/ 46037 h 45"/>
                <a:gd name="T8" fmla="*/ 60325 w 47"/>
                <a:gd name="T9" fmla="*/ 71437 h 45"/>
                <a:gd name="T10" fmla="*/ 38100 w 47"/>
                <a:gd name="T11" fmla="*/ 60325 h 45"/>
                <a:gd name="T12" fmla="*/ 11113 w 47"/>
                <a:gd name="T13" fmla="*/ 71437 h 45"/>
                <a:gd name="T14" fmla="*/ 19050 w 47"/>
                <a:gd name="T15" fmla="*/ 46037 h 45"/>
                <a:gd name="T16" fmla="*/ 0 w 47"/>
                <a:gd name="T17" fmla="*/ 26987 h 45"/>
                <a:gd name="T18" fmla="*/ 26988 w 47"/>
                <a:gd name="T19" fmla="*/ 22225 h 45"/>
                <a:gd name="T20" fmla="*/ 38100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4" y="0"/>
                  </a:moveTo>
                  <a:lnTo>
                    <a:pt x="31" y="14"/>
                  </a:lnTo>
                  <a:lnTo>
                    <a:pt x="47" y="17"/>
                  </a:lnTo>
                  <a:lnTo>
                    <a:pt x="36" y="29"/>
                  </a:lnTo>
                  <a:lnTo>
                    <a:pt x="38" y="45"/>
                  </a:lnTo>
                  <a:lnTo>
                    <a:pt x="24" y="38"/>
                  </a:lnTo>
                  <a:lnTo>
                    <a:pt x="7" y="45"/>
                  </a:lnTo>
                  <a:lnTo>
                    <a:pt x="12" y="29"/>
                  </a:lnTo>
                  <a:lnTo>
                    <a:pt x="0" y="17"/>
                  </a:lnTo>
                  <a:lnTo>
                    <a:pt x="17" y="14"/>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1" name="Freeform 779"/>
            <p:cNvSpPr>
              <a:spLocks/>
            </p:cNvSpPr>
            <p:nvPr/>
          </p:nvSpPr>
          <p:spPr bwMode="auto">
            <a:xfrm>
              <a:off x="-1635125" y="6592888"/>
              <a:ext cx="52388" cy="52387"/>
            </a:xfrm>
            <a:custGeom>
              <a:avLst/>
              <a:gdLst>
                <a:gd name="T0" fmla="*/ 26988 w 33"/>
                <a:gd name="T1" fmla="*/ 0 h 33"/>
                <a:gd name="T2" fmla="*/ 34925 w 33"/>
                <a:gd name="T3" fmla="*/ 17462 h 33"/>
                <a:gd name="T4" fmla="*/ 52388 w 33"/>
                <a:gd name="T5" fmla="*/ 17462 h 33"/>
                <a:gd name="T6" fmla="*/ 38100 w 33"/>
                <a:gd name="T7" fmla="*/ 33337 h 33"/>
                <a:gd name="T8" fmla="*/ 41275 w 33"/>
                <a:gd name="T9" fmla="*/ 52387 h 33"/>
                <a:gd name="T10" fmla="*/ 26988 w 33"/>
                <a:gd name="T11" fmla="*/ 41275 h 33"/>
                <a:gd name="T12" fmla="*/ 7938 w 33"/>
                <a:gd name="T13" fmla="*/ 52387 h 33"/>
                <a:gd name="T14" fmla="*/ 11113 w 33"/>
                <a:gd name="T15" fmla="*/ 33337 h 33"/>
                <a:gd name="T16" fmla="*/ 0 w 33"/>
                <a:gd name="T17" fmla="*/ 17462 h 33"/>
                <a:gd name="T18" fmla="*/ 19050 w 33"/>
                <a:gd name="T19" fmla="*/ 17462 h 33"/>
                <a:gd name="T20" fmla="*/ 26988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7" y="0"/>
                  </a:moveTo>
                  <a:lnTo>
                    <a:pt x="22"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2" name="Freeform 780"/>
            <p:cNvSpPr>
              <a:spLocks/>
            </p:cNvSpPr>
            <p:nvPr/>
          </p:nvSpPr>
          <p:spPr bwMode="auto">
            <a:xfrm>
              <a:off x="-836612" y="7032625"/>
              <a:ext cx="55563" cy="49212"/>
            </a:xfrm>
            <a:custGeom>
              <a:avLst/>
              <a:gdLst>
                <a:gd name="T0" fmla="*/ 25400 w 35"/>
                <a:gd name="T1" fmla="*/ 0 h 31"/>
                <a:gd name="T2" fmla="*/ 38100 w 35"/>
                <a:gd name="T3" fmla="*/ 14287 h 31"/>
                <a:gd name="T4" fmla="*/ 55563 w 35"/>
                <a:gd name="T5" fmla="*/ 19050 h 31"/>
                <a:gd name="T6" fmla="*/ 41275 w 35"/>
                <a:gd name="T7" fmla="*/ 30162 h 31"/>
                <a:gd name="T8" fmla="*/ 44450 w 35"/>
                <a:gd name="T9" fmla="*/ 49212 h 31"/>
                <a:gd name="T10" fmla="*/ 25400 w 35"/>
                <a:gd name="T11" fmla="*/ 41275 h 31"/>
                <a:gd name="T12" fmla="*/ 11113 w 35"/>
                <a:gd name="T13" fmla="*/ 49212 h 31"/>
                <a:gd name="T14" fmla="*/ 14288 w 35"/>
                <a:gd name="T15" fmla="*/ 30162 h 31"/>
                <a:gd name="T16" fmla="*/ 0 w 35"/>
                <a:gd name="T17" fmla="*/ 19050 h 31"/>
                <a:gd name="T18" fmla="*/ 19050 w 35"/>
                <a:gd name="T19" fmla="*/ 14287 h 31"/>
                <a:gd name="T20" fmla="*/ 25400 w 35"/>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1">
                  <a:moveTo>
                    <a:pt x="16" y="0"/>
                  </a:moveTo>
                  <a:lnTo>
                    <a:pt x="24" y="9"/>
                  </a:lnTo>
                  <a:lnTo>
                    <a:pt x="35" y="12"/>
                  </a:lnTo>
                  <a:lnTo>
                    <a:pt x="26" y="19"/>
                  </a:lnTo>
                  <a:lnTo>
                    <a:pt x="28" y="31"/>
                  </a:lnTo>
                  <a:lnTo>
                    <a:pt x="16" y="26"/>
                  </a:lnTo>
                  <a:lnTo>
                    <a:pt x="7" y="31"/>
                  </a:lnTo>
                  <a:lnTo>
                    <a:pt x="9" y="19"/>
                  </a:lnTo>
                  <a:lnTo>
                    <a:pt x="0" y="12"/>
                  </a:lnTo>
                  <a:lnTo>
                    <a:pt x="12" y="9"/>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3" name="Freeform 781"/>
            <p:cNvSpPr>
              <a:spLocks/>
            </p:cNvSpPr>
            <p:nvPr/>
          </p:nvSpPr>
          <p:spPr bwMode="auto">
            <a:xfrm>
              <a:off x="-69850" y="5797550"/>
              <a:ext cx="53975" cy="49212"/>
            </a:xfrm>
            <a:custGeom>
              <a:avLst/>
              <a:gdLst>
                <a:gd name="T0" fmla="*/ 26988 w 34"/>
                <a:gd name="T1" fmla="*/ 0 h 31"/>
                <a:gd name="T2" fmla="*/ 34925 w 34"/>
                <a:gd name="T3" fmla="*/ 15875 h 31"/>
                <a:gd name="T4" fmla="*/ 53975 w 34"/>
                <a:gd name="T5" fmla="*/ 19050 h 31"/>
                <a:gd name="T6" fmla="*/ 41275 w 34"/>
                <a:gd name="T7" fmla="*/ 34925 h 31"/>
                <a:gd name="T8" fmla="*/ 41275 w 34"/>
                <a:gd name="T9" fmla="*/ 49212 h 31"/>
                <a:gd name="T10" fmla="*/ 26988 w 34"/>
                <a:gd name="T11" fmla="*/ 41275 h 31"/>
                <a:gd name="T12" fmla="*/ 12700 w 34"/>
                <a:gd name="T13" fmla="*/ 49212 h 31"/>
                <a:gd name="T14" fmla="*/ 12700 w 34"/>
                <a:gd name="T15" fmla="*/ 34925 h 31"/>
                <a:gd name="T16" fmla="*/ 0 w 34"/>
                <a:gd name="T17" fmla="*/ 19050 h 31"/>
                <a:gd name="T18" fmla="*/ 19050 w 34"/>
                <a:gd name="T19" fmla="*/ 15875 h 31"/>
                <a:gd name="T20" fmla="*/ 26988 w 3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1">
                  <a:moveTo>
                    <a:pt x="17" y="0"/>
                  </a:moveTo>
                  <a:lnTo>
                    <a:pt x="22" y="10"/>
                  </a:lnTo>
                  <a:lnTo>
                    <a:pt x="34" y="12"/>
                  </a:lnTo>
                  <a:lnTo>
                    <a:pt x="26" y="22"/>
                  </a:lnTo>
                  <a:lnTo>
                    <a:pt x="26" y="31"/>
                  </a:lnTo>
                  <a:lnTo>
                    <a:pt x="17" y="26"/>
                  </a:lnTo>
                  <a:lnTo>
                    <a:pt x="8" y="31"/>
                  </a:lnTo>
                  <a:lnTo>
                    <a:pt x="8" y="22"/>
                  </a:lnTo>
                  <a:lnTo>
                    <a:pt x="0" y="12"/>
                  </a:lnTo>
                  <a:lnTo>
                    <a:pt x="12" y="10"/>
                  </a:lnTo>
                  <a:lnTo>
                    <a:pt x="17"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4" name="Freeform 782"/>
            <p:cNvSpPr>
              <a:spLocks/>
            </p:cNvSpPr>
            <p:nvPr/>
          </p:nvSpPr>
          <p:spPr bwMode="auto">
            <a:xfrm>
              <a:off x="-2563812" y="6359525"/>
              <a:ext cx="52388" cy="47625"/>
            </a:xfrm>
            <a:custGeom>
              <a:avLst/>
              <a:gdLst>
                <a:gd name="T0" fmla="*/ 25400 w 33"/>
                <a:gd name="T1" fmla="*/ 0 h 30"/>
                <a:gd name="T2" fmla="*/ 33338 w 33"/>
                <a:gd name="T3" fmla="*/ 14288 h 30"/>
                <a:gd name="T4" fmla="*/ 52388 w 33"/>
                <a:gd name="T5" fmla="*/ 17463 h 30"/>
                <a:gd name="T6" fmla="*/ 41275 w 33"/>
                <a:gd name="T7" fmla="*/ 30163 h 30"/>
                <a:gd name="T8" fmla="*/ 44450 w 33"/>
                <a:gd name="T9" fmla="*/ 47625 h 30"/>
                <a:gd name="T10" fmla="*/ 25400 w 33"/>
                <a:gd name="T11" fmla="*/ 41275 h 30"/>
                <a:gd name="T12" fmla="*/ 11113 w 33"/>
                <a:gd name="T13" fmla="*/ 47625 h 30"/>
                <a:gd name="T14" fmla="*/ 14288 w 33"/>
                <a:gd name="T15" fmla="*/ 30163 h 30"/>
                <a:gd name="T16" fmla="*/ 0 w 33"/>
                <a:gd name="T17" fmla="*/ 17463 h 30"/>
                <a:gd name="T18" fmla="*/ 19050 w 33"/>
                <a:gd name="T19" fmla="*/ 14288 h 30"/>
                <a:gd name="T20" fmla="*/ 25400 w 33"/>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0">
                  <a:moveTo>
                    <a:pt x="16" y="0"/>
                  </a:moveTo>
                  <a:lnTo>
                    <a:pt x="21" y="9"/>
                  </a:lnTo>
                  <a:lnTo>
                    <a:pt x="33" y="11"/>
                  </a:lnTo>
                  <a:lnTo>
                    <a:pt x="26" y="19"/>
                  </a:lnTo>
                  <a:lnTo>
                    <a:pt x="28" y="30"/>
                  </a:lnTo>
                  <a:lnTo>
                    <a:pt x="16" y="26"/>
                  </a:lnTo>
                  <a:lnTo>
                    <a:pt x="7" y="30"/>
                  </a:lnTo>
                  <a:lnTo>
                    <a:pt x="9" y="19"/>
                  </a:lnTo>
                  <a:lnTo>
                    <a:pt x="0" y="11"/>
                  </a:lnTo>
                  <a:lnTo>
                    <a:pt x="12" y="9"/>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5" name="Freeform 783"/>
            <p:cNvSpPr>
              <a:spLocks/>
            </p:cNvSpPr>
            <p:nvPr/>
          </p:nvSpPr>
          <p:spPr bwMode="auto">
            <a:xfrm>
              <a:off x="-2670175" y="5538788"/>
              <a:ext cx="53975" cy="49212"/>
            </a:xfrm>
            <a:custGeom>
              <a:avLst/>
              <a:gdLst>
                <a:gd name="T0" fmla="*/ 26988 w 34"/>
                <a:gd name="T1" fmla="*/ 0 h 31"/>
                <a:gd name="T2" fmla="*/ 34925 w 34"/>
                <a:gd name="T3" fmla="*/ 14287 h 31"/>
                <a:gd name="T4" fmla="*/ 53975 w 34"/>
                <a:gd name="T5" fmla="*/ 19050 h 31"/>
                <a:gd name="T6" fmla="*/ 41275 w 34"/>
                <a:gd name="T7" fmla="*/ 30162 h 31"/>
                <a:gd name="T8" fmla="*/ 41275 w 34"/>
                <a:gd name="T9" fmla="*/ 49212 h 31"/>
                <a:gd name="T10" fmla="*/ 26988 w 34"/>
                <a:gd name="T11" fmla="*/ 41275 h 31"/>
                <a:gd name="T12" fmla="*/ 11113 w 34"/>
                <a:gd name="T13" fmla="*/ 49212 h 31"/>
                <a:gd name="T14" fmla="*/ 15875 w 34"/>
                <a:gd name="T15" fmla="*/ 30162 h 31"/>
                <a:gd name="T16" fmla="*/ 0 w 34"/>
                <a:gd name="T17" fmla="*/ 19050 h 31"/>
                <a:gd name="T18" fmla="*/ 19050 w 34"/>
                <a:gd name="T19" fmla="*/ 14287 h 31"/>
                <a:gd name="T20" fmla="*/ 26988 w 3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1">
                  <a:moveTo>
                    <a:pt x="17" y="0"/>
                  </a:moveTo>
                  <a:lnTo>
                    <a:pt x="22" y="9"/>
                  </a:lnTo>
                  <a:lnTo>
                    <a:pt x="34" y="12"/>
                  </a:lnTo>
                  <a:lnTo>
                    <a:pt x="26" y="19"/>
                  </a:lnTo>
                  <a:lnTo>
                    <a:pt x="26" y="31"/>
                  </a:lnTo>
                  <a:lnTo>
                    <a:pt x="17" y="26"/>
                  </a:lnTo>
                  <a:lnTo>
                    <a:pt x="7" y="31"/>
                  </a:lnTo>
                  <a:lnTo>
                    <a:pt x="10"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6" name="Freeform 784"/>
            <p:cNvSpPr>
              <a:spLocks/>
            </p:cNvSpPr>
            <p:nvPr/>
          </p:nvSpPr>
          <p:spPr bwMode="auto">
            <a:xfrm>
              <a:off x="-2168525" y="4860925"/>
              <a:ext cx="52388" cy="52387"/>
            </a:xfrm>
            <a:custGeom>
              <a:avLst/>
              <a:gdLst>
                <a:gd name="T0" fmla="*/ 25400 w 33"/>
                <a:gd name="T1" fmla="*/ 0 h 33"/>
                <a:gd name="T2" fmla="*/ 36513 w 33"/>
                <a:gd name="T3" fmla="*/ 19050 h 33"/>
                <a:gd name="T4" fmla="*/ 52388 w 33"/>
                <a:gd name="T5" fmla="*/ 19050 h 33"/>
                <a:gd name="T6" fmla="*/ 41275 w 33"/>
                <a:gd name="T7" fmla="*/ 33337 h 33"/>
                <a:gd name="T8" fmla="*/ 44450 w 33"/>
                <a:gd name="T9" fmla="*/ 52387 h 33"/>
                <a:gd name="T10" fmla="*/ 25400 w 33"/>
                <a:gd name="T11" fmla="*/ 41275 h 33"/>
                <a:gd name="T12" fmla="*/ 11113 w 33"/>
                <a:gd name="T13" fmla="*/ 52387 h 33"/>
                <a:gd name="T14" fmla="*/ 14288 w 33"/>
                <a:gd name="T15" fmla="*/ 33337 h 33"/>
                <a:gd name="T16" fmla="*/ 0 w 33"/>
                <a:gd name="T17" fmla="*/ 19050 h 33"/>
                <a:gd name="T18" fmla="*/ 17463 w 33"/>
                <a:gd name="T19" fmla="*/ 19050 h 33"/>
                <a:gd name="T20" fmla="*/ 25400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6" y="0"/>
                  </a:moveTo>
                  <a:lnTo>
                    <a:pt x="23" y="12"/>
                  </a:lnTo>
                  <a:lnTo>
                    <a:pt x="33" y="12"/>
                  </a:lnTo>
                  <a:lnTo>
                    <a:pt x="26" y="21"/>
                  </a:lnTo>
                  <a:lnTo>
                    <a:pt x="28" y="33"/>
                  </a:lnTo>
                  <a:lnTo>
                    <a:pt x="16" y="26"/>
                  </a:lnTo>
                  <a:lnTo>
                    <a:pt x="7" y="33"/>
                  </a:lnTo>
                  <a:lnTo>
                    <a:pt x="9" y="21"/>
                  </a:lnTo>
                  <a:lnTo>
                    <a:pt x="0" y="12"/>
                  </a:lnTo>
                  <a:lnTo>
                    <a:pt x="11" y="12"/>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7" name="Freeform 785"/>
            <p:cNvSpPr>
              <a:spLocks/>
            </p:cNvSpPr>
            <p:nvPr/>
          </p:nvSpPr>
          <p:spPr bwMode="auto">
            <a:xfrm>
              <a:off x="-1349375" y="4432300"/>
              <a:ext cx="53975" cy="52387"/>
            </a:xfrm>
            <a:custGeom>
              <a:avLst/>
              <a:gdLst>
                <a:gd name="T0" fmla="*/ 26988 w 34"/>
                <a:gd name="T1" fmla="*/ 0 h 33"/>
                <a:gd name="T2" fmla="*/ 34925 w 34"/>
                <a:gd name="T3" fmla="*/ 19050 h 33"/>
                <a:gd name="T4" fmla="*/ 53975 w 34"/>
                <a:gd name="T5" fmla="*/ 22225 h 33"/>
                <a:gd name="T6" fmla="*/ 38100 w 34"/>
                <a:gd name="T7" fmla="*/ 33337 h 33"/>
                <a:gd name="T8" fmla="*/ 41275 w 34"/>
                <a:gd name="T9" fmla="*/ 52387 h 33"/>
                <a:gd name="T10" fmla="*/ 26988 w 34"/>
                <a:gd name="T11" fmla="*/ 41275 h 33"/>
                <a:gd name="T12" fmla="*/ 7938 w 34"/>
                <a:gd name="T13" fmla="*/ 52387 h 33"/>
                <a:gd name="T14" fmla="*/ 12700 w 34"/>
                <a:gd name="T15" fmla="*/ 33337 h 33"/>
                <a:gd name="T16" fmla="*/ 0 w 34"/>
                <a:gd name="T17" fmla="*/ 22225 h 33"/>
                <a:gd name="T18" fmla="*/ 15875 w 34"/>
                <a:gd name="T19" fmla="*/ 19050 h 33"/>
                <a:gd name="T20" fmla="*/ 26988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3">
                  <a:moveTo>
                    <a:pt x="17" y="0"/>
                  </a:moveTo>
                  <a:lnTo>
                    <a:pt x="22" y="12"/>
                  </a:lnTo>
                  <a:lnTo>
                    <a:pt x="34" y="14"/>
                  </a:lnTo>
                  <a:lnTo>
                    <a:pt x="24" y="21"/>
                  </a:lnTo>
                  <a:lnTo>
                    <a:pt x="26" y="33"/>
                  </a:lnTo>
                  <a:lnTo>
                    <a:pt x="17" y="26"/>
                  </a:lnTo>
                  <a:lnTo>
                    <a:pt x="5" y="33"/>
                  </a:lnTo>
                  <a:lnTo>
                    <a:pt x="8" y="21"/>
                  </a:lnTo>
                  <a:lnTo>
                    <a:pt x="0" y="14"/>
                  </a:lnTo>
                  <a:lnTo>
                    <a:pt x="10" y="12"/>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8" name="Freeform 786"/>
            <p:cNvSpPr>
              <a:spLocks/>
            </p:cNvSpPr>
            <p:nvPr/>
          </p:nvSpPr>
          <p:spPr bwMode="auto">
            <a:xfrm>
              <a:off x="-419100" y="5749925"/>
              <a:ext cx="52388" cy="52387"/>
            </a:xfrm>
            <a:custGeom>
              <a:avLst/>
              <a:gdLst>
                <a:gd name="T0" fmla="*/ 26988 w 33"/>
                <a:gd name="T1" fmla="*/ 0 h 33"/>
                <a:gd name="T2" fmla="*/ 33338 w 33"/>
                <a:gd name="T3" fmla="*/ 17462 h 33"/>
                <a:gd name="T4" fmla="*/ 52388 w 33"/>
                <a:gd name="T5" fmla="*/ 17462 h 33"/>
                <a:gd name="T6" fmla="*/ 38100 w 33"/>
                <a:gd name="T7" fmla="*/ 33337 h 33"/>
                <a:gd name="T8" fmla="*/ 41275 w 33"/>
                <a:gd name="T9" fmla="*/ 52387 h 33"/>
                <a:gd name="T10" fmla="*/ 26988 w 33"/>
                <a:gd name="T11" fmla="*/ 41275 h 33"/>
                <a:gd name="T12" fmla="*/ 7938 w 33"/>
                <a:gd name="T13" fmla="*/ 52387 h 33"/>
                <a:gd name="T14" fmla="*/ 11113 w 33"/>
                <a:gd name="T15" fmla="*/ 33337 h 33"/>
                <a:gd name="T16" fmla="*/ 0 w 33"/>
                <a:gd name="T17" fmla="*/ 17462 h 33"/>
                <a:gd name="T18" fmla="*/ 19050 w 33"/>
                <a:gd name="T19" fmla="*/ 17462 h 33"/>
                <a:gd name="T20" fmla="*/ 26988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7" y="0"/>
                  </a:moveTo>
                  <a:lnTo>
                    <a:pt x="21"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19" name="Freeform 787"/>
            <p:cNvSpPr>
              <a:spLocks/>
            </p:cNvSpPr>
            <p:nvPr/>
          </p:nvSpPr>
          <p:spPr bwMode="auto">
            <a:xfrm>
              <a:off x="-1909762" y="6848475"/>
              <a:ext cx="52388" cy="49212"/>
            </a:xfrm>
            <a:custGeom>
              <a:avLst/>
              <a:gdLst>
                <a:gd name="T0" fmla="*/ 26988 w 33"/>
                <a:gd name="T1" fmla="*/ 0 h 31"/>
                <a:gd name="T2" fmla="*/ 34925 w 33"/>
                <a:gd name="T3" fmla="*/ 14287 h 31"/>
                <a:gd name="T4" fmla="*/ 52388 w 33"/>
                <a:gd name="T5" fmla="*/ 19050 h 31"/>
                <a:gd name="T6" fmla="*/ 41275 w 33"/>
                <a:gd name="T7" fmla="*/ 30162 h 31"/>
                <a:gd name="T8" fmla="*/ 46038 w 33"/>
                <a:gd name="T9" fmla="*/ 49212 h 31"/>
                <a:gd name="T10" fmla="*/ 26988 w 33"/>
                <a:gd name="T11" fmla="*/ 41275 h 31"/>
                <a:gd name="T12" fmla="*/ 11113 w 33"/>
                <a:gd name="T13" fmla="*/ 49212 h 31"/>
                <a:gd name="T14" fmla="*/ 15875 w 33"/>
                <a:gd name="T15" fmla="*/ 30162 h 31"/>
                <a:gd name="T16" fmla="*/ 0 w 33"/>
                <a:gd name="T17" fmla="*/ 19050 h 31"/>
                <a:gd name="T18" fmla="*/ 19050 w 33"/>
                <a:gd name="T19" fmla="*/ 14287 h 31"/>
                <a:gd name="T20" fmla="*/ 26988 w 3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7" y="0"/>
                  </a:moveTo>
                  <a:lnTo>
                    <a:pt x="22" y="9"/>
                  </a:lnTo>
                  <a:lnTo>
                    <a:pt x="33" y="12"/>
                  </a:lnTo>
                  <a:lnTo>
                    <a:pt x="26" y="19"/>
                  </a:lnTo>
                  <a:lnTo>
                    <a:pt x="29" y="31"/>
                  </a:lnTo>
                  <a:lnTo>
                    <a:pt x="17" y="26"/>
                  </a:lnTo>
                  <a:lnTo>
                    <a:pt x="7" y="31"/>
                  </a:lnTo>
                  <a:lnTo>
                    <a:pt x="10"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0" name="Freeform 788"/>
            <p:cNvSpPr>
              <a:spLocks/>
            </p:cNvSpPr>
            <p:nvPr/>
          </p:nvSpPr>
          <p:spPr bwMode="auto">
            <a:xfrm>
              <a:off x="-1593850" y="7107238"/>
              <a:ext cx="76200" cy="71437"/>
            </a:xfrm>
            <a:custGeom>
              <a:avLst/>
              <a:gdLst>
                <a:gd name="T0" fmla="*/ 38100 w 48"/>
                <a:gd name="T1" fmla="*/ 0 h 45"/>
                <a:gd name="T2" fmla="*/ 49213 w 48"/>
                <a:gd name="T3" fmla="*/ 23812 h 45"/>
                <a:gd name="T4" fmla="*/ 76200 w 48"/>
                <a:gd name="T5" fmla="*/ 26987 h 45"/>
                <a:gd name="T6" fmla="*/ 57150 w 48"/>
                <a:gd name="T7" fmla="*/ 46037 h 45"/>
                <a:gd name="T8" fmla="*/ 60325 w 48"/>
                <a:gd name="T9" fmla="*/ 71437 h 45"/>
                <a:gd name="T10" fmla="*/ 38100 w 48"/>
                <a:gd name="T11" fmla="*/ 60325 h 45"/>
                <a:gd name="T12" fmla="*/ 15875 w 48"/>
                <a:gd name="T13" fmla="*/ 71437 h 45"/>
                <a:gd name="T14" fmla="*/ 19050 w 48"/>
                <a:gd name="T15" fmla="*/ 46037 h 45"/>
                <a:gd name="T16" fmla="*/ 0 w 48"/>
                <a:gd name="T17" fmla="*/ 26987 h 45"/>
                <a:gd name="T18" fmla="*/ 26988 w 48"/>
                <a:gd name="T19" fmla="*/ 23812 h 45"/>
                <a:gd name="T20" fmla="*/ 38100 w 4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5">
                  <a:moveTo>
                    <a:pt x="24" y="0"/>
                  </a:moveTo>
                  <a:lnTo>
                    <a:pt x="31" y="15"/>
                  </a:lnTo>
                  <a:lnTo>
                    <a:pt x="48" y="17"/>
                  </a:lnTo>
                  <a:lnTo>
                    <a:pt x="36" y="29"/>
                  </a:lnTo>
                  <a:lnTo>
                    <a:pt x="38" y="45"/>
                  </a:lnTo>
                  <a:lnTo>
                    <a:pt x="24" y="38"/>
                  </a:lnTo>
                  <a:lnTo>
                    <a:pt x="10" y="45"/>
                  </a:lnTo>
                  <a:lnTo>
                    <a:pt x="12" y="29"/>
                  </a:lnTo>
                  <a:lnTo>
                    <a:pt x="0" y="17"/>
                  </a:lnTo>
                  <a:lnTo>
                    <a:pt x="17" y="15"/>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721" name="Freeform 789"/>
            <p:cNvSpPr>
              <a:spLocks/>
            </p:cNvSpPr>
            <p:nvPr/>
          </p:nvSpPr>
          <p:spPr bwMode="auto">
            <a:xfrm>
              <a:off x="-2492375" y="5176838"/>
              <a:ext cx="74613" cy="71437"/>
            </a:xfrm>
            <a:custGeom>
              <a:avLst/>
              <a:gdLst>
                <a:gd name="T0" fmla="*/ 36513 w 47"/>
                <a:gd name="T1" fmla="*/ 0 h 45"/>
                <a:gd name="T2" fmla="*/ 49213 w 47"/>
                <a:gd name="T3" fmla="*/ 22225 h 45"/>
                <a:gd name="T4" fmla="*/ 74613 w 47"/>
                <a:gd name="T5" fmla="*/ 26987 h 45"/>
                <a:gd name="T6" fmla="*/ 55563 w 47"/>
                <a:gd name="T7" fmla="*/ 46037 h 45"/>
                <a:gd name="T8" fmla="*/ 63500 w 47"/>
                <a:gd name="T9" fmla="*/ 71437 h 45"/>
                <a:gd name="T10" fmla="*/ 36513 w 47"/>
                <a:gd name="T11" fmla="*/ 60325 h 45"/>
                <a:gd name="T12" fmla="*/ 14288 w 47"/>
                <a:gd name="T13" fmla="*/ 71437 h 45"/>
                <a:gd name="T14" fmla="*/ 19050 w 47"/>
                <a:gd name="T15" fmla="*/ 46037 h 45"/>
                <a:gd name="T16" fmla="*/ 0 w 47"/>
                <a:gd name="T17" fmla="*/ 26987 h 45"/>
                <a:gd name="T18" fmla="*/ 25400 w 47"/>
                <a:gd name="T19" fmla="*/ 22225 h 45"/>
                <a:gd name="T20" fmla="*/ 36513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3" y="0"/>
                  </a:moveTo>
                  <a:lnTo>
                    <a:pt x="31" y="14"/>
                  </a:lnTo>
                  <a:lnTo>
                    <a:pt x="47" y="17"/>
                  </a:lnTo>
                  <a:lnTo>
                    <a:pt x="35" y="29"/>
                  </a:lnTo>
                  <a:lnTo>
                    <a:pt x="40" y="45"/>
                  </a:lnTo>
                  <a:lnTo>
                    <a:pt x="23" y="38"/>
                  </a:lnTo>
                  <a:lnTo>
                    <a:pt x="9" y="45"/>
                  </a:lnTo>
                  <a:lnTo>
                    <a:pt x="12" y="29"/>
                  </a:lnTo>
                  <a:lnTo>
                    <a:pt x="0" y="17"/>
                  </a:lnTo>
                  <a:lnTo>
                    <a:pt x="16" y="14"/>
                  </a:lnTo>
                  <a:lnTo>
                    <a:pt x="23" y="0"/>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2" name="组合 955"/>
          <p:cNvGrpSpPr>
            <a:grpSpLocks/>
          </p:cNvGrpSpPr>
          <p:nvPr/>
        </p:nvGrpSpPr>
        <p:grpSpPr bwMode="auto">
          <a:xfrm>
            <a:off x="5529263" y="2659063"/>
            <a:ext cx="1096962" cy="1100137"/>
            <a:chOff x="7060411" y="-3257551"/>
            <a:chExt cx="3038475" cy="3046413"/>
          </a:xfrm>
        </p:grpSpPr>
        <p:sp>
          <p:nvSpPr>
            <p:cNvPr id="50669" name="Oval 793"/>
            <p:cNvSpPr>
              <a:spLocks noChangeArrowheads="1"/>
            </p:cNvSpPr>
            <p:nvPr/>
          </p:nvSpPr>
          <p:spPr bwMode="auto">
            <a:xfrm>
              <a:off x="7060411" y="-3257551"/>
              <a:ext cx="3038475" cy="3046413"/>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70" name="Freeform 794"/>
            <p:cNvSpPr>
              <a:spLocks/>
            </p:cNvSpPr>
            <p:nvPr/>
          </p:nvSpPr>
          <p:spPr bwMode="auto">
            <a:xfrm>
              <a:off x="7060411" y="-2786063"/>
              <a:ext cx="3038475" cy="1878013"/>
            </a:xfrm>
            <a:custGeom>
              <a:avLst/>
              <a:gdLst>
                <a:gd name="T0" fmla="*/ 1327453 w 808"/>
                <a:gd name="T1" fmla="*/ 0 h 499"/>
                <a:gd name="T2" fmla="*/ 1128147 w 808"/>
                <a:gd name="T3" fmla="*/ 402700 h 499"/>
                <a:gd name="T4" fmla="*/ 962685 w 808"/>
                <a:gd name="T5" fmla="*/ 176887 h 499"/>
                <a:gd name="T6" fmla="*/ 752098 w 808"/>
                <a:gd name="T7" fmla="*/ 594641 h 499"/>
                <a:gd name="T8" fmla="*/ 511426 w 808"/>
                <a:gd name="T9" fmla="*/ 267212 h 499"/>
                <a:gd name="T10" fmla="*/ 323402 w 808"/>
                <a:gd name="T11" fmla="*/ 643568 h 499"/>
                <a:gd name="T12" fmla="*/ 184264 w 808"/>
                <a:gd name="T13" fmla="*/ 455390 h 499"/>
                <a:gd name="T14" fmla="*/ 26323 w 808"/>
                <a:gd name="T15" fmla="*/ 771528 h 499"/>
                <a:gd name="T16" fmla="*/ 0 w 808"/>
                <a:gd name="T17" fmla="*/ 1050031 h 499"/>
                <a:gd name="T18" fmla="*/ 244432 w 808"/>
                <a:gd name="T19" fmla="*/ 1878013 h 499"/>
                <a:gd name="T20" fmla="*/ 1233440 w 808"/>
                <a:gd name="T21" fmla="*/ 1870486 h 499"/>
                <a:gd name="T22" fmla="*/ 1098063 w 808"/>
                <a:gd name="T23" fmla="*/ 1689835 h 499"/>
                <a:gd name="T24" fmla="*/ 1560603 w 808"/>
                <a:gd name="T25" fmla="*/ 1686072 h 499"/>
                <a:gd name="T26" fmla="*/ 1496675 w 808"/>
                <a:gd name="T27" fmla="*/ 1599510 h 499"/>
                <a:gd name="T28" fmla="*/ 1673418 w 808"/>
                <a:gd name="T29" fmla="*/ 1595747 h 499"/>
                <a:gd name="T30" fmla="*/ 1643334 w 808"/>
                <a:gd name="T31" fmla="*/ 1659727 h 499"/>
                <a:gd name="T32" fmla="*/ 2192365 w 808"/>
                <a:gd name="T33" fmla="*/ 1655963 h 499"/>
                <a:gd name="T34" fmla="*/ 2177323 w 808"/>
                <a:gd name="T35" fmla="*/ 1686072 h 499"/>
                <a:gd name="T36" fmla="*/ 2903097 w 808"/>
                <a:gd name="T37" fmla="*/ 1678545 h 499"/>
                <a:gd name="T38" fmla="*/ 3038475 w 808"/>
                <a:gd name="T39" fmla="*/ 1050031 h 499"/>
                <a:gd name="T40" fmla="*/ 2857972 w 808"/>
                <a:gd name="T41" fmla="*/ 327429 h 499"/>
                <a:gd name="T42" fmla="*/ 2684989 w 808"/>
                <a:gd name="T43" fmla="*/ 669912 h 499"/>
                <a:gd name="T44" fmla="*/ 2357827 w 808"/>
                <a:gd name="T45" fmla="*/ 229577 h 499"/>
                <a:gd name="T46" fmla="*/ 2271335 w 808"/>
                <a:gd name="T47" fmla="*/ 402700 h 499"/>
                <a:gd name="T48" fmla="*/ 2015622 w 808"/>
                <a:gd name="T49" fmla="*/ 56453 h 499"/>
                <a:gd name="T50" fmla="*/ 1756148 w 808"/>
                <a:gd name="T51" fmla="*/ 575824 h 499"/>
                <a:gd name="T52" fmla="*/ 1327453 w 808"/>
                <a:gd name="T53" fmla="*/ 0 h 4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8" h="499">
                  <a:moveTo>
                    <a:pt x="353" y="0"/>
                  </a:moveTo>
                  <a:cubicBezTo>
                    <a:pt x="300" y="107"/>
                    <a:pt x="300" y="107"/>
                    <a:pt x="300" y="107"/>
                  </a:cubicBezTo>
                  <a:cubicBezTo>
                    <a:pt x="256" y="47"/>
                    <a:pt x="256" y="47"/>
                    <a:pt x="256" y="47"/>
                  </a:cubicBezTo>
                  <a:cubicBezTo>
                    <a:pt x="200" y="158"/>
                    <a:pt x="200" y="158"/>
                    <a:pt x="200" y="158"/>
                  </a:cubicBezTo>
                  <a:cubicBezTo>
                    <a:pt x="136" y="71"/>
                    <a:pt x="136" y="71"/>
                    <a:pt x="136" y="71"/>
                  </a:cubicBezTo>
                  <a:cubicBezTo>
                    <a:pt x="86" y="171"/>
                    <a:pt x="86" y="171"/>
                    <a:pt x="86" y="171"/>
                  </a:cubicBezTo>
                  <a:cubicBezTo>
                    <a:pt x="49" y="121"/>
                    <a:pt x="49" y="121"/>
                    <a:pt x="49" y="121"/>
                  </a:cubicBezTo>
                  <a:cubicBezTo>
                    <a:pt x="7" y="205"/>
                    <a:pt x="7" y="205"/>
                    <a:pt x="7" y="205"/>
                  </a:cubicBezTo>
                  <a:cubicBezTo>
                    <a:pt x="3" y="229"/>
                    <a:pt x="0" y="254"/>
                    <a:pt x="0" y="279"/>
                  </a:cubicBezTo>
                  <a:cubicBezTo>
                    <a:pt x="0" y="360"/>
                    <a:pt x="24" y="436"/>
                    <a:pt x="65" y="499"/>
                  </a:cubicBezTo>
                  <a:cubicBezTo>
                    <a:pt x="328" y="497"/>
                    <a:pt x="328" y="497"/>
                    <a:pt x="328" y="497"/>
                  </a:cubicBezTo>
                  <a:cubicBezTo>
                    <a:pt x="292" y="449"/>
                    <a:pt x="292" y="449"/>
                    <a:pt x="292" y="449"/>
                  </a:cubicBezTo>
                  <a:cubicBezTo>
                    <a:pt x="415" y="448"/>
                    <a:pt x="415" y="448"/>
                    <a:pt x="415" y="448"/>
                  </a:cubicBezTo>
                  <a:cubicBezTo>
                    <a:pt x="398" y="425"/>
                    <a:pt x="398" y="425"/>
                    <a:pt x="398" y="425"/>
                  </a:cubicBezTo>
                  <a:cubicBezTo>
                    <a:pt x="445" y="424"/>
                    <a:pt x="445" y="424"/>
                    <a:pt x="445" y="424"/>
                  </a:cubicBezTo>
                  <a:cubicBezTo>
                    <a:pt x="437" y="441"/>
                    <a:pt x="437" y="441"/>
                    <a:pt x="437" y="441"/>
                  </a:cubicBezTo>
                  <a:cubicBezTo>
                    <a:pt x="583" y="440"/>
                    <a:pt x="583" y="440"/>
                    <a:pt x="583" y="440"/>
                  </a:cubicBezTo>
                  <a:cubicBezTo>
                    <a:pt x="579" y="448"/>
                    <a:pt x="579" y="448"/>
                    <a:pt x="579" y="448"/>
                  </a:cubicBezTo>
                  <a:cubicBezTo>
                    <a:pt x="772" y="446"/>
                    <a:pt x="772" y="446"/>
                    <a:pt x="772" y="446"/>
                  </a:cubicBezTo>
                  <a:cubicBezTo>
                    <a:pt x="795" y="395"/>
                    <a:pt x="808" y="339"/>
                    <a:pt x="808" y="279"/>
                  </a:cubicBezTo>
                  <a:cubicBezTo>
                    <a:pt x="808" y="210"/>
                    <a:pt x="791" y="144"/>
                    <a:pt x="760" y="87"/>
                  </a:cubicBezTo>
                  <a:cubicBezTo>
                    <a:pt x="714" y="178"/>
                    <a:pt x="714" y="178"/>
                    <a:pt x="714" y="178"/>
                  </a:cubicBezTo>
                  <a:cubicBezTo>
                    <a:pt x="627" y="61"/>
                    <a:pt x="627" y="61"/>
                    <a:pt x="627" y="61"/>
                  </a:cubicBezTo>
                  <a:cubicBezTo>
                    <a:pt x="604" y="107"/>
                    <a:pt x="604" y="107"/>
                    <a:pt x="604" y="107"/>
                  </a:cubicBezTo>
                  <a:cubicBezTo>
                    <a:pt x="536" y="15"/>
                    <a:pt x="536" y="15"/>
                    <a:pt x="536" y="15"/>
                  </a:cubicBezTo>
                  <a:cubicBezTo>
                    <a:pt x="467" y="153"/>
                    <a:pt x="467" y="153"/>
                    <a:pt x="467" y="153"/>
                  </a:cubicBezTo>
                  <a:cubicBezTo>
                    <a:pt x="353" y="0"/>
                    <a:pt x="353" y="0"/>
                    <a:pt x="353" y="0"/>
                  </a:cubicBezTo>
                </a:path>
              </a:pathLst>
            </a:custGeom>
            <a:solidFill>
              <a:srgbClr val="004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71" name="Freeform 795"/>
            <p:cNvSpPr>
              <a:spLocks/>
            </p:cNvSpPr>
            <p:nvPr/>
          </p:nvSpPr>
          <p:spPr bwMode="auto">
            <a:xfrm>
              <a:off x="7741448" y="-2925763"/>
              <a:ext cx="2003425" cy="1882775"/>
            </a:xfrm>
            <a:custGeom>
              <a:avLst/>
              <a:gdLst>
                <a:gd name="T0" fmla="*/ 0 w 1262"/>
                <a:gd name="T1" fmla="*/ 1882775 h 1186"/>
                <a:gd name="T2" fmla="*/ 1022350 w 1262"/>
                <a:gd name="T3" fmla="*/ 0 h 1186"/>
                <a:gd name="T4" fmla="*/ 2003425 w 1262"/>
                <a:gd name="T5" fmla="*/ 1844675 h 1186"/>
                <a:gd name="T6" fmla="*/ 0 w 1262"/>
                <a:gd name="T7" fmla="*/ 1882775 h 1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2" h="1186">
                  <a:moveTo>
                    <a:pt x="0" y="1186"/>
                  </a:moveTo>
                  <a:lnTo>
                    <a:pt x="644" y="0"/>
                  </a:lnTo>
                  <a:lnTo>
                    <a:pt x="1262" y="1162"/>
                  </a:lnTo>
                  <a:lnTo>
                    <a:pt x="0" y="1186"/>
                  </a:lnTo>
                  <a:close/>
                </a:path>
              </a:pathLst>
            </a:custGeom>
            <a:solidFill>
              <a:srgbClr val="595A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72" name="Freeform 796"/>
            <p:cNvSpPr>
              <a:spLocks/>
            </p:cNvSpPr>
            <p:nvPr/>
          </p:nvSpPr>
          <p:spPr bwMode="auto">
            <a:xfrm>
              <a:off x="8354223" y="-2986088"/>
              <a:ext cx="774700" cy="806450"/>
            </a:xfrm>
            <a:custGeom>
              <a:avLst/>
              <a:gdLst>
                <a:gd name="T0" fmla="*/ 654358 w 206"/>
                <a:gd name="T1" fmla="*/ 471057 h 214"/>
                <a:gd name="T2" fmla="*/ 391111 w 206"/>
                <a:gd name="T3" fmla="*/ 0 h 214"/>
                <a:gd name="T4" fmla="*/ 165470 w 206"/>
                <a:gd name="T5" fmla="*/ 452215 h 214"/>
                <a:gd name="T6" fmla="*/ 124102 w 206"/>
                <a:gd name="T7" fmla="*/ 444678 h 214"/>
                <a:gd name="T8" fmla="*/ 0 w 206"/>
                <a:gd name="T9" fmla="*/ 569037 h 214"/>
                <a:gd name="T10" fmla="*/ 124102 w 206"/>
                <a:gd name="T11" fmla="*/ 693396 h 214"/>
                <a:gd name="T12" fmla="*/ 154188 w 206"/>
                <a:gd name="T13" fmla="*/ 689628 h 214"/>
                <a:gd name="T14" fmla="*/ 278290 w 206"/>
                <a:gd name="T15" fmla="*/ 806450 h 214"/>
                <a:gd name="T16" fmla="*/ 376068 w 206"/>
                <a:gd name="T17" fmla="*/ 757460 h 214"/>
                <a:gd name="T18" fmla="*/ 470085 w 206"/>
                <a:gd name="T19" fmla="*/ 798913 h 214"/>
                <a:gd name="T20" fmla="*/ 590427 w 206"/>
                <a:gd name="T21" fmla="*/ 708470 h 214"/>
                <a:gd name="T22" fmla="*/ 650598 w 206"/>
                <a:gd name="T23" fmla="*/ 719775 h 214"/>
                <a:gd name="T24" fmla="*/ 774700 w 206"/>
                <a:gd name="T25" fmla="*/ 595416 h 214"/>
                <a:gd name="T26" fmla="*/ 654358 w 206"/>
                <a:gd name="T27" fmla="*/ 471057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214">
                  <a:moveTo>
                    <a:pt x="174" y="125"/>
                  </a:moveTo>
                  <a:cubicBezTo>
                    <a:pt x="104" y="0"/>
                    <a:pt x="104" y="0"/>
                    <a:pt x="104" y="0"/>
                  </a:cubicBezTo>
                  <a:cubicBezTo>
                    <a:pt x="44" y="120"/>
                    <a:pt x="44" y="120"/>
                    <a:pt x="44" y="120"/>
                  </a:cubicBezTo>
                  <a:cubicBezTo>
                    <a:pt x="41" y="118"/>
                    <a:pt x="37" y="118"/>
                    <a:pt x="33" y="118"/>
                  </a:cubicBezTo>
                  <a:cubicBezTo>
                    <a:pt x="15" y="118"/>
                    <a:pt x="0" y="132"/>
                    <a:pt x="0" y="151"/>
                  </a:cubicBezTo>
                  <a:cubicBezTo>
                    <a:pt x="0" y="169"/>
                    <a:pt x="15" y="184"/>
                    <a:pt x="33" y="184"/>
                  </a:cubicBezTo>
                  <a:cubicBezTo>
                    <a:pt x="36" y="184"/>
                    <a:pt x="38" y="183"/>
                    <a:pt x="41" y="183"/>
                  </a:cubicBezTo>
                  <a:cubicBezTo>
                    <a:pt x="41" y="200"/>
                    <a:pt x="56" y="214"/>
                    <a:pt x="74" y="214"/>
                  </a:cubicBezTo>
                  <a:cubicBezTo>
                    <a:pt x="85" y="214"/>
                    <a:pt x="94" y="209"/>
                    <a:pt x="100" y="201"/>
                  </a:cubicBezTo>
                  <a:cubicBezTo>
                    <a:pt x="106" y="208"/>
                    <a:pt x="115" y="212"/>
                    <a:pt x="125" y="212"/>
                  </a:cubicBezTo>
                  <a:cubicBezTo>
                    <a:pt x="141" y="212"/>
                    <a:pt x="154" y="202"/>
                    <a:pt x="157" y="188"/>
                  </a:cubicBezTo>
                  <a:cubicBezTo>
                    <a:pt x="162" y="190"/>
                    <a:pt x="167" y="191"/>
                    <a:pt x="173" y="191"/>
                  </a:cubicBezTo>
                  <a:cubicBezTo>
                    <a:pt x="191" y="191"/>
                    <a:pt x="206" y="177"/>
                    <a:pt x="206" y="158"/>
                  </a:cubicBezTo>
                  <a:cubicBezTo>
                    <a:pt x="206" y="141"/>
                    <a:pt x="192" y="126"/>
                    <a:pt x="174" y="125"/>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73" name="Rectangle 805"/>
            <p:cNvSpPr>
              <a:spLocks noChangeArrowheads="1"/>
            </p:cNvSpPr>
            <p:nvPr/>
          </p:nvSpPr>
          <p:spPr bwMode="auto">
            <a:xfrm>
              <a:off x="9151148" y="-927101"/>
              <a:ext cx="266700" cy="60325"/>
            </a:xfrm>
            <a:prstGeom prst="rect">
              <a:avLst/>
            </a:prstGeom>
            <a:solidFill>
              <a:srgbClr val="353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74" name="Oval 806"/>
            <p:cNvSpPr>
              <a:spLocks noChangeArrowheads="1"/>
            </p:cNvSpPr>
            <p:nvPr/>
          </p:nvSpPr>
          <p:spPr bwMode="auto">
            <a:xfrm>
              <a:off x="7801773" y="-998538"/>
              <a:ext cx="101600" cy="106363"/>
            </a:xfrm>
            <a:prstGeom prst="ellipse">
              <a:avLst/>
            </a:pr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75" name="Freeform 807"/>
            <p:cNvSpPr>
              <a:spLocks/>
            </p:cNvSpPr>
            <p:nvPr/>
          </p:nvSpPr>
          <p:spPr bwMode="auto">
            <a:xfrm>
              <a:off x="7846223" y="-1682751"/>
              <a:ext cx="1349375" cy="887413"/>
            </a:xfrm>
            <a:custGeom>
              <a:avLst/>
              <a:gdLst>
                <a:gd name="T0" fmla="*/ 1349375 w 359"/>
                <a:gd name="T1" fmla="*/ 808448 h 236"/>
                <a:gd name="T2" fmla="*/ 1270442 w 359"/>
                <a:gd name="T3" fmla="*/ 887413 h 236"/>
                <a:gd name="T4" fmla="*/ 75174 w 359"/>
                <a:gd name="T5" fmla="*/ 887413 h 236"/>
                <a:gd name="T6" fmla="*/ 0 w 359"/>
                <a:gd name="T7" fmla="*/ 808448 h 236"/>
                <a:gd name="T8" fmla="*/ 0 w 359"/>
                <a:gd name="T9" fmla="*/ 75204 h 236"/>
                <a:gd name="T10" fmla="*/ 75174 w 359"/>
                <a:gd name="T11" fmla="*/ 0 h 236"/>
                <a:gd name="T12" fmla="*/ 1270442 w 359"/>
                <a:gd name="T13" fmla="*/ 0 h 236"/>
                <a:gd name="T14" fmla="*/ 1349375 w 359"/>
                <a:gd name="T15" fmla="*/ 75204 h 236"/>
                <a:gd name="T16" fmla="*/ 1349375 w 359"/>
                <a:gd name="T17" fmla="*/ 808448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 h="236">
                  <a:moveTo>
                    <a:pt x="359" y="215"/>
                  </a:moveTo>
                  <a:cubicBezTo>
                    <a:pt x="359" y="227"/>
                    <a:pt x="350" y="236"/>
                    <a:pt x="338" y="236"/>
                  </a:cubicBezTo>
                  <a:cubicBezTo>
                    <a:pt x="20" y="236"/>
                    <a:pt x="20" y="236"/>
                    <a:pt x="20" y="236"/>
                  </a:cubicBezTo>
                  <a:cubicBezTo>
                    <a:pt x="9" y="236"/>
                    <a:pt x="0" y="227"/>
                    <a:pt x="0" y="215"/>
                  </a:cubicBezTo>
                  <a:cubicBezTo>
                    <a:pt x="0" y="20"/>
                    <a:pt x="0" y="20"/>
                    <a:pt x="0" y="20"/>
                  </a:cubicBezTo>
                  <a:cubicBezTo>
                    <a:pt x="0" y="9"/>
                    <a:pt x="9" y="0"/>
                    <a:pt x="20" y="0"/>
                  </a:cubicBezTo>
                  <a:cubicBezTo>
                    <a:pt x="338" y="0"/>
                    <a:pt x="338" y="0"/>
                    <a:pt x="338" y="0"/>
                  </a:cubicBezTo>
                  <a:cubicBezTo>
                    <a:pt x="350" y="0"/>
                    <a:pt x="359" y="9"/>
                    <a:pt x="359" y="20"/>
                  </a:cubicBezTo>
                  <a:lnTo>
                    <a:pt x="359" y="215"/>
                  </a:lnTo>
                  <a:close/>
                </a:path>
              </a:pathLst>
            </a:custGeom>
            <a:solidFill>
              <a:srgbClr val="F8B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76" name="Freeform 808"/>
            <p:cNvSpPr>
              <a:spLocks noEditPoints="1"/>
            </p:cNvSpPr>
            <p:nvPr/>
          </p:nvSpPr>
          <p:spPr bwMode="auto">
            <a:xfrm>
              <a:off x="7963698" y="-976313"/>
              <a:ext cx="387350" cy="388938"/>
            </a:xfrm>
            <a:custGeom>
              <a:avLst/>
              <a:gdLst>
                <a:gd name="T0" fmla="*/ 0 w 103"/>
                <a:gd name="T1" fmla="*/ 192581 h 103"/>
                <a:gd name="T2" fmla="*/ 195555 w 103"/>
                <a:gd name="T3" fmla="*/ 388938 h 103"/>
                <a:gd name="T4" fmla="*/ 387350 w 103"/>
                <a:gd name="T5" fmla="*/ 192581 h 103"/>
                <a:gd name="T6" fmla="*/ 195555 w 103"/>
                <a:gd name="T7" fmla="*/ 0 h 103"/>
                <a:gd name="T8" fmla="*/ 0 w 103"/>
                <a:gd name="T9" fmla="*/ 192581 h 103"/>
                <a:gd name="T10" fmla="*/ 116581 w 103"/>
                <a:gd name="T11" fmla="*/ 192581 h 103"/>
                <a:gd name="T12" fmla="*/ 195555 w 103"/>
                <a:gd name="T13" fmla="*/ 113283 h 103"/>
                <a:gd name="T14" fmla="*/ 274530 w 103"/>
                <a:gd name="T15" fmla="*/ 192581 h 103"/>
                <a:gd name="T16" fmla="*/ 195555 w 103"/>
                <a:gd name="T17" fmla="*/ 271879 h 103"/>
                <a:gd name="T18" fmla="*/ 116581 w 103"/>
                <a:gd name="T19" fmla="*/ 19258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3">
                  <a:moveTo>
                    <a:pt x="0" y="51"/>
                  </a:moveTo>
                  <a:cubicBezTo>
                    <a:pt x="0" y="80"/>
                    <a:pt x="23" y="103"/>
                    <a:pt x="52" y="103"/>
                  </a:cubicBezTo>
                  <a:cubicBezTo>
                    <a:pt x="80" y="103"/>
                    <a:pt x="103" y="80"/>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77" name="Oval 809"/>
            <p:cNvSpPr>
              <a:spLocks noChangeArrowheads="1"/>
            </p:cNvSpPr>
            <p:nvPr/>
          </p:nvSpPr>
          <p:spPr bwMode="auto">
            <a:xfrm>
              <a:off x="8079586" y="-862013"/>
              <a:ext cx="158750" cy="157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78" name="Freeform 810"/>
            <p:cNvSpPr>
              <a:spLocks noEditPoints="1"/>
            </p:cNvSpPr>
            <p:nvPr/>
          </p:nvSpPr>
          <p:spPr bwMode="auto">
            <a:xfrm>
              <a:off x="8689186" y="-979488"/>
              <a:ext cx="387350" cy="387350"/>
            </a:xfrm>
            <a:custGeom>
              <a:avLst/>
              <a:gdLst>
                <a:gd name="T0" fmla="*/ 0 w 103"/>
                <a:gd name="T1" fmla="*/ 195555 h 103"/>
                <a:gd name="T2" fmla="*/ 191795 w 103"/>
                <a:gd name="T3" fmla="*/ 387350 h 103"/>
                <a:gd name="T4" fmla="*/ 387350 w 103"/>
                <a:gd name="T5" fmla="*/ 195555 h 103"/>
                <a:gd name="T6" fmla="*/ 191795 w 103"/>
                <a:gd name="T7" fmla="*/ 0 h 103"/>
                <a:gd name="T8" fmla="*/ 0 w 103"/>
                <a:gd name="T9" fmla="*/ 195555 h 103"/>
                <a:gd name="T10" fmla="*/ 112820 w 103"/>
                <a:gd name="T11" fmla="*/ 195555 h 103"/>
                <a:gd name="T12" fmla="*/ 191795 w 103"/>
                <a:gd name="T13" fmla="*/ 116581 h 103"/>
                <a:gd name="T14" fmla="*/ 270769 w 103"/>
                <a:gd name="T15" fmla="*/ 195555 h 103"/>
                <a:gd name="T16" fmla="*/ 191795 w 103"/>
                <a:gd name="T17" fmla="*/ 270769 h 103"/>
                <a:gd name="T18" fmla="*/ 112820 w 103"/>
                <a:gd name="T19" fmla="*/ 19555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3">
                  <a:moveTo>
                    <a:pt x="0" y="52"/>
                  </a:moveTo>
                  <a:cubicBezTo>
                    <a:pt x="0" y="80"/>
                    <a:pt x="23" y="103"/>
                    <a:pt x="51" y="103"/>
                  </a:cubicBezTo>
                  <a:cubicBezTo>
                    <a:pt x="80" y="103"/>
                    <a:pt x="103" y="80"/>
                    <a:pt x="103" y="52"/>
                  </a:cubicBezTo>
                  <a:cubicBezTo>
                    <a:pt x="103" y="23"/>
                    <a:pt x="80" y="0"/>
                    <a:pt x="51" y="0"/>
                  </a:cubicBezTo>
                  <a:cubicBezTo>
                    <a:pt x="23" y="0"/>
                    <a:pt x="0" y="23"/>
                    <a:pt x="0" y="52"/>
                  </a:cubicBezTo>
                  <a:close/>
                  <a:moveTo>
                    <a:pt x="30" y="52"/>
                  </a:moveTo>
                  <a:cubicBezTo>
                    <a:pt x="30" y="40"/>
                    <a:pt x="40" y="31"/>
                    <a:pt x="51" y="31"/>
                  </a:cubicBezTo>
                  <a:cubicBezTo>
                    <a:pt x="63" y="31"/>
                    <a:pt x="72" y="40"/>
                    <a:pt x="72" y="52"/>
                  </a:cubicBezTo>
                  <a:cubicBezTo>
                    <a:pt x="72" y="63"/>
                    <a:pt x="63" y="72"/>
                    <a:pt x="51" y="72"/>
                  </a:cubicBezTo>
                  <a:cubicBezTo>
                    <a:pt x="40" y="72"/>
                    <a:pt x="30" y="63"/>
                    <a:pt x="30" y="52"/>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79" name="Oval 811"/>
            <p:cNvSpPr>
              <a:spLocks noChangeArrowheads="1"/>
            </p:cNvSpPr>
            <p:nvPr/>
          </p:nvSpPr>
          <p:spPr bwMode="auto">
            <a:xfrm>
              <a:off x="8801898" y="-866776"/>
              <a:ext cx="157163"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80" name="Freeform 812"/>
            <p:cNvSpPr>
              <a:spLocks/>
            </p:cNvSpPr>
            <p:nvPr/>
          </p:nvSpPr>
          <p:spPr bwMode="auto">
            <a:xfrm>
              <a:off x="7966873" y="-1514476"/>
              <a:ext cx="508000" cy="373063"/>
            </a:xfrm>
            <a:custGeom>
              <a:avLst/>
              <a:gdLst>
                <a:gd name="T0" fmla="*/ 508000 w 135"/>
                <a:gd name="T1" fmla="*/ 320307 h 99"/>
                <a:gd name="T2" fmla="*/ 455319 w 135"/>
                <a:gd name="T3" fmla="*/ 373063 h 99"/>
                <a:gd name="T4" fmla="*/ 52681 w 135"/>
                <a:gd name="T5" fmla="*/ 373063 h 99"/>
                <a:gd name="T6" fmla="*/ 0 w 135"/>
                <a:gd name="T7" fmla="*/ 320307 h 99"/>
                <a:gd name="T8" fmla="*/ 0 w 135"/>
                <a:gd name="T9" fmla="*/ 52756 h 99"/>
                <a:gd name="T10" fmla="*/ 52681 w 135"/>
                <a:gd name="T11" fmla="*/ 0 h 99"/>
                <a:gd name="T12" fmla="*/ 455319 w 135"/>
                <a:gd name="T13" fmla="*/ 0 h 99"/>
                <a:gd name="T14" fmla="*/ 508000 w 135"/>
                <a:gd name="T15" fmla="*/ 52756 h 99"/>
                <a:gd name="T16" fmla="*/ 508000 w 135"/>
                <a:gd name="T17" fmla="*/ 32030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1" name="Freeform 813"/>
            <p:cNvSpPr>
              <a:spLocks/>
            </p:cNvSpPr>
            <p:nvPr/>
          </p:nvSpPr>
          <p:spPr bwMode="auto">
            <a:xfrm>
              <a:off x="8590761" y="-1514476"/>
              <a:ext cx="508000" cy="373063"/>
            </a:xfrm>
            <a:custGeom>
              <a:avLst/>
              <a:gdLst>
                <a:gd name="T0" fmla="*/ 508000 w 135"/>
                <a:gd name="T1" fmla="*/ 320307 h 99"/>
                <a:gd name="T2" fmla="*/ 455319 w 135"/>
                <a:gd name="T3" fmla="*/ 373063 h 99"/>
                <a:gd name="T4" fmla="*/ 52681 w 135"/>
                <a:gd name="T5" fmla="*/ 373063 h 99"/>
                <a:gd name="T6" fmla="*/ 0 w 135"/>
                <a:gd name="T7" fmla="*/ 320307 h 99"/>
                <a:gd name="T8" fmla="*/ 0 w 135"/>
                <a:gd name="T9" fmla="*/ 52756 h 99"/>
                <a:gd name="T10" fmla="*/ 52681 w 135"/>
                <a:gd name="T11" fmla="*/ 0 h 99"/>
                <a:gd name="T12" fmla="*/ 455319 w 135"/>
                <a:gd name="T13" fmla="*/ 0 h 99"/>
                <a:gd name="T14" fmla="*/ 508000 w 135"/>
                <a:gd name="T15" fmla="*/ 52756 h 99"/>
                <a:gd name="T16" fmla="*/ 508000 w 135"/>
                <a:gd name="T17" fmla="*/ 32030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2" name="Freeform 814"/>
            <p:cNvSpPr>
              <a:spLocks/>
            </p:cNvSpPr>
            <p:nvPr/>
          </p:nvSpPr>
          <p:spPr bwMode="auto">
            <a:xfrm>
              <a:off x="7790661" y="-1736726"/>
              <a:ext cx="1446213" cy="158750"/>
            </a:xfrm>
            <a:custGeom>
              <a:avLst/>
              <a:gdLst>
                <a:gd name="T0" fmla="*/ 1446213 w 385"/>
                <a:gd name="T1" fmla="*/ 83155 h 42"/>
                <a:gd name="T2" fmla="*/ 1367329 w 385"/>
                <a:gd name="T3" fmla="*/ 158750 h 42"/>
                <a:gd name="T4" fmla="*/ 78884 w 385"/>
                <a:gd name="T5" fmla="*/ 158750 h 42"/>
                <a:gd name="T6" fmla="*/ 0 w 385"/>
                <a:gd name="T7" fmla="*/ 83155 h 42"/>
                <a:gd name="T8" fmla="*/ 0 w 385"/>
                <a:gd name="T9" fmla="*/ 79375 h 42"/>
                <a:gd name="T10" fmla="*/ 78884 w 385"/>
                <a:gd name="T11" fmla="*/ 0 h 42"/>
                <a:gd name="T12" fmla="*/ 1367329 w 385"/>
                <a:gd name="T13" fmla="*/ 0 h 42"/>
                <a:gd name="T14" fmla="*/ 1446213 w 385"/>
                <a:gd name="T15" fmla="*/ 79375 h 42"/>
                <a:gd name="T16" fmla="*/ 1446213 w 385"/>
                <a:gd name="T17" fmla="*/ 8315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 h="42">
                  <a:moveTo>
                    <a:pt x="385" y="22"/>
                  </a:moveTo>
                  <a:cubicBezTo>
                    <a:pt x="385" y="33"/>
                    <a:pt x="376" y="42"/>
                    <a:pt x="364" y="42"/>
                  </a:cubicBezTo>
                  <a:cubicBezTo>
                    <a:pt x="21" y="42"/>
                    <a:pt x="21" y="42"/>
                    <a:pt x="21" y="42"/>
                  </a:cubicBezTo>
                  <a:cubicBezTo>
                    <a:pt x="9" y="42"/>
                    <a:pt x="0" y="33"/>
                    <a:pt x="0" y="22"/>
                  </a:cubicBezTo>
                  <a:cubicBezTo>
                    <a:pt x="0" y="21"/>
                    <a:pt x="0" y="21"/>
                    <a:pt x="0" y="21"/>
                  </a:cubicBezTo>
                  <a:cubicBezTo>
                    <a:pt x="0" y="9"/>
                    <a:pt x="9" y="0"/>
                    <a:pt x="21" y="0"/>
                  </a:cubicBezTo>
                  <a:cubicBezTo>
                    <a:pt x="364" y="0"/>
                    <a:pt x="364" y="0"/>
                    <a:pt x="364" y="0"/>
                  </a:cubicBezTo>
                  <a:cubicBezTo>
                    <a:pt x="376" y="0"/>
                    <a:pt x="385" y="9"/>
                    <a:pt x="385" y="21"/>
                  </a:cubicBezTo>
                  <a:lnTo>
                    <a:pt x="385" y="22"/>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83" name="Rectangle 815"/>
            <p:cNvSpPr>
              <a:spLocks noChangeArrowheads="1"/>
            </p:cNvSpPr>
            <p:nvPr/>
          </p:nvSpPr>
          <p:spPr bwMode="auto">
            <a:xfrm>
              <a:off x="7846223" y="-1095376"/>
              <a:ext cx="1346200" cy="63500"/>
            </a:xfrm>
            <a:prstGeom prst="rect">
              <a:avLst/>
            </a:prstGeom>
            <a:solidFill>
              <a:srgbClr val="353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grpSp>
      <p:grpSp>
        <p:nvGrpSpPr>
          <p:cNvPr id="50183" name="组合 1029"/>
          <p:cNvGrpSpPr>
            <a:grpSpLocks/>
          </p:cNvGrpSpPr>
          <p:nvPr/>
        </p:nvGrpSpPr>
        <p:grpSpPr bwMode="auto">
          <a:xfrm>
            <a:off x="10264775" y="2659063"/>
            <a:ext cx="1096963" cy="1100137"/>
            <a:chOff x="2105025" y="3743325"/>
            <a:chExt cx="3038475" cy="3046413"/>
          </a:xfrm>
        </p:grpSpPr>
        <p:sp>
          <p:nvSpPr>
            <p:cNvPr id="50587" name="Oval 862"/>
            <p:cNvSpPr>
              <a:spLocks noChangeArrowheads="1"/>
            </p:cNvSpPr>
            <p:nvPr/>
          </p:nvSpPr>
          <p:spPr bwMode="auto">
            <a:xfrm>
              <a:off x="2105025" y="3743325"/>
              <a:ext cx="3038475" cy="3046413"/>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88" name="Freeform 863"/>
            <p:cNvSpPr>
              <a:spLocks noEditPoints="1"/>
            </p:cNvSpPr>
            <p:nvPr/>
          </p:nvSpPr>
          <p:spPr bwMode="auto">
            <a:xfrm>
              <a:off x="2154238" y="4387850"/>
              <a:ext cx="1154113" cy="493713"/>
            </a:xfrm>
            <a:custGeom>
              <a:avLst/>
              <a:gdLst>
                <a:gd name="T0" fmla="*/ 218041 w 307"/>
                <a:gd name="T1" fmla="*/ 271354 h 131"/>
                <a:gd name="T2" fmla="*/ 218041 w 307"/>
                <a:gd name="T3" fmla="*/ 271354 h 131"/>
                <a:gd name="T4" fmla="*/ 218041 w 307"/>
                <a:gd name="T5" fmla="*/ 271354 h 131"/>
                <a:gd name="T6" fmla="*/ 218041 w 307"/>
                <a:gd name="T7" fmla="*/ 271354 h 131"/>
                <a:gd name="T8" fmla="*/ 218041 w 307"/>
                <a:gd name="T9" fmla="*/ 271354 h 131"/>
                <a:gd name="T10" fmla="*/ 229319 w 307"/>
                <a:gd name="T11" fmla="*/ 0 h 131"/>
                <a:gd name="T12" fmla="*/ 0 w 307"/>
                <a:gd name="T13" fmla="*/ 493713 h 131"/>
                <a:gd name="T14" fmla="*/ 1154113 w 307"/>
                <a:gd name="T15" fmla="*/ 493713 h 131"/>
                <a:gd name="T16" fmla="*/ 1097723 w 307"/>
                <a:gd name="T17" fmla="*/ 452256 h 131"/>
                <a:gd name="T18" fmla="*/ 1109001 w 307"/>
                <a:gd name="T19" fmla="*/ 391955 h 131"/>
                <a:gd name="T20" fmla="*/ 973665 w 307"/>
                <a:gd name="T21" fmla="*/ 256279 h 131"/>
                <a:gd name="T22" fmla="*/ 962387 w 307"/>
                <a:gd name="T23" fmla="*/ 256279 h 131"/>
                <a:gd name="T24" fmla="*/ 834570 w 307"/>
                <a:gd name="T25" fmla="*/ 165827 h 131"/>
                <a:gd name="T26" fmla="*/ 714272 w 307"/>
                <a:gd name="T27" fmla="*/ 241203 h 131"/>
                <a:gd name="T28" fmla="*/ 676679 w 307"/>
                <a:gd name="T29" fmla="*/ 233666 h 131"/>
                <a:gd name="T30" fmla="*/ 541343 w 307"/>
                <a:gd name="T31" fmla="*/ 369343 h 131"/>
                <a:gd name="T32" fmla="*/ 545102 w 307"/>
                <a:gd name="T33" fmla="*/ 399493 h 131"/>
                <a:gd name="T34" fmla="*/ 481194 w 307"/>
                <a:gd name="T35" fmla="*/ 380649 h 131"/>
                <a:gd name="T36" fmla="*/ 462397 w 307"/>
                <a:gd name="T37" fmla="*/ 384418 h 131"/>
                <a:gd name="T38" fmla="*/ 484953 w 307"/>
                <a:gd name="T39" fmla="*/ 309042 h 131"/>
                <a:gd name="T40" fmla="*/ 349617 w 307"/>
                <a:gd name="T41" fmla="*/ 173365 h 131"/>
                <a:gd name="T42" fmla="*/ 345858 w 307"/>
                <a:gd name="T43" fmla="*/ 173365 h 131"/>
                <a:gd name="T44" fmla="*/ 353377 w 307"/>
                <a:gd name="T45" fmla="*/ 135677 h 131"/>
                <a:gd name="T46" fmla="*/ 229319 w 307"/>
                <a:gd name="T47" fmla="*/ 0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7" h="131">
                  <a:moveTo>
                    <a:pt x="58" y="72"/>
                  </a:moveTo>
                  <a:cubicBezTo>
                    <a:pt x="58" y="72"/>
                    <a:pt x="58" y="72"/>
                    <a:pt x="58" y="72"/>
                  </a:cubicBezTo>
                  <a:cubicBezTo>
                    <a:pt x="58" y="72"/>
                    <a:pt x="58" y="72"/>
                    <a:pt x="58" y="72"/>
                  </a:cubicBezTo>
                  <a:cubicBezTo>
                    <a:pt x="58" y="72"/>
                    <a:pt x="58" y="72"/>
                    <a:pt x="58" y="72"/>
                  </a:cubicBezTo>
                  <a:cubicBezTo>
                    <a:pt x="58" y="72"/>
                    <a:pt x="58" y="72"/>
                    <a:pt x="58" y="72"/>
                  </a:cubicBezTo>
                  <a:moveTo>
                    <a:pt x="61" y="0"/>
                  </a:moveTo>
                  <a:cubicBezTo>
                    <a:pt x="33" y="39"/>
                    <a:pt x="12" y="84"/>
                    <a:pt x="0" y="131"/>
                  </a:cubicBezTo>
                  <a:cubicBezTo>
                    <a:pt x="307" y="131"/>
                    <a:pt x="307" y="131"/>
                    <a:pt x="307" y="131"/>
                  </a:cubicBezTo>
                  <a:cubicBezTo>
                    <a:pt x="303" y="126"/>
                    <a:pt x="298" y="122"/>
                    <a:pt x="292" y="120"/>
                  </a:cubicBezTo>
                  <a:cubicBezTo>
                    <a:pt x="294" y="115"/>
                    <a:pt x="295" y="110"/>
                    <a:pt x="295" y="104"/>
                  </a:cubicBezTo>
                  <a:cubicBezTo>
                    <a:pt x="295" y="84"/>
                    <a:pt x="279" y="68"/>
                    <a:pt x="259" y="68"/>
                  </a:cubicBezTo>
                  <a:cubicBezTo>
                    <a:pt x="258" y="68"/>
                    <a:pt x="257" y="68"/>
                    <a:pt x="256" y="68"/>
                  </a:cubicBezTo>
                  <a:cubicBezTo>
                    <a:pt x="251" y="54"/>
                    <a:pt x="237" y="44"/>
                    <a:pt x="222" y="44"/>
                  </a:cubicBezTo>
                  <a:cubicBezTo>
                    <a:pt x="208" y="44"/>
                    <a:pt x="196" y="52"/>
                    <a:pt x="190" y="64"/>
                  </a:cubicBezTo>
                  <a:cubicBezTo>
                    <a:pt x="187" y="63"/>
                    <a:pt x="183" y="62"/>
                    <a:pt x="180" y="62"/>
                  </a:cubicBezTo>
                  <a:cubicBezTo>
                    <a:pt x="160" y="62"/>
                    <a:pt x="144" y="79"/>
                    <a:pt x="144" y="98"/>
                  </a:cubicBezTo>
                  <a:cubicBezTo>
                    <a:pt x="144" y="101"/>
                    <a:pt x="145" y="103"/>
                    <a:pt x="145" y="106"/>
                  </a:cubicBezTo>
                  <a:cubicBezTo>
                    <a:pt x="140" y="103"/>
                    <a:pt x="134" y="101"/>
                    <a:pt x="128" y="101"/>
                  </a:cubicBezTo>
                  <a:cubicBezTo>
                    <a:pt x="126" y="101"/>
                    <a:pt x="124" y="101"/>
                    <a:pt x="123" y="102"/>
                  </a:cubicBezTo>
                  <a:cubicBezTo>
                    <a:pt x="126" y="96"/>
                    <a:pt x="129" y="89"/>
                    <a:pt x="129" y="82"/>
                  </a:cubicBezTo>
                  <a:cubicBezTo>
                    <a:pt x="129" y="62"/>
                    <a:pt x="112" y="46"/>
                    <a:pt x="93" y="46"/>
                  </a:cubicBezTo>
                  <a:cubicBezTo>
                    <a:pt x="92" y="46"/>
                    <a:pt x="92" y="46"/>
                    <a:pt x="92" y="46"/>
                  </a:cubicBezTo>
                  <a:cubicBezTo>
                    <a:pt x="93" y="43"/>
                    <a:pt x="94" y="39"/>
                    <a:pt x="94" y="36"/>
                  </a:cubicBezTo>
                  <a:cubicBezTo>
                    <a:pt x="94" y="17"/>
                    <a:pt x="79" y="1"/>
                    <a:pt x="61"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89" name="Freeform 864"/>
            <p:cNvSpPr>
              <a:spLocks/>
            </p:cNvSpPr>
            <p:nvPr/>
          </p:nvSpPr>
          <p:spPr bwMode="auto">
            <a:xfrm>
              <a:off x="4267200" y="4538663"/>
              <a:ext cx="827088" cy="342900"/>
            </a:xfrm>
            <a:custGeom>
              <a:avLst/>
              <a:gdLst>
                <a:gd name="T0" fmla="*/ 439860 w 220"/>
                <a:gd name="T1" fmla="*/ 0 h 91"/>
                <a:gd name="T2" fmla="*/ 428582 w 220"/>
                <a:gd name="T3" fmla="*/ 0 h 91"/>
                <a:gd name="T4" fmla="*/ 304519 w 220"/>
                <a:gd name="T5" fmla="*/ 124348 h 91"/>
                <a:gd name="T6" fmla="*/ 206772 w 220"/>
                <a:gd name="T7" fmla="*/ 82899 h 91"/>
                <a:gd name="T8" fmla="*/ 195494 w 220"/>
                <a:gd name="T9" fmla="*/ 82899 h 91"/>
                <a:gd name="T10" fmla="*/ 71430 w 220"/>
                <a:gd name="T11" fmla="*/ 226088 h 91"/>
                <a:gd name="T12" fmla="*/ 78949 w 220"/>
                <a:gd name="T13" fmla="*/ 260001 h 91"/>
                <a:gd name="T14" fmla="*/ 0 w 220"/>
                <a:gd name="T15" fmla="*/ 342900 h 91"/>
                <a:gd name="T16" fmla="*/ 827088 w 220"/>
                <a:gd name="T17" fmla="*/ 342900 h 91"/>
                <a:gd name="T18" fmla="*/ 744379 w 220"/>
                <a:gd name="T19" fmla="*/ 116812 h 91"/>
                <a:gd name="T20" fmla="*/ 736860 w 220"/>
                <a:gd name="T21" fmla="*/ 116812 h 91"/>
                <a:gd name="T22" fmla="*/ 601519 w 220"/>
                <a:gd name="T23" fmla="*/ 11304 h 91"/>
                <a:gd name="T24" fmla="*/ 594000 w 220"/>
                <a:gd name="T25" fmla="*/ 11304 h 91"/>
                <a:gd name="T26" fmla="*/ 526329 w 220"/>
                <a:gd name="T27" fmla="*/ 33913 h 91"/>
                <a:gd name="T28" fmla="*/ 439860 w 220"/>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0" h="91">
                  <a:moveTo>
                    <a:pt x="117" y="0"/>
                  </a:moveTo>
                  <a:cubicBezTo>
                    <a:pt x="116" y="0"/>
                    <a:pt x="115" y="0"/>
                    <a:pt x="114" y="0"/>
                  </a:cubicBezTo>
                  <a:cubicBezTo>
                    <a:pt x="96" y="2"/>
                    <a:pt x="82" y="16"/>
                    <a:pt x="81" y="33"/>
                  </a:cubicBezTo>
                  <a:cubicBezTo>
                    <a:pt x="74" y="26"/>
                    <a:pt x="65" y="22"/>
                    <a:pt x="55" y="22"/>
                  </a:cubicBezTo>
                  <a:cubicBezTo>
                    <a:pt x="54" y="22"/>
                    <a:pt x="53" y="22"/>
                    <a:pt x="52" y="22"/>
                  </a:cubicBezTo>
                  <a:cubicBezTo>
                    <a:pt x="32" y="23"/>
                    <a:pt x="18" y="41"/>
                    <a:pt x="19" y="60"/>
                  </a:cubicBezTo>
                  <a:cubicBezTo>
                    <a:pt x="19" y="63"/>
                    <a:pt x="20" y="66"/>
                    <a:pt x="21" y="69"/>
                  </a:cubicBezTo>
                  <a:cubicBezTo>
                    <a:pt x="11" y="73"/>
                    <a:pt x="3" y="81"/>
                    <a:pt x="0" y="91"/>
                  </a:cubicBezTo>
                  <a:cubicBezTo>
                    <a:pt x="220" y="91"/>
                    <a:pt x="220" y="91"/>
                    <a:pt x="220" y="91"/>
                  </a:cubicBezTo>
                  <a:cubicBezTo>
                    <a:pt x="214" y="70"/>
                    <a:pt x="207" y="50"/>
                    <a:pt x="198" y="31"/>
                  </a:cubicBezTo>
                  <a:cubicBezTo>
                    <a:pt x="198" y="31"/>
                    <a:pt x="197" y="31"/>
                    <a:pt x="196" y="31"/>
                  </a:cubicBezTo>
                  <a:cubicBezTo>
                    <a:pt x="192" y="15"/>
                    <a:pt x="178" y="3"/>
                    <a:pt x="160" y="3"/>
                  </a:cubicBezTo>
                  <a:cubicBezTo>
                    <a:pt x="160" y="3"/>
                    <a:pt x="159" y="3"/>
                    <a:pt x="158" y="3"/>
                  </a:cubicBezTo>
                  <a:cubicBezTo>
                    <a:pt x="151" y="3"/>
                    <a:pt x="145" y="6"/>
                    <a:pt x="140" y="9"/>
                  </a:cubicBezTo>
                  <a:cubicBezTo>
                    <a:pt x="134" y="3"/>
                    <a:pt x="126" y="0"/>
                    <a:pt x="117"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0" name="Freeform 867"/>
            <p:cNvSpPr>
              <a:spLocks/>
            </p:cNvSpPr>
            <p:nvPr/>
          </p:nvSpPr>
          <p:spPr bwMode="auto">
            <a:xfrm>
              <a:off x="2105025" y="5148263"/>
              <a:ext cx="3033713" cy="63500"/>
            </a:xfrm>
            <a:custGeom>
              <a:avLst/>
              <a:gdLst>
                <a:gd name="T0" fmla="*/ 3029954 w 807"/>
                <a:gd name="T1" fmla="*/ 0 h 17"/>
                <a:gd name="T2" fmla="*/ 2541252 w 807"/>
                <a:gd name="T3" fmla="*/ 0 h 17"/>
                <a:gd name="T4" fmla="*/ 1278144 w 807"/>
                <a:gd name="T5" fmla="*/ 0 h 17"/>
                <a:gd name="T6" fmla="*/ 135333 w 807"/>
                <a:gd name="T7" fmla="*/ 0 h 17"/>
                <a:gd name="T8" fmla="*/ 3759 w 807"/>
                <a:gd name="T9" fmla="*/ 0 h 17"/>
                <a:gd name="T10" fmla="*/ 0 w 807"/>
                <a:gd name="T11" fmla="*/ 63500 h 17"/>
                <a:gd name="T12" fmla="*/ 421036 w 807"/>
                <a:gd name="T13" fmla="*/ 63500 h 17"/>
                <a:gd name="T14" fmla="*/ 1680384 w 807"/>
                <a:gd name="T15" fmla="*/ 63500 h 17"/>
                <a:gd name="T16" fmla="*/ 2826954 w 807"/>
                <a:gd name="T17" fmla="*/ 63500 h 17"/>
                <a:gd name="T18" fmla="*/ 3033713 w 807"/>
                <a:gd name="T19" fmla="*/ 63500 h 17"/>
                <a:gd name="T20" fmla="*/ 3029954 w 80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7" h="17">
                  <a:moveTo>
                    <a:pt x="806" y="0"/>
                  </a:moveTo>
                  <a:cubicBezTo>
                    <a:pt x="763" y="0"/>
                    <a:pt x="719" y="0"/>
                    <a:pt x="676" y="0"/>
                  </a:cubicBezTo>
                  <a:cubicBezTo>
                    <a:pt x="564" y="0"/>
                    <a:pt x="452" y="0"/>
                    <a:pt x="340" y="0"/>
                  </a:cubicBezTo>
                  <a:cubicBezTo>
                    <a:pt x="239" y="0"/>
                    <a:pt x="138" y="0"/>
                    <a:pt x="36" y="0"/>
                  </a:cubicBezTo>
                  <a:cubicBezTo>
                    <a:pt x="24" y="0"/>
                    <a:pt x="13" y="0"/>
                    <a:pt x="1" y="0"/>
                  </a:cubicBezTo>
                  <a:cubicBezTo>
                    <a:pt x="0" y="5"/>
                    <a:pt x="0" y="11"/>
                    <a:pt x="0" y="17"/>
                  </a:cubicBezTo>
                  <a:cubicBezTo>
                    <a:pt x="37" y="17"/>
                    <a:pt x="74" y="17"/>
                    <a:pt x="112" y="17"/>
                  </a:cubicBezTo>
                  <a:cubicBezTo>
                    <a:pt x="224" y="17"/>
                    <a:pt x="335" y="17"/>
                    <a:pt x="447" y="17"/>
                  </a:cubicBezTo>
                  <a:cubicBezTo>
                    <a:pt x="549" y="17"/>
                    <a:pt x="650" y="17"/>
                    <a:pt x="752" y="17"/>
                  </a:cubicBezTo>
                  <a:cubicBezTo>
                    <a:pt x="770" y="17"/>
                    <a:pt x="789" y="17"/>
                    <a:pt x="807" y="17"/>
                  </a:cubicBezTo>
                  <a:cubicBezTo>
                    <a:pt x="807" y="11"/>
                    <a:pt x="807" y="5"/>
                    <a:pt x="806"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1" name="Freeform 868"/>
            <p:cNvSpPr>
              <a:spLocks/>
            </p:cNvSpPr>
            <p:nvPr/>
          </p:nvSpPr>
          <p:spPr bwMode="auto">
            <a:xfrm>
              <a:off x="2108200" y="5411788"/>
              <a:ext cx="3027363" cy="98425"/>
            </a:xfrm>
            <a:custGeom>
              <a:avLst/>
              <a:gdLst>
                <a:gd name="T0" fmla="*/ 3027363 w 805"/>
                <a:gd name="T1" fmla="*/ 0 h 26"/>
                <a:gd name="T2" fmla="*/ 2504626 w 805"/>
                <a:gd name="T3" fmla="*/ 0 h 26"/>
                <a:gd name="T4" fmla="*/ 1256074 w 805"/>
                <a:gd name="T5" fmla="*/ 0 h 26"/>
                <a:gd name="T6" fmla="*/ 127864 w 805"/>
                <a:gd name="T7" fmla="*/ 0 h 26"/>
                <a:gd name="T8" fmla="*/ 0 w 805"/>
                <a:gd name="T9" fmla="*/ 0 h 26"/>
                <a:gd name="T10" fmla="*/ 15043 w 805"/>
                <a:gd name="T11" fmla="*/ 98425 h 26"/>
                <a:gd name="T12" fmla="*/ 409916 w 805"/>
                <a:gd name="T13" fmla="*/ 98425 h 26"/>
                <a:gd name="T14" fmla="*/ 1654708 w 805"/>
                <a:gd name="T15" fmla="*/ 98425 h 26"/>
                <a:gd name="T16" fmla="*/ 2782918 w 805"/>
                <a:gd name="T17" fmla="*/ 98425 h 26"/>
                <a:gd name="T18" fmla="*/ 3016081 w 805"/>
                <a:gd name="T19" fmla="*/ 98425 h 26"/>
                <a:gd name="T20" fmla="*/ 3027363 w 805"/>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5" h="26">
                  <a:moveTo>
                    <a:pt x="805" y="0"/>
                  </a:moveTo>
                  <a:cubicBezTo>
                    <a:pt x="758" y="0"/>
                    <a:pt x="712" y="0"/>
                    <a:pt x="666" y="0"/>
                  </a:cubicBezTo>
                  <a:cubicBezTo>
                    <a:pt x="555" y="0"/>
                    <a:pt x="445" y="0"/>
                    <a:pt x="334" y="0"/>
                  </a:cubicBezTo>
                  <a:cubicBezTo>
                    <a:pt x="234" y="0"/>
                    <a:pt x="134" y="0"/>
                    <a:pt x="34" y="0"/>
                  </a:cubicBezTo>
                  <a:cubicBezTo>
                    <a:pt x="23" y="0"/>
                    <a:pt x="12" y="0"/>
                    <a:pt x="0" y="0"/>
                  </a:cubicBezTo>
                  <a:cubicBezTo>
                    <a:pt x="1" y="9"/>
                    <a:pt x="2" y="17"/>
                    <a:pt x="4" y="26"/>
                  </a:cubicBezTo>
                  <a:cubicBezTo>
                    <a:pt x="39" y="26"/>
                    <a:pt x="74" y="26"/>
                    <a:pt x="109" y="26"/>
                  </a:cubicBezTo>
                  <a:cubicBezTo>
                    <a:pt x="219" y="26"/>
                    <a:pt x="329" y="26"/>
                    <a:pt x="440" y="26"/>
                  </a:cubicBezTo>
                  <a:cubicBezTo>
                    <a:pt x="540" y="26"/>
                    <a:pt x="640" y="26"/>
                    <a:pt x="740" y="26"/>
                  </a:cubicBezTo>
                  <a:cubicBezTo>
                    <a:pt x="761" y="26"/>
                    <a:pt x="781" y="26"/>
                    <a:pt x="802" y="26"/>
                  </a:cubicBezTo>
                  <a:cubicBezTo>
                    <a:pt x="803" y="17"/>
                    <a:pt x="804" y="9"/>
                    <a:pt x="805"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2" name="Freeform 869"/>
            <p:cNvSpPr>
              <a:spLocks/>
            </p:cNvSpPr>
            <p:nvPr/>
          </p:nvSpPr>
          <p:spPr bwMode="auto">
            <a:xfrm>
              <a:off x="2165350" y="5689600"/>
              <a:ext cx="2917825" cy="98425"/>
            </a:xfrm>
            <a:custGeom>
              <a:avLst/>
              <a:gdLst>
                <a:gd name="T0" fmla="*/ 2917825 w 776"/>
                <a:gd name="T1" fmla="*/ 0 h 26"/>
                <a:gd name="T2" fmla="*/ 2365093 w 776"/>
                <a:gd name="T3" fmla="*/ 0 h 26"/>
                <a:gd name="T4" fmla="*/ 1158106 w 776"/>
                <a:gd name="T5" fmla="*/ 0 h 26"/>
                <a:gd name="T6" fmla="*/ 63921 w 776"/>
                <a:gd name="T7" fmla="*/ 0 h 26"/>
                <a:gd name="T8" fmla="*/ 0 w 776"/>
                <a:gd name="T9" fmla="*/ 0 h 26"/>
                <a:gd name="T10" fmla="*/ 30081 w 776"/>
                <a:gd name="T11" fmla="*/ 98425 h 26"/>
                <a:gd name="T12" fmla="*/ 334647 w 776"/>
                <a:gd name="T13" fmla="*/ 98425 h 26"/>
                <a:gd name="T14" fmla="*/ 1541634 w 776"/>
                <a:gd name="T15" fmla="*/ 98425 h 26"/>
                <a:gd name="T16" fmla="*/ 2639579 w 776"/>
                <a:gd name="T17" fmla="*/ 98425 h 26"/>
                <a:gd name="T18" fmla="*/ 2883984 w 776"/>
                <a:gd name="T19" fmla="*/ 98425 h 26"/>
                <a:gd name="T20" fmla="*/ 2917825 w 776"/>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6" h="26">
                  <a:moveTo>
                    <a:pt x="776" y="0"/>
                  </a:moveTo>
                  <a:cubicBezTo>
                    <a:pt x="727" y="0"/>
                    <a:pt x="678" y="0"/>
                    <a:pt x="629" y="0"/>
                  </a:cubicBezTo>
                  <a:cubicBezTo>
                    <a:pt x="522" y="0"/>
                    <a:pt x="415" y="0"/>
                    <a:pt x="308" y="0"/>
                  </a:cubicBezTo>
                  <a:cubicBezTo>
                    <a:pt x="211" y="0"/>
                    <a:pt x="114" y="0"/>
                    <a:pt x="17" y="0"/>
                  </a:cubicBezTo>
                  <a:cubicBezTo>
                    <a:pt x="11" y="0"/>
                    <a:pt x="5" y="0"/>
                    <a:pt x="0" y="0"/>
                  </a:cubicBezTo>
                  <a:cubicBezTo>
                    <a:pt x="2" y="9"/>
                    <a:pt x="5" y="18"/>
                    <a:pt x="8" y="26"/>
                  </a:cubicBezTo>
                  <a:cubicBezTo>
                    <a:pt x="35" y="26"/>
                    <a:pt x="62" y="26"/>
                    <a:pt x="89" y="26"/>
                  </a:cubicBezTo>
                  <a:cubicBezTo>
                    <a:pt x="196" y="26"/>
                    <a:pt x="303" y="26"/>
                    <a:pt x="410" y="26"/>
                  </a:cubicBezTo>
                  <a:cubicBezTo>
                    <a:pt x="507" y="26"/>
                    <a:pt x="604" y="26"/>
                    <a:pt x="702" y="26"/>
                  </a:cubicBezTo>
                  <a:cubicBezTo>
                    <a:pt x="723" y="26"/>
                    <a:pt x="745" y="26"/>
                    <a:pt x="767" y="26"/>
                  </a:cubicBezTo>
                  <a:cubicBezTo>
                    <a:pt x="770" y="18"/>
                    <a:pt x="773" y="9"/>
                    <a:pt x="776"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3" name="Freeform 870"/>
            <p:cNvSpPr>
              <a:spLocks/>
            </p:cNvSpPr>
            <p:nvPr/>
          </p:nvSpPr>
          <p:spPr bwMode="auto">
            <a:xfrm>
              <a:off x="2266950" y="5957888"/>
              <a:ext cx="2709863" cy="127000"/>
            </a:xfrm>
            <a:custGeom>
              <a:avLst/>
              <a:gdLst>
                <a:gd name="T0" fmla="*/ 2709863 w 721"/>
                <a:gd name="T1" fmla="*/ 0 h 34"/>
                <a:gd name="T2" fmla="*/ 2262604 w 721"/>
                <a:gd name="T3" fmla="*/ 0 h 34"/>
                <a:gd name="T4" fmla="*/ 1056132 w 721"/>
                <a:gd name="T5" fmla="*/ 0 h 34"/>
                <a:gd name="T6" fmla="*/ 0 w 721"/>
                <a:gd name="T7" fmla="*/ 0 h 34"/>
                <a:gd name="T8" fmla="*/ 75170 w 721"/>
                <a:gd name="T9" fmla="*/ 127000 h 34"/>
                <a:gd name="T10" fmla="*/ 233026 w 721"/>
                <a:gd name="T11" fmla="*/ 127000 h 34"/>
                <a:gd name="T12" fmla="*/ 1439497 w 721"/>
                <a:gd name="T13" fmla="*/ 127000 h 34"/>
                <a:gd name="T14" fmla="*/ 2536973 w 721"/>
                <a:gd name="T15" fmla="*/ 127000 h 34"/>
                <a:gd name="T16" fmla="*/ 2634693 w 721"/>
                <a:gd name="T17" fmla="*/ 127000 h 34"/>
                <a:gd name="T18" fmla="*/ 2709863 w 72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34">
                  <a:moveTo>
                    <a:pt x="721" y="0"/>
                  </a:moveTo>
                  <a:cubicBezTo>
                    <a:pt x="681" y="0"/>
                    <a:pt x="642" y="0"/>
                    <a:pt x="602" y="0"/>
                  </a:cubicBezTo>
                  <a:cubicBezTo>
                    <a:pt x="495" y="0"/>
                    <a:pt x="388" y="0"/>
                    <a:pt x="281" y="0"/>
                  </a:cubicBezTo>
                  <a:cubicBezTo>
                    <a:pt x="187" y="0"/>
                    <a:pt x="94" y="0"/>
                    <a:pt x="0" y="0"/>
                  </a:cubicBezTo>
                  <a:cubicBezTo>
                    <a:pt x="6" y="12"/>
                    <a:pt x="13" y="23"/>
                    <a:pt x="20" y="34"/>
                  </a:cubicBezTo>
                  <a:cubicBezTo>
                    <a:pt x="34" y="34"/>
                    <a:pt x="48" y="34"/>
                    <a:pt x="62" y="34"/>
                  </a:cubicBezTo>
                  <a:cubicBezTo>
                    <a:pt x="169" y="34"/>
                    <a:pt x="276" y="34"/>
                    <a:pt x="383" y="34"/>
                  </a:cubicBezTo>
                  <a:cubicBezTo>
                    <a:pt x="480" y="34"/>
                    <a:pt x="577" y="34"/>
                    <a:pt x="675" y="34"/>
                  </a:cubicBezTo>
                  <a:cubicBezTo>
                    <a:pt x="683" y="34"/>
                    <a:pt x="692" y="34"/>
                    <a:pt x="701" y="34"/>
                  </a:cubicBezTo>
                  <a:cubicBezTo>
                    <a:pt x="708" y="23"/>
                    <a:pt x="715" y="12"/>
                    <a:pt x="721"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4" name="Freeform 871"/>
            <p:cNvSpPr>
              <a:spLocks/>
            </p:cNvSpPr>
            <p:nvPr/>
          </p:nvSpPr>
          <p:spPr bwMode="auto">
            <a:xfrm>
              <a:off x="2454275" y="6235700"/>
              <a:ext cx="2338388" cy="131763"/>
            </a:xfrm>
            <a:custGeom>
              <a:avLst/>
              <a:gdLst>
                <a:gd name="T0" fmla="*/ 2338388 w 622"/>
                <a:gd name="T1" fmla="*/ 0 h 35"/>
                <a:gd name="T2" fmla="*/ 2075225 w 622"/>
                <a:gd name="T3" fmla="*/ 0 h 35"/>
                <a:gd name="T4" fmla="*/ 868437 w 622"/>
                <a:gd name="T5" fmla="*/ 0 h 35"/>
                <a:gd name="T6" fmla="*/ 0 w 622"/>
                <a:gd name="T7" fmla="*/ 0 h 35"/>
                <a:gd name="T8" fmla="*/ 116543 w 622"/>
                <a:gd name="T9" fmla="*/ 131763 h 35"/>
                <a:gd name="T10" fmla="*/ 1251902 w 622"/>
                <a:gd name="T11" fmla="*/ 131763 h 35"/>
                <a:gd name="T12" fmla="*/ 2218085 w 622"/>
                <a:gd name="T13" fmla="*/ 131763 h 35"/>
                <a:gd name="T14" fmla="*/ 2338388 w 622"/>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2" h="35">
                  <a:moveTo>
                    <a:pt x="622" y="0"/>
                  </a:moveTo>
                  <a:cubicBezTo>
                    <a:pt x="599" y="0"/>
                    <a:pt x="575" y="0"/>
                    <a:pt x="552" y="0"/>
                  </a:cubicBezTo>
                  <a:cubicBezTo>
                    <a:pt x="445" y="0"/>
                    <a:pt x="338" y="0"/>
                    <a:pt x="231" y="0"/>
                  </a:cubicBezTo>
                  <a:cubicBezTo>
                    <a:pt x="154" y="0"/>
                    <a:pt x="77" y="0"/>
                    <a:pt x="0" y="0"/>
                  </a:cubicBezTo>
                  <a:cubicBezTo>
                    <a:pt x="9" y="12"/>
                    <a:pt x="20" y="24"/>
                    <a:pt x="31" y="35"/>
                  </a:cubicBezTo>
                  <a:cubicBezTo>
                    <a:pt x="132" y="35"/>
                    <a:pt x="233" y="35"/>
                    <a:pt x="333" y="35"/>
                  </a:cubicBezTo>
                  <a:cubicBezTo>
                    <a:pt x="419" y="35"/>
                    <a:pt x="504" y="35"/>
                    <a:pt x="590" y="35"/>
                  </a:cubicBezTo>
                  <a:cubicBezTo>
                    <a:pt x="601" y="24"/>
                    <a:pt x="612" y="12"/>
                    <a:pt x="622"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5" name="Freeform 872"/>
            <p:cNvSpPr>
              <a:spLocks/>
            </p:cNvSpPr>
            <p:nvPr/>
          </p:nvSpPr>
          <p:spPr bwMode="auto">
            <a:xfrm>
              <a:off x="2759075" y="6518275"/>
              <a:ext cx="1725613" cy="128588"/>
            </a:xfrm>
            <a:custGeom>
              <a:avLst/>
              <a:gdLst>
                <a:gd name="T0" fmla="*/ 1725613 w 459"/>
                <a:gd name="T1" fmla="*/ 0 h 34"/>
                <a:gd name="T2" fmla="*/ 563926 w 459"/>
                <a:gd name="T3" fmla="*/ 0 h 34"/>
                <a:gd name="T4" fmla="*/ 0 w 459"/>
                <a:gd name="T5" fmla="*/ 0 h 34"/>
                <a:gd name="T6" fmla="*/ 225570 w 459"/>
                <a:gd name="T7" fmla="*/ 128588 h 34"/>
                <a:gd name="T8" fmla="*/ 947395 w 459"/>
                <a:gd name="T9" fmla="*/ 128588 h 34"/>
                <a:gd name="T10" fmla="*/ 1503802 w 459"/>
                <a:gd name="T11" fmla="*/ 128588 h 34"/>
                <a:gd name="T12" fmla="*/ 1725613 w 45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34">
                  <a:moveTo>
                    <a:pt x="459" y="0"/>
                  </a:moveTo>
                  <a:cubicBezTo>
                    <a:pt x="356" y="0"/>
                    <a:pt x="253" y="0"/>
                    <a:pt x="150" y="0"/>
                  </a:cubicBezTo>
                  <a:cubicBezTo>
                    <a:pt x="100" y="0"/>
                    <a:pt x="50" y="0"/>
                    <a:pt x="0" y="0"/>
                  </a:cubicBezTo>
                  <a:cubicBezTo>
                    <a:pt x="19" y="13"/>
                    <a:pt x="39" y="24"/>
                    <a:pt x="60" y="34"/>
                  </a:cubicBezTo>
                  <a:cubicBezTo>
                    <a:pt x="124" y="34"/>
                    <a:pt x="188" y="34"/>
                    <a:pt x="252" y="34"/>
                  </a:cubicBezTo>
                  <a:cubicBezTo>
                    <a:pt x="301" y="34"/>
                    <a:pt x="351" y="34"/>
                    <a:pt x="400" y="34"/>
                  </a:cubicBezTo>
                  <a:cubicBezTo>
                    <a:pt x="421" y="24"/>
                    <a:pt x="441" y="13"/>
                    <a:pt x="459" y="0"/>
                  </a:cubicBezTo>
                </a:path>
              </a:pathLst>
            </a:custGeom>
            <a:solidFill>
              <a:srgbClr val="87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6" name="Freeform 873"/>
            <p:cNvSpPr>
              <a:spLocks/>
            </p:cNvSpPr>
            <p:nvPr/>
          </p:nvSpPr>
          <p:spPr bwMode="auto">
            <a:xfrm>
              <a:off x="4721225" y="5592763"/>
              <a:ext cx="109538" cy="79375"/>
            </a:xfrm>
            <a:custGeom>
              <a:avLst/>
              <a:gdLst>
                <a:gd name="T0" fmla="*/ 109538 w 29"/>
                <a:gd name="T1" fmla="*/ 34018 h 21"/>
                <a:gd name="T2" fmla="*/ 83098 w 29"/>
                <a:gd name="T3" fmla="*/ 79375 h 21"/>
                <a:gd name="T4" fmla="*/ 18886 w 29"/>
                <a:gd name="T5" fmla="*/ 34018 h 21"/>
                <a:gd name="T6" fmla="*/ 64212 w 29"/>
                <a:gd name="T7" fmla="*/ 0 h 21"/>
                <a:gd name="T8" fmla="*/ 109538 w 29"/>
                <a:gd name="T9" fmla="*/ 340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29" y="9"/>
                  </a:moveTo>
                  <a:cubicBezTo>
                    <a:pt x="28" y="13"/>
                    <a:pt x="22" y="21"/>
                    <a:pt x="22" y="21"/>
                  </a:cubicBezTo>
                  <a:cubicBezTo>
                    <a:pt x="22" y="21"/>
                    <a:pt x="0" y="15"/>
                    <a:pt x="5" y="9"/>
                  </a:cubicBezTo>
                  <a:cubicBezTo>
                    <a:pt x="10" y="3"/>
                    <a:pt x="17" y="0"/>
                    <a:pt x="17" y="0"/>
                  </a:cubicBezTo>
                  <a:cubicBezTo>
                    <a:pt x="17" y="0"/>
                    <a:pt x="29" y="5"/>
                    <a:pt x="29" y="9"/>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7" name="Freeform 874"/>
            <p:cNvSpPr>
              <a:spLocks/>
            </p:cNvSpPr>
            <p:nvPr/>
          </p:nvSpPr>
          <p:spPr bwMode="auto">
            <a:xfrm>
              <a:off x="4597400" y="5348288"/>
              <a:ext cx="79375" cy="55563"/>
            </a:xfrm>
            <a:custGeom>
              <a:avLst/>
              <a:gdLst>
                <a:gd name="T0" fmla="*/ 79375 w 21"/>
                <a:gd name="T1" fmla="*/ 25929 h 15"/>
                <a:gd name="T2" fmla="*/ 60476 w 21"/>
                <a:gd name="T3" fmla="*/ 55563 h 15"/>
                <a:gd name="T4" fmla="*/ 15119 w 21"/>
                <a:gd name="T5" fmla="*/ 25929 h 15"/>
                <a:gd name="T6" fmla="*/ 45357 w 21"/>
                <a:gd name="T7" fmla="*/ 0 h 15"/>
                <a:gd name="T8" fmla="*/ 79375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8" name="Freeform 875"/>
            <p:cNvSpPr>
              <a:spLocks/>
            </p:cNvSpPr>
            <p:nvPr/>
          </p:nvSpPr>
          <p:spPr bwMode="auto">
            <a:xfrm>
              <a:off x="4248150" y="5656263"/>
              <a:ext cx="79375" cy="60325"/>
            </a:xfrm>
            <a:custGeom>
              <a:avLst/>
              <a:gdLst>
                <a:gd name="T0" fmla="*/ 79375 w 21"/>
                <a:gd name="T1" fmla="*/ 26392 h 16"/>
                <a:gd name="T2" fmla="*/ 60476 w 21"/>
                <a:gd name="T3" fmla="*/ 60325 h 16"/>
                <a:gd name="T4" fmla="*/ 15119 w 21"/>
                <a:gd name="T5" fmla="*/ 26392 h 16"/>
                <a:gd name="T6" fmla="*/ 45357 w 21"/>
                <a:gd name="T7" fmla="*/ 0 h 16"/>
                <a:gd name="T8" fmla="*/ 7937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1" y="7"/>
                  </a:moveTo>
                  <a:cubicBezTo>
                    <a:pt x="21" y="10"/>
                    <a:pt x="16" y="16"/>
                    <a:pt x="16" y="16"/>
                  </a:cubicBezTo>
                  <a:cubicBezTo>
                    <a:pt x="16" y="16"/>
                    <a:pt x="0" y="12"/>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99" name="Freeform 876"/>
            <p:cNvSpPr>
              <a:spLocks/>
            </p:cNvSpPr>
            <p:nvPr/>
          </p:nvSpPr>
          <p:spPr bwMode="auto">
            <a:xfrm>
              <a:off x="2717800" y="6092825"/>
              <a:ext cx="79375" cy="60325"/>
            </a:xfrm>
            <a:custGeom>
              <a:avLst/>
              <a:gdLst>
                <a:gd name="T0" fmla="*/ 79375 w 21"/>
                <a:gd name="T1" fmla="*/ 26392 h 16"/>
                <a:gd name="T2" fmla="*/ 60476 w 21"/>
                <a:gd name="T3" fmla="*/ 60325 h 16"/>
                <a:gd name="T4" fmla="*/ 15119 w 21"/>
                <a:gd name="T5" fmla="*/ 26392 h 16"/>
                <a:gd name="T6" fmla="*/ 45357 w 21"/>
                <a:gd name="T7" fmla="*/ 0 h 16"/>
                <a:gd name="T8" fmla="*/ 7937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1" y="7"/>
                  </a:moveTo>
                  <a:cubicBezTo>
                    <a:pt x="20" y="10"/>
                    <a:pt x="16" y="16"/>
                    <a:pt x="16" y="16"/>
                  </a:cubicBezTo>
                  <a:cubicBezTo>
                    <a:pt x="16" y="16"/>
                    <a:pt x="0" y="12"/>
                    <a:pt x="4" y="7"/>
                  </a:cubicBezTo>
                  <a:cubicBezTo>
                    <a:pt x="8" y="3"/>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0" name="Freeform 877"/>
            <p:cNvSpPr>
              <a:spLocks/>
            </p:cNvSpPr>
            <p:nvPr/>
          </p:nvSpPr>
          <p:spPr bwMode="auto">
            <a:xfrm>
              <a:off x="3297238" y="5641975"/>
              <a:ext cx="77788" cy="60325"/>
            </a:xfrm>
            <a:custGeom>
              <a:avLst/>
              <a:gdLst>
                <a:gd name="T0" fmla="*/ 74084 w 21"/>
                <a:gd name="T1" fmla="*/ 26392 h 16"/>
                <a:gd name="T2" fmla="*/ 55563 w 21"/>
                <a:gd name="T3" fmla="*/ 60325 h 16"/>
                <a:gd name="T4" fmla="*/ 11113 w 21"/>
                <a:gd name="T5" fmla="*/ 26392 h 16"/>
                <a:gd name="T6" fmla="*/ 44450 w 21"/>
                <a:gd name="T7" fmla="*/ 0 h 16"/>
                <a:gd name="T8" fmla="*/ 74084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1" name="Freeform 878"/>
            <p:cNvSpPr>
              <a:spLocks/>
            </p:cNvSpPr>
            <p:nvPr/>
          </p:nvSpPr>
          <p:spPr bwMode="auto">
            <a:xfrm>
              <a:off x="2608263" y="5068888"/>
              <a:ext cx="79375" cy="57150"/>
            </a:xfrm>
            <a:custGeom>
              <a:avLst/>
              <a:gdLst>
                <a:gd name="T0" fmla="*/ 79375 w 21"/>
                <a:gd name="T1" fmla="*/ 22860 h 15"/>
                <a:gd name="T2" fmla="*/ 60476 w 21"/>
                <a:gd name="T3" fmla="*/ 57150 h 15"/>
                <a:gd name="T4" fmla="*/ 15119 w 21"/>
                <a:gd name="T5" fmla="*/ 22860 h 15"/>
                <a:gd name="T6" fmla="*/ 49137 w 21"/>
                <a:gd name="T7" fmla="*/ 0 h 15"/>
                <a:gd name="T8" fmla="*/ 79375 w 21"/>
                <a:gd name="T9" fmla="*/ 2286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6"/>
                  </a:moveTo>
                  <a:cubicBezTo>
                    <a:pt x="21" y="10"/>
                    <a:pt x="16" y="15"/>
                    <a:pt x="16" y="15"/>
                  </a:cubicBezTo>
                  <a:cubicBezTo>
                    <a:pt x="16" y="15"/>
                    <a:pt x="0" y="11"/>
                    <a:pt x="4" y="6"/>
                  </a:cubicBezTo>
                  <a:cubicBezTo>
                    <a:pt x="8" y="2"/>
                    <a:pt x="13" y="0"/>
                    <a:pt x="13" y="0"/>
                  </a:cubicBezTo>
                  <a:cubicBezTo>
                    <a:pt x="13" y="0"/>
                    <a:pt x="21" y="3"/>
                    <a:pt x="21" y="6"/>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2" name="Freeform 879"/>
            <p:cNvSpPr>
              <a:spLocks/>
            </p:cNvSpPr>
            <p:nvPr/>
          </p:nvSpPr>
          <p:spPr bwMode="auto">
            <a:xfrm>
              <a:off x="2228850" y="5253038"/>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3" name="Freeform 880"/>
            <p:cNvSpPr>
              <a:spLocks/>
            </p:cNvSpPr>
            <p:nvPr/>
          </p:nvSpPr>
          <p:spPr bwMode="auto">
            <a:xfrm>
              <a:off x="2319338" y="5875338"/>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4" name="Freeform 881"/>
            <p:cNvSpPr>
              <a:spLocks/>
            </p:cNvSpPr>
            <p:nvPr/>
          </p:nvSpPr>
          <p:spPr bwMode="auto">
            <a:xfrm>
              <a:off x="4368800" y="5084763"/>
              <a:ext cx="77788" cy="55563"/>
            </a:xfrm>
            <a:custGeom>
              <a:avLst/>
              <a:gdLst>
                <a:gd name="T0" fmla="*/ 74084 w 21"/>
                <a:gd name="T1" fmla="*/ 25929 h 15"/>
                <a:gd name="T2" fmla="*/ 59267 w 21"/>
                <a:gd name="T3" fmla="*/ 55563 h 15"/>
                <a:gd name="T4" fmla="*/ 14817 w 21"/>
                <a:gd name="T5" fmla="*/ 25929 h 15"/>
                <a:gd name="T6" fmla="*/ 44450 w 21"/>
                <a:gd name="T7" fmla="*/ 0 h 15"/>
                <a:gd name="T8" fmla="*/ 74084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0" y="7"/>
                  </a:moveTo>
                  <a:cubicBezTo>
                    <a:pt x="20" y="10"/>
                    <a:pt x="16" y="15"/>
                    <a:pt x="16" y="15"/>
                  </a:cubicBezTo>
                  <a:cubicBezTo>
                    <a:pt x="16" y="15"/>
                    <a:pt x="0" y="11"/>
                    <a:pt x="4"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5" name="Freeform 882"/>
            <p:cNvSpPr>
              <a:spLocks/>
            </p:cNvSpPr>
            <p:nvPr/>
          </p:nvSpPr>
          <p:spPr bwMode="auto">
            <a:xfrm>
              <a:off x="3517900" y="5230813"/>
              <a:ext cx="79375" cy="57150"/>
            </a:xfrm>
            <a:custGeom>
              <a:avLst/>
              <a:gdLst>
                <a:gd name="T0" fmla="*/ 75595 w 21"/>
                <a:gd name="T1" fmla="*/ 26670 h 15"/>
                <a:gd name="T2" fmla="*/ 56696 w 21"/>
                <a:gd name="T3" fmla="*/ 57150 h 15"/>
                <a:gd name="T4" fmla="*/ 11339 w 21"/>
                <a:gd name="T5" fmla="*/ 26670 h 15"/>
                <a:gd name="T6" fmla="*/ 45357 w 21"/>
                <a:gd name="T7" fmla="*/ 0 h 15"/>
                <a:gd name="T8" fmla="*/ 75595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0" y="7"/>
                  </a:moveTo>
                  <a:cubicBezTo>
                    <a:pt x="20" y="10"/>
                    <a:pt x="15" y="15"/>
                    <a:pt x="15" y="15"/>
                  </a:cubicBezTo>
                  <a:cubicBezTo>
                    <a:pt x="15" y="15"/>
                    <a:pt x="0" y="11"/>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6" name="Freeform 883"/>
            <p:cNvSpPr>
              <a:spLocks/>
            </p:cNvSpPr>
            <p:nvPr/>
          </p:nvSpPr>
          <p:spPr bwMode="auto">
            <a:xfrm>
              <a:off x="4375150" y="6183313"/>
              <a:ext cx="76200" cy="57150"/>
            </a:xfrm>
            <a:custGeom>
              <a:avLst/>
              <a:gdLst>
                <a:gd name="T0" fmla="*/ 76200 w 20"/>
                <a:gd name="T1" fmla="*/ 26670 h 15"/>
                <a:gd name="T2" fmla="*/ 57150 w 20"/>
                <a:gd name="T3" fmla="*/ 57150 h 15"/>
                <a:gd name="T4" fmla="*/ 11430 w 20"/>
                <a:gd name="T5" fmla="*/ 26670 h 15"/>
                <a:gd name="T6" fmla="*/ 45720 w 20"/>
                <a:gd name="T7" fmla="*/ 0 h 15"/>
                <a:gd name="T8" fmla="*/ 76200 w 20"/>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0" y="7"/>
                  </a:moveTo>
                  <a:cubicBezTo>
                    <a:pt x="20" y="10"/>
                    <a:pt x="15" y="15"/>
                    <a:pt x="15" y="15"/>
                  </a:cubicBezTo>
                  <a:cubicBezTo>
                    <a:pt x="15" y="15"/>
                    <a:pt x="0" y="11"/>
                    <a:pt x="3" y="7"/>
                  </a:cubicBezTo>
                  <a:cubicBezTo>
                    <a:pt x="7" y="2"/>
                    <a:pt x="12" y="0"/>
                    <a:pt x="12" y="0"/>
                  </a:cubicBezTo>
                  <a:cubicBezTo>
                    <a:pt x="12" y="0"/>
                    <a:pt x="20"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7" name="Freeform 884"/>
            <p:cNvSpPr>
              <a:spLocks/>
            </p:cNvSpPr>
            <p:nvPr/>
          </p:nvSpPr>
          <p:spPr bwMode="auto">
            <a:xfrm>
              <a:off x="3036888" y="6183313"/>
              <a:ext cx="79375" cy="57150"/>
            </a:xfrm>
            <a:custGeom>
              <a:avLst/>
              <a:gdLst>
                <a:gd name="T0" fmla="*/ 79375 w 21"/>
                <a:gd name="T1" fmla="*/ 26670 h 15"/>
                <a:gd name="T2" fmla="*/ 60476 w 21"/>
                <a:gd name="T3" fmla="*/ 57150 h 15"/>
                <a:gd name="T4" fmla="*/ 15119 w 21"/>
                <a:gd name="T5" fmla="*/ 26670 h 15"/>
                <a:gd name="T6" fmla="*/ 45357 w 21"/>
                <a:gd name="T7" fmla="*/ 0 h 15"/>
                <a:gd name="T8" fmla="*/ 79375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8" name="Freeform 885"/>
            <p:cNvSpPr>
              <a:spLocks/>
            </p:cNvSpPr>
            <p:nvPr/>
          </p:nvSpPr>
          <p:spPr bwMode="auto">
            <a:xfrm>
              <a:off x="3965575" y="6462713"/>
              <a:ext cx="76200" cy="55563"/>
            </a:xfrm>
            <a:custGeom>
              <a:avLst/>
              <a:gdLst>
                <a:gd name="T0" fmla="*/ 76200 w 20"/>
                <a:gd name="T1" fmla="*/ 22225 h 15"/>
                <a:gd name="T2" fmla="*/ 57150 w 20"/>
                <a:gd name="T3" fmla="*/ 55563 h 15"/>
                <a:gd name="T4" fmla="*/ 11430 w 20"/>
                <a:gd name="T5" fmla="*/ 22225 h 15"/>
                <a:gd name="T6" fmla="*/ 45720 w 20"/>
                <a:gd name="T7" fmla="*/ 0 h 15"/>
                <a:gd name="T8" fmla="*/ 76200 w 20"/>
                <a:gd name="T9" fmla="*/ 2222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0" y="6"/>
                  </a:moveTo>
                  <a:cubicBezTo>
                    <a:pt x="20" y="9"/>
                    <a:pt x="15" y="15"/>
                    <a:pt x="15" y="15"/>
                  </a:cubicBezTo>
                  <a:cubicBezTo>
                    <a:pt x="15" y="15"/>
                    <a:pt x="0" y="11"/>
                    <a:pt x="3" y="6"/>
                  </a:cubicBezTo>
                  <a:cubicBezTo>
                    <a:pt x="7" y="2"/>
                    <a:pt x="12" y="0"/>
                    <a:pt x="12" y="0"/>
                  </a:cubicBezTo>
                  <a:cubicBezTo>
                    <a:pt x="12" y="0"/>
                    <a:pt x="20" y="3"/>
                    <a:pt x="20" y="6"/>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09" name="Freeform 886"/>
            <p:cNvSpPr>
              <a:spLocks/>
            </p:cNvSpPr>
            <p:nvPr/>
          </p:nvSpPr>
          <p:spPr bwMode="auto">
            <a:xfrm>
              <a:off x="3552825" y="6650038"/>
              <a:ext cx="77788" cy="57150"/>
            </a:xfrm>
            <a:custGeom>
              <a:avLst/>
              <a:gdLst>
                <a:gd name="T0" fmla="*/ 77788 w 21"/>
                <a:gd name="T1" fmla="*/ 26670 h 15"/>
                <a:gd name="T2" fmla="*/ 59267 w 21"/>
                <a:gd name="T3" fmla="*/ 57150 h 15"/>
                <a:gd name="T4" fmla="*/ 14817 w 21"/>
                <a:gd name="T5" fmla="*/ 26670 h 15"/>
                <a:gd name="T6" fmla="*/ 44450 w 21"/>
                <a:gd name="T7" fmla="*/ 0 h 15"/>
                <a:gd name="T8" fmla="*/ 77788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0" name="Freeform 887"/>
            <p:cNvSpPr>
              <a:spLocks/>
            </p:cNvSpPr>
            <p:nvPr/>
          </p:nvSpPr>
          <p:spPr bwMode="auto">
            <a:xfrm>
              <a:off x="3251200" y="6473825"/>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3"/>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1" name="Freeform 888"/>
            <p:cNvSpPr>
              <a:spLocks/>
            </p:cNvSpPr>
            <p:nvPr/>
          </p:nvSpPr>
          <p:spPr bwMode="auto">
            <a:xfrm>
              <a:off x="3643313" y="6364288"/>
              <a:ext cx="77788" cy="55563"/>
            </a:xfrm>
            <a:custGeom>
              <a:avLst/>
              <a:gdLst>
                <a:gd name="T0" fmla="*/ 77788 w 21"/>
                <a:gd name="T1" fmla="*/ 25929 h 15"/>
                <a:gd name="T2" fmla="*/ 59267 w 21"/>
                <a:gd name="T3" fmla="*/ 55563 h 15"/>
                <a:gd name="T4" fmla="*/ 14817 w 21"/>
                <a:gd name="T5" fmla="*/ 25929 h 15"/>
                <a:gd name="T6" fmla="*/ 44450 w 21"/>
                <a:gd name="T7" fmla="*/ 0 h 15"/>
                <a:gd name="T8" fmla="*/ 77788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2" name="Freeform 889"/>
            <p:cNvSpPr>
              <a:spLocks/>
            </p:cNvSpPr>
            <p:nvPr/>
          </p:nvSpPr>
          <p:spPr bwMode="auto">
            <a:xfrm>
              <a:off x="3910013" y="6059488"/>
              <a:ext cx="77788" cy="55563"/>
            </a:xfrm>
            <a:custGeom>
              <a:avLst/>
              <a:gdLst>
                <a:gd name="T0" fmla="*/ 77788 w 21"/>
                <a:gd name="T1" fmla="*/ 25929 h 15"/>
                <a:gd name="T2" fmla="*/ 59267 w 21"/>
                <a:gd name="T3" fmla="*/ 55563 h 15"/>
                <a:gd name="T4" fmla="*/ 14817 w 21"/>
                <a:gd name="T5" fmla="*/ 25929 h 15"/>
                <a:gd name="T6" fmla="*/ 44450 w 21"/>
                <a:gd name="T7" fmla="*/ 0 h 15"/>
                <a:gd name="T8" fmla="*/ 77788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3" name="Freeform 890"/>
            <p:cNvSpPr>
              <a:spLocks/>
            </p:cNvSpPr>
            <p:nvPr/>
          </p:nvSpPr>
          <p:spPr bwMode="auto">
            <a:xfrm>
              <a:off x="4333875" y="5618163"/>
              <a:ext cx="52388" cy="41275"/>
            </a:xfrm>
            <a:custGeom>
              <a:avLst/>
              <a:gdLst>
                <a:gd name="T0" fmla="*/ 52388 w 14"/>
                <a:gd name="T1" fmla="*/ 18761 h 11"/>
                <a:gd name="T2" fmla="*/ 41162 w 14"/>
                <a:gd name="T3" fmla="*/ 41275 h 11"/>
                <a:gd name="T4" fmla="*/ 11226 w 14"/>
                <a:gd name="T5" fmla="*/ 18761 h 11"/>
                <a:gd name="T6" fmla="*/ 29936 w 14"/>
                <a:gd name="T7" fmla="*/ 0 h 11"/>
                <a:gd name="T8" fmla="*/ 52388 w 14"/>
                <a:gd name="T9" fmla="*/ 1876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1">
                  <a:moveTo>
                    <a:pt x="14" y="5"/>
                  </a:moveTo>
                  <a:cubicBezTo>
                    <a:pt x="14" y="7"/>
                    <a:pt x="11" y="11"/>
                    <a:pt x="11" y="11"/>
                  </a:cubicBezTo>
                  <a:cubicBezTo>
                    <a:pt x="11" y="11"/>
                    <a:pt x="0" y="8"/>
                    <a:pt x="3" y="5"/>
                  </a:cubicBezTo>
                  <a:cubicBezTo>
                    <a:pt x="5" y="2"/>
                    <a:pt x="8" y="0"/>
                    <a:pt x="8" y="0"/>
                  </a:cubicBezTo>
                  <a:cubicBezTo>
                    <a:pt x="8" y="0"/>
                    <a:pt x="14" y="3"/>
                    <a:pt x="14" y="5"/>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4" name="Freeform 891"/>
            <p:cNvSpPr>
              <a:spLocks/>
            </p:cNvSpPr>
            <p:nvPr/>
          </p:nvSpPr>
          <p:spPr bwMode="auto">
            <a:xfrm>
              <a:off x="4314825" y="5900738"/>
              <a:ext cx="46038" cy="41275"/>
            </a:xfrm>
            <a:custGeom>
              <a:avLst/>
              <a:gdLst>
                <a:gd name="T0" fmla="*/ 38365 w 12"/>
                <a:gd name="T1" fmla="*/ 37523 h 11"/>
                <a:gd name="T2" fmla="*/ 15346 w 12"/>
                <a:gd name="T3" fmla="*/ 37523 h 11"/>
                <a:gd name="T4" fmla="*/ 15346 w 12"/>
                <a:gd name="T5" fmla="*/ 0 h 11"/>
                <a:gd name="T6" fmla="*/ 42202 w 12"/>
                <a:gd name="T7" fmla="*/ 11257 h 11"/>
                <a:gd name="T8" fmla="*/ 38365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5" name="Freeform 892"/>
            <p:cNvSpPr>
              <a:spLocks/>
            </p:cNvSpPr>
            <p:nvPr/>
          </p:nvSpPr>
          <p:spPr bwMode="auto">
            <a:xfrm>
              <a:off x="3402013" y="5826125"/>
              <a:ext cx="44450" cy="41275"/>
            </a:xfrm>
            <a:custGeom>
              <a:avLst/>
              <a:gdLst>
                <a:gd name="T0" fmla="*/ 37042 w 12"/>
                <a:gd name="T1" fmla="*/ 37523 h 11"/>
                <a:gd name="T2" fmla="*/ 11113 w 12"/>
                <a:gd name="T3" fmla="*/ 37523 h 11"/>
                <a:gd name="T4" fmla="*/ 14817 w 12"/>
                <a:gd name="T5" fmla="*/ 3752 h 11"/>
                <a:gd name="T6" fmla="*/ 40746 w 12"/>
                <a:gd name="T7" fmla="*/ 11257 h 11"/>
                <a:gd name="T8" fmla="*/ 37042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3" y="10"/>
                    <a:pt x="3" y="10"/>
                  </a:cubicBezTo>
                  <a:cubicBezTo>
                    <a:pt x="3" y="10"/>
                    <a:pt x="0" y="0"/>
                    <a:pt x="4" y="1"/>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6" name="Freeform 893"/>
            <p:cNvSpPr>
              <a:spLocks/>
            </p:cNvSpPr>
            <p:nvPr/>
          </p:nvSpPr>
          <p:spPr bwMode="auto">
            <a:xfrm>
              <a:off x="3503613" y="5332413"/>
              <a:ext cx="41275" cy="41275"/>
            </a:xfrm>
            <a:custGeom>
              <a:avLst/>
              <a:gdLst>
                <a:gd name="T0" fmla="*/ 33770 w 11"/>
                <a:gd name="T1" fmla="*/ 37523 h 11"/>
                <a:gd name="T2" fmla="*/ 11257 w 11"/>
                <a:gd name="T3" fmla="*/ 37523 h 11"/>
                <a:gd name="T4" fmla="*/ 11257 w 11"/>
                <a:gd name="T5" fmla="*/ 0 h 11"/>
                <a:gd name="T6" fmla="*/ 37523 w 11"/>
                <a:gd name="T7" fmla="*/ 11257 h 11"/>
                <a:gd name="T8" fmla="*/ 33770 w 11"/>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9" y="10"/>
                  </a:moveTo>
                  <a:cubicBezTo>
                    <a:pt x="7" y="11"/>
                    <a:pt x="3" y="10"/>
                    <a:pt x="3" y="10"/>
                  </a:cubicBezTo>
                  <a:cubicBezTo>
                    <a:pt x="3" y="10"/>
                    <a:pt x="0" y="0"/>
                    <a:pt x="3" y="0"/>
                  </a:cubicBezTo>
                  <a:cubicBezTo>
                    <a:pt x="7" y="1"/>
                    <a:pt x="10" y="3"/>
                    <a:pt x="10" y="3"/>
                  </a:cubicBezTo>
                  <a:cubicBezTo>
                    <a:pt x="10" y="3"/>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7" name="Freeform 894"/>
            <p:cNvSpPr>
              <a:spLocks/>
            </p:cNvSpPr>
            <p:nvPr/>
          </p:nvSpPr>
          <p:spPr bwMode="auto">
            <a:xfrm>
              <a:off x="3201988" y="5565775"/>
              <a:ext cx="46038" cy="41275"/>
            </a:xfrm>
            <a:custGeom>
              <a:avLst/>
              <a:gdLst>
                <a:gd name="T0" fmla="*/ 38365 w 12"/>
                <a:gd name="T1" fmla="*/ 37523 h 11"/>
                <a:gd name="T2" fmla="*/ 15346 w 12"/>
                <a:gd name="T3" fmla="*/ 37523 h 11"/>
                <a:gd name="T4" fmla="*/ 15346 w 12"/>
                <a:gd name="T5" fmla="*/ 0 h 11"/>
                <a:gd name="T6" fmla="*/ 42202 w 12"/>
                <a:gd name="T7" fmla="*/ 11257 h 11"/>
                <a:gd name="T8" fmla="*/ 38365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8" name="Freeform 895"/>
            <p:cNvSpPr>
              <a:spLocks/>
            </p:cNvSpPr>
            <p:nvPr/>
          </p:nvSpPr>
          <p:spPr bwMode="auto">
            <a:xfrm>
              <a:off x="3957638" y="5659438"/>
              <a:ext cx="46038" cy="42863"/>
            </a:xfrm>
            <a:custGeom>
              <a:avLst/>
              <a:gdLst>
                <a:gd name="T0" fmla="*/ 38365 w 12"/>
                <a:gd name="T1" fmla="*/ 38966 h 11"/>
                <a:gd name="T2" fmla="*/ 15346 w 12"/>
                <a:gd name="T3" fmla="*/ 38966 h 11"/>
                <a:gd name="T4" fmla="*/ 15346 w 12"/>
                <a:gd name="T5" fmla="*/ 0 h 11"/>
                <a:gd name="T6" fmla="*/ 42202 w 12"/>
                <a:gd name="T7" fmla="*/ 11690 h 11"/>
                <a:gd name="T8" fmla="*/ 38365 w 12"/>
                <a:gd name="T9" fmla="*/ 3896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19" name="Freeform 896"/>
            <p:cNvSpPr>
              <a:spLocks/>
            </p:cNvSpPr>
            <p:nvPr/>
          </p:nvSpPr>
          <p:spPr bwMode="auto">
            <a:xfrm>
              <a:off x="3827463" y="6081713"/>
              <a:ext cx="44450" cy="41275"/>
            </a:xfrm>
            <a:custGeom>
              <a:avLst/>
              <a:gdLst>
                <a:gd name="T0" fmla="*/ 37042 w 12"/>
                <a:gd name="T1" fmla="*/ 37523 h 11"/>
                <a:gd name="T2" fmla="*/ 14817 w 12"/>
                <a:gd name="T3" fmla="*/ 37523 h 11"/>
                <a:gd name="T4" fmla="*/ 14817 w 12"/>
                <a:gd name="T5" fmla="*/ 3752 h 11"/>
                <a:gd name="T6" fmla="*/ 40746 w 12"/>
                <a:gd name="T7" fmla="*/ 11257 h 11"/>
                <a:gd name="T8" fmla="*/ 37042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1"/>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0" name="Freeform 897"/>
            <p:cNvSpPr>
              <a:spLocks/>
            </p:cNvSpPr>
            <p:nvPr/>
          </p:nvSpPr>
          <p:spPr bwMode="auto">
            <a:xfrm>
              <a:off x="3814763" y="6405563"/>
              <a:ext cx="60325" cy="41275"/>
            </a:xfrm>
            <a:custGeom>
              <a:avLst/>
              <a:gdLst>
                <a:gd name="T0" fmla="*/ 33933 w 16"/>
                <a:gd name="T1" fmla="*/ 37523 h 11"/>
                <a:gd name="T2" fmla="*/ 11311 w 16"/>
                <a:gd name="T3" fmla="*/ 37523 h 11"/>
                <a:gd name="T4" fmla="*/ 11311 w 16"/>
                <a:gd name="T5" fmla="*/ 0 h 11"/>
                <a:gd name="T6" fmla="*/ 60325 w 16"/>
                <a:gd name="T7" fmla="*/ 11257 h 11"/>
                <a:gd name="T8" fmla="*/ 3393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9" y="10"/>
                  </a:moveTo>
                  <a:cubicBezTo>
                    <a:pt x="7" y="11"/>
                    <a:pt x="3" y="10"/>
                    <a:pt x="3" y="10"/>
                  </a:cubicBezTo>
                  <a:cubicBezTo>
                    <a:pt x="3" y="10"/>
                    <a:pt x="0" y="0"/>
                    <a:pt x="3" y="0"/>
                  </a:cubicBezTo>
                  <a:cubicBezTo>
                    <a:pt x="7" y="1"/>
                    <a:pt x="16" y="3"/>
                    <a:pt x="16" y="3"/>
                  </a:cubicBezTo>
                  <a:cubicBezTo>
                    <a:pt x="16" y="3"/>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1" name="Freeform 898"/>
            <p:cNvSpPr>
              <a:spLocks/>
            </p:cNvSpPr>
            <p:nvPr/>
          </p:nvSpPr>
          <p:spPr bwMode="auto">
            <a:xfrm>
              <a:off x="3243263" y="6680200"/>
              <a:ext cx="65088" cy="41275"/>
            </a:xfrm>
            <a:custGeom>
              <a:avLst/>
              <a:gdLst>
                <a:gd name="T0" fmla="*/ 38287 w 17"/>
                <a:gd name="T1" fmla="*/ 37523 h 11"/>
                <a:gd name="T2" fmla="*/ 11486 w 17"/>
                <a:gd name="T3" fmla="*/ 37523 h 11"/>
                <a:gd name="T4" fmla="*/ 15315 w 17"/>
                <a:gd name="T5" fmla="*/ 3752 h 11"/>
                <a:gd name="T6" fmla="*/ 65088 w 17"/>
                <a:gd name="T7" fmla="*/ 15009 h 11"/>
                <a:gd name="T8" fmla="*/ 38287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1"/>
                  </a:cubicBezTo>
                  <a:cubicBezTo>
                    <a:pt x="8" y="1"/>
                    <a:pt x="17" y="4"/>
                    <a:pt x="17" y="4"/>
                  </a:cubicBezTo>
                  <a:cubicBezTo>
                    <a:pt x="17" y="4"/>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2" name="Freeform 899"/>
            <p:cNvSpPr>
              <a:spLocks/>
            </p:cNvSpPr>
            <p:nvPr/>
          </p:nvSpPr>
          <p:spPr bwMode="auto">
            <a:xfrm>
              <a:off x="2921000" y="5881688"/>
              <a:ext cx="60325" cy="41275"/>
            </a:xfrm>
            <a:custGeom>
              <a:avLst/>
              <a:gdLst>
                <a:gd name="T0" fmla="*/ 37703 w 16"/>
                <a:gd name="T1" fmla="*/ 37523 h 11"/>
                <a:gd name="T2" fmla="*/ 11311 w 16"/>
                <a:gd name="T3" fmla="*/ 37523 h 11"/>
                <a:gd name="T4" fmla="*/ 15081 w 16"/>
                <a:gd name="T5" fmla="*/ 3752 h 11"/>
                <a:gd name="T6" fmla="*/ 60325 w 16"/>
                <a:gd name="T7" fmla="*/ 15009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1"/>
                  </a:cubicBezTo>
                  <a:cubicBezTo>
                    <a:pt x="8" y="1"/>
                    <a:pt x="16" y="4"/>
                    <a:pt x="16" y="4"/>
                  </a:cubicBezTo>
                  <a:cubicBezTo>
                    <a:pt x="16" y="4"/>
                    <a:pt x="11"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3" name="Freeform 900"/>
            <p:cNvSpPr>
              <a:spLocks/>
            </p:cNvSpPr>
            <p:nvPr/>
          </p:nvSpPr>
          <p:spPr bwMode="auto">
            <a:xfrm>
              <a:off x="3751263" y="5637213"/>
              <a:ext cx="60325" cy="41275"/>
            </a:xfrm>
            <a:custGeom>
              <a:avLst/>
              <a:gdLst>
                <a:gd name="T0" fmla="*/ 37703 w 16"/>
                <a:gd name="T1" fmla="*/ 37523 h 11"/>
                <a:gd name="T2" fmla="*/ 11311 w 16"/>
                <a:gd name="T3" fmla="*/ 37523 h 11"/>
                <a:gd name="T4" fmla="*/ 15081 w 16"/>
                <a:gd name="T5" fmla="*/ 0 h 11"/>
                <a:gd name="T6" fmla="*/ 60325 w 16"/>
                <a:gd name="T7" fmla="*/ 11257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4" name="Freeform 901"/>
            <p:cNvSpPr>
              <a:spLocks/>
            </p:cNvSpPr>
            <p:nvPr/>
          </p:nvSpPr>
          <p:spPr bwMode="auto">
            <a:xfrm>
              <a:off x="2860675" y="5370513"/>
              <a:ext cx="63500" cy="41275"/>
            </a:xfrm>
            <a:custGeom>
              <a:avLst/>
              <a:gdLst>
                <a:gd name="T0" fmla="*/ 37353 w 17"/>
                <a:gd name="T1" fmla="*/ 37523 h 11"/>
                <a:gd name="T2" fmla="*/ 11206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5" name="Freeform 902"/>
            <p:cNvSpPr>
              <a:spLocks/>
            </p:cNvSpPr>
            <p:nvPr/>
          </p:nvSpPr>
          <p:spPr bwMode="auto">
            <a:xfrm>
              <a:off x="2684463" y="5626100"/>
              <a:ext cx="58738" cy="41275"/>
            </a:xfrm>
            <a:custGeom>
              <a:avLst/>
              <a:gdLst>
                <a:gd name="T0" fmla="*/ 33040 w 16"/>
                <a:gd name="T1" fmla="*/ 37523 h 11"/>
                <a:gd name="T2" fmla="*/ 11013 w 16"/>
                <a:gd name="T3" fmla="*/ 37523 h 11"/>
                <a:gd name="T4" fmla="*/ 11013 w 16"/>
                <a:gd name="T5" fmla="*/ 3752 h 11"/>
                <a:gd name="T6" fmla="*/ 58738 w 16"/>
                <a:gd name="T7" fmla="*/ 15009 h 11"/>
                <a:gd name="T8" fmla="*/ 33040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9" y="10"/>
                  </a:moveTo>
                  <a:cubicBezTo>
                    <a:pt x="7" y="11"/>
                    <a:pt x="3" y="10"/>
                    <a:pt x="3" y="10"/>
                  </a:cubicBezTo>
                  <a:cubicBezTo>
                    <a:pt x="3" y="10"/>
                    <a:pt x="0" y="0"/>
                    <a:pt x="3" y="1"/>
                  </a:cubicBezTo>
                  <a:cubicBezTo>
                    <a:pt x="7" y="1"/>
                    <a:pt x="16" y="4"/>
                    <a:pt x="16" y="4"/>
                  </a:cubicBezTo>
                  <a:cubicBezTo>
                    <a:pt x="16" y="4"/>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6" name="Freeform 903"/>
            <p:cNvSpPr>
              <a:spLocks/>
            </p:cNvSpPr>
            <p:nvPr/>
          </p:nvSpPr>
          <p:spPr bwMode="auto">
            <a:xfrm>
              <a:off x="4127500" y="5378450"/>
              <a:ext cx="60325" cy="41275"/>
            </a:xfrm>
            <a:custGeom>
              <a:avLst/>
              <a:gdLst>
                <a:gd name="T0" fmla="*/ 37703 w 16"/>
                <a:gd name="T1" fmla="*/ 37523 h 11"/>
                <a:gd name="T2" fmla="*/ 11311 w 16"/>
                <a:gd name="T3" fmla="*/ 37523 h 11"/>
                <a:gd name="T4" fmla="*/ 15081 w 16"/>
                <a:gd name="T5" fmla="*/ 0 h 11"/>
                <a:gd name="T6" fmla="*/ 60325 w 16"/>
                <a:gd name="T7" fmla="*/ 15009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4"/>
                    <a:pt x="16" y="4"/>
                  </a:cubicBezTo>
                  <a:cubicBezTo>
                    <a:pt x="16" y="4"/>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7" name="Freeform 904"/>
            <p:cNvSpPr>
              <a:spLocks/>
            </p:cNvSpPr>
            <p:nvPr/>
          </p:nvSpPr>
          <p:spPr bwMode="auto">
            <a:xfrm>
              <a:off x="3781425" y="5268913"/>
              <a:ext cx="63500" cy="41275"/>
            </a:xfrm>
            <a:custGeom>
              <a:avLst/>
              <a:gdLst>
                <a:gd name="T0" fmla="*/ 37353 w 17"/>
                <a:gd name="T1" fmla="*/ 37523 h 11"/>
                <a:gd name="T2" fmla="*/ 14941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4" y="10"/>
                    <a:pt x="4" y="10"/>
                  </a:cubicBezTo>
                  <a:cubicBezTo>
                    <a:pt x="4"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8" name="Freeform 905"/>
            <p:cNvSpPr>
              <a:spLocks/>
            </p:cNvSpPr>
            <p:nvPr/>
          </p:nvSpPr>
          <p:spPr bwMode="auto">
            <a:xfrm>
              <a:off x="4394200" y="5359400"/>
              <a:ext cx="60325" cy="41275"/>
            </a:xfrm>
            <a:custGeom>
              <a:avLst/>
              <a:gdLst>
                <a:gd name="T0" fmla="*/ 37703 w 16"/>
                <a:gd name="T1" fmla="*/ 37523 h 11"/>
                <a:gd name="T2" fmla="*/ 11311 w 16"/>
                <a:gd name="T3" fmla="*/ 37523 h 11"/>
                <a:gd name="T4" fmla="*/ 15081 w 16"/>
                <a:gd name="T5" fmla="*/ 0 h 11"/>
                <a:gd name="T6" fmla="*/ 60325 w 16"/>
                <a:gd name="T7" fmla="*/ 11257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29" name="Freeform 906"/>
            <p:cNvSpPr>
              <a:spLocks/>
            </p:cNvSpPr>
            <p:nvPr/>
          </p:nvSpPr>
          <p:spPr bwMode="auto">
            <a:xfrm>
              <a:off x="3454400" y="6183313"/>
              <a:ext cx="63500" cy="41275"/>
            </a:xfrm>
            <a:custGeom>
              <a:avLst/>
              <a:gdLst>
                <a:gd name="T0" fmla="*/ 37353 w 17"/>
                <a:gd name="T1" fmla="*/ 37523 h 11"/>
                <a:gd name="T2" fmla="*/ 11206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0" name="Freeform 907"/>
            <p:cNvSpPr>
              <a:spLocks/>
            </p:cNvSpPr>
            <p:nvPr/>
          </p:nvSpPr>
          <p:spPr bwMode="auto">
            <a:xfrm>
              <a:off x="2973388" y="6450013"/>
              <a:ext cx="60325" cy="42863"/>
            </a:xfrm>
            <a:custGeom>
              <a:avLst/>
              <a:gdLst>
                <a:gd name="T0" fmla="*/ 37703 w 16"/>
                <a:gd name="T1" fmla="*/ 42863 h 11"/>
                <a:gd name="T2" fmla="*/ 11311 w 16"/>
                <a:gd name="T3" fmla="*/ 42863 h 11"/>
                <a:gd name="T4" fmla="*/ 15081 w 16"/>
                <a:gd name="T5" fmla="*/ 3897 h 11"/>
                <a:gd name="T6" fmla="*/ 60325 w 16"/>
                <a:gd name="T7" fmla="*/ 15587 h 11"/>
                <a:gd name="T8" fmla="*/ 37703 w 16"/>
                <a:gd name="T9" fmla="*/ 4286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1"/>
                  </a:moveTo>
                  <a:cubicBezTo>
                    <a:pt x="8" y="11"/>
                    <a:pt x="3" y="11"/>
                    <a:pt x="3" y="11"/>
                  </a:cubicBezTo>
                  <a:cubicBezTo>
                    <a:pt x="3" y="11"/>
                    <a:pt x="0" y="0"/>
                    <a:pt x="4" y="1"/>
                  </a:cubicBezTo>
                  <a:cubicBezTo>
                    <a:pt x="8" y="1"/>
                    <a:pt x="16" y="4"/>
                    <a:pt x="16" y="4"/>
                  </a:cubicBezTo>
                  <a:cubicBezTo>
                    <a:pt x="16" y="4"/>
                    <a:pt x="12" y="10"/>
                    <a:pt x="10" y="11"/>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1" name="Freeform 908"/>
            <p:cNvSpPr>
              <a:spLocks/>
            </p:cNvSpPr>
            <p:nvPr/>
          </p:nvSpPr>
          <p:spPr bwMode="auto">
            <a:xfrm>
              <a:off x="2740025" y="5953125"/>
              <a:ext cx="38100" cy="53975"/>
            </a:xfrm>
            <a:custGeom>
              <a:avLst/>
              <a:gdLst>
                <a:gd name="T0" fmla="*/ 11430 w 10"/>
                <a:gd name="T1" fmla="*/ 50120 h 14"/>
                <a:gd name="T2" fmla="*/ 0 w 10"/>
                <a:gd name="T3" fmla="*/ 23132 h 14"/>
                <a:gd name="T4" fmla="*/ 34290 w 10"/>
                <a:gd name="T5" fmla="*/ 15421 h 14"/>
                <a:gd name="T6" fmla="*/ 38100 w 10"/>
                <a:gd name="T7" fmla="*/ 42409 h 14"/>
                <a:gd name="T8" fmla="*/ 11430 w 10"/>
                <a:gd name="T9" fmla="*/ 5012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3"/>
                  </a:moveTo>
                  <a:cubicBezTo>
                    <a:pt x="1" y="11"/>
                    <a:pt x="0" y="6"/>
                    <a:pt x="0" y="6"/>
                  </a:cubicBezTo>
                  <a:cubicBezTo>
                    <a:pt x="0" y="6"/>
                    <a:pt x="9" y="0"/>
                    <a:pt x="9" y="4"/>
                  </a:cubicBezTo>
                  <a:cubicBezTo>
                    <a:pt x="10" y="7"/>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2" name="Freeform 909"/>
            <p:cNvSpPr>
              <a:spLocks/>
            </p:cNvSpPr>
            <p:nvPr/>
          </p:nvSpPr>
          <p:spPr bwMode="auto">
            <a:xfrm>
              <a:off x="2559050" y="5359400"/>
              <a:ext cx="38100" cy="52388"/>
            </a:xfrm>
            <a:custGeom>
              <a:avLst/>
              <a:gdLst>
                <a:gd name="T0" fmla="*/ 7620 w 10"/>
                <a:gd name="T1" fmla="*/ 44904 h 14"/>
                <a:gd name="T2" fmla="*/ 0 w 10"/>
                <a:gd name="T3" fmla="*/ 22452 h 14"/>
                <a:gd name="T4" fmla="*/ 34290 w 10"/>
                <a:gd name="T5" fmla="*/ 11226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3"/>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3" name="Freeform 910"/>
            <p:cNvSpPr>
              <a:spLocks/>
            </p:cNvSpPr>
            <p:nvPr/>
          </p:nvSpPr>
          <p:spPr bwMode="auto">
            <a:xfrm>
              <a:off x="2932113" y="5065713"/>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4" name="Freeform 911"/>
            <p:cNvSpPr>
              <a:spLocks/>
            </p:cNvSpPr>
            <p:nvPr/>
          </p:nvSpPr>
          <p:spPr bwMode="auto">
            <a:xfrm>
              <a:off x="2503488" y="5664200"/>
              <a:ext cx="38100" cy="52388"/>
            </a:xfrm>
            <a:custGeom>
              <a:avLst/>
              <a:gdLst>
                <a:gd name="T0" fmla="*/ 7620 w 10"/>
                <a:gd name="T1" fmla="*/ 44904 h 14"/>
                <a:gd name="T2" fmla="*/ 0 w 10"/>
                <a:gd name="T3" fmla="*/ 22452 h 14"/>
                <a:gd name="T4" fmla="*/ 34290 w 10"/>
                <a:gd name="T5" fmla="*/ 14968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5" name="Freeform 912"/>
            <p:cNvSpPr>
              <a:spLocks/>
            </p:cNvSpPr>
            <p:nvPr/>
          </p:nvSpPr>
          <p:spPr bwMode="auto">
            <a:xfrm>
              <a:off x="2300288" y="4945063"/>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6" name="Freeform 913"/>
            <p:cNvSpPr>
              <a:spLocks/>
            </p:cNvSpPr>
            <p:nvPr/>
          </p:nvSpPr>
          <p:spPr bwMode="auto">
            <a:xfrm>
              <a:off x="2360613" y="5095875"/>
              <a:ext cx="41275" cy="52388"/>
            </a:xfrm>
            <a:custGeom>
              <a:avLst/>
              <a:gdLst>
                <a:gd name="T0" fmla="*/ 11257 w 11"/>
                <a:gd name="T1" fmla="*/ 48646 h 14"/>
                <a:gd name="T2" fmla="*/ 0 w 11"/>
                <a:gd name="T3" fmla="*/ 22452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2" y="11"/>
                    <a:pt x="0" y="6"/>
                    <a:pt x="0" y="6"/>
                  </a:cubicBezTo>
                  <a:cubicBezTo>
                    <a:pt x="0" y="6"/>
                    <a:pt x="9" y="0"/>
                    <a:pt x="10" y="4"/>
                  </a:cubicBezTo>
                  <a:cubicBezTo>
                    <a:pt x="11" y="7"/>
                    <a:pt x="10" y="11"/>
                    <a:pt x="10" y="11"/>
                  </a:cubicBezTo>
                  <a:cubicBezTo>
                    <a:pt x="10" y="11"/>
                    <a:pt x="5"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7" name="Freeform 914"/>
            <p:cNvSpPr>
              <a:spLocks/>
            </p:cNvSpPr>
            <p:nvPr/>
          </p:nvSpPr>
          <p:spPr bwMode="auto">
            <a:xfrm>
              <a:off x="2398713" y="5546725"/>
              <a:ext cx="36513" cy="57150"/>
            </a:xfrm>
            <a:custGeom>
              <a:avLst/>
              <a:gdLst>
                <a:gd name="T0" fmla="*/ 7303 w 10"/>
                <a:gd name="T1" fmla="*/ 49530 h 15"/>
                <a:gd name="T2" fmla="*/ 0 w 10"/>
                <a:gd name="T3" fmla="*/ 26670 h 15"/>
                <a:gd name="T4" fmla="*/ 32862 w 10"/>
                <a:gd name="T5" fmla="*/ 15240 h 15"/>
                <a:gd name="T6" fmla="*/ 36513 w 10"/>
                <a:gd name="T7" fmla="*/ 41910 h 15"/>
                <a:gd name="T8" fmla="*/ 7303 w 10"/>
                <a:gd name="T9" fmla="*/ 4953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2" y="13"/>
                  </a:moveTo>
                  <a:cubicBezTo>
                    <a:pt x="1" y="12"/>
                    <a:pt x="0" y="7"/>
                    <a:pt x="0" y="7"/>
                  </a:cubicBezTo>
                  <a:cubicBezTo>
                    <a:pt x="0" y="7"/>
                    <a:pt x="8" y="0"/>
                    <a:pt x="9" y="4"/>
                  </a:cubicBezTo>
                  <a:cubicBezTo>
                    <a:pt x="10" y="8"/>
                    <a:pt x="10" y="11"/>
                    <a:pt x="10" y="11"/>
                  </a:cubicBezTo>
                  <a:cubicBezTo>
                    <a:pt x="10" y="11"/>
                    <a:pt x="4" y="15"/>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8" name="Freeform 915"/>
            <p:cNvSpPr>
              <a:spLocks/>
            </p:cNvSpPr>
            <p:nvPr/>
          </p:nvSpPr>
          <p:spPr bwMode="auto">
            <a:xfrm>
              <a:off x="2803525" y="630396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39" name="Freeform 916"/>
            <p:cNvSpPr>
              <a:spLocks/>
            </p:cNvSpPr>
            <p:nvPr/>
          </p:nvSpPr>
          <p:spPr bwMode="auto">
            <a:xfrm>
              <a:off x="4879975" y="5969000"/>
              <a:ext cx="36513" cy="55563"/>
            </a:xfrm>
            <a:custGeom>
              <a:avLst/>
              <a:gdLst>
                <a:gd name="T0" fmla="*/ 10954 w 10"/>
                <a:gd name="T1" fmla="*/ 48155 h 15"/>
                <a:gd name="T2" fmla="*/ 0 w 10"/>
                <a:gd name="T3" fmla="*/ 25929 h 15"/>
                <a:gd name="T4" fmla="*/ 36513 w 10"/>
                <a:gd name="T5" fmla="*/ 14817 h 15"/>
                <a:gd name="T6" fmla="*/ 36513 w 10"/>
                <a:gd name="T7" fmla="*/ 40746 h 15"/>
                <a:gd name="T8" fmla="*/ 10954 w 10"/>
                <a:gd name="T9" fmla="*/ 4815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3" y="13"/>
                  </a:moveTo>
                  <a:cubicBezTo>
                    <a:pt x="1" y="12"/>
                    <a:pt x="0" y="7"/>
                    <a:pt x="0" y="7"/>
                  </a:cubicBezTo>
                  <a:cubicBezTo>
                    <a:pt x="0" y="7"/>
                    <a:pt x="9" y="0"/>
                    <a:pt x="10" y="4"/>
                  </a:cubicBezTo>
                  <a:cubicBezTo>
                    <a:pt x="10" y="8"/>
                    <a:pt x="10" y="11"/>
                    <a:pt x="10" y="11"/>
                  </a:cubicBezTo>
                  <a:cubicBezTo>
                    <a:pt x="10" y="11"/>
                    <a:pt x="4" y="15"/>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0" name="Freeform 917"/>
            <p:cNvSpPr>
              <a:spLocks/>
            </p:cNvSpPr>
            <p:nvPr/>
          </p:nvSpPr>
          <p:spPr bwMode="auto">
            <a:xfrm>
              <a:off x="4529138" y="626586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1" name="Freeform 918"/>
            <p:cNvSpPr>
              <a:spLocks/>
            </p:cNvSpPr>
            <p:nvPr/>
          </p:nvSpPr>
          <p:spPr bwMode="auto">
            <a:xfrm>
              <a:off x="4600575" y="606266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2" name="Freeform 919"/>
            <p:cNvSpPr>
              <a:spLocks/>
            </p:cNvSpPr>
            <p:nvPr/>
          </p:nvSpPr>
          <p:spPr bwMode="auto">
            <a:xfrm>
              <a:off x="4800600" y="5713413"/>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3" name="Freeform 920"/>
            <p:cNvSpPr>
              <a:spLocks/>
            </p:cNvSpPr>
            <p:nvPr/>
          </p:nvSpPr>
          <p:spPr bwMode="auto">
            <a:xfrm>
              <a:off x="4932363" y="5430838"/>
              <a:ext cx="38100" cy="52388"/>
            </a:xfrm>
            <a:custGeom>
              <a:avLst/>
              <a:gdLst>
                <a:gd name="T0" fmla="*/ 7620 w 10"/>
                <a:gd name="T1" fmla="*/ 44904 h 14"/>
                <a:gd name="T2" fmla="*/ 0 w 10"/>
                <a:gd name="T3" fmla="*/ 22452 h 14"/>
                <a:gd name="T4" fmla="*/ 34290 w 10"/>
                <a:gd name="T5" fmla="*/ 14968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4" name="Freeform 921"/>
            <p:cNvSpPr>
              <a:spLocks/>
            </p:cNvSpPr>
            <p:nvPr/>
          </p:nvSpPr>
          <p:spPr bwMode="auto">
            <a:xfrm>
              <a:off x="4627563" y="5159375"/>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5" name="Freeform 922"/>
            <p:cNvSpPr>
              <a:spLocks/>
            </p:cNvSpPr>
            <p:nvPr/>
          </p:nvSpPr>
          <p:spPr bwMode="auto">
            <a:xfrm>
              <a:off x="4916488" y="4994275"/>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6" name="Freeform 923"/>
            <p:cNvSpPr>
              <a:spLocks/>
            </p:cNvSpPr>
            <p:nvPr/>
          </p:nvSpPr>
          <p:spPr bwMode="auto">
            <a:xfrm>
              <a:off x="4857750" y="5230813"/>
              <a:ext cx="36513" cy="52388"/>
            </a:xfrm>
            <a:custGeom>
              <a:avLst/>
              <a:gdLst>
                <a:gd name="T0" fmla="*/ 10954 w 10"/>
                <a:gd name="T1" fmla="*/ 44904 h 14"/>
                <a:gd name="T2" fmla="*/ 0 w 10"/>
                <a:gd name="T3" fmla="*/ 22452 h 14"/>
                <a:gd name="T4" fmla="*/ 36513 w 10"/>
                <a:gd name="T5" fmla="*/ 11226 h 14"/>
                <a:gd name="T6" fmla="*/ 36513 w 10"/>
                <a:gd name="T7" fmla="*/ 41162 h 14"/>
                <a:gd name="T8" fmla="*/ 10954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2"/>
                  </a:moveTo>
                  <a:cubicBezTo>
                    <a:pt x="1" y="11"/>
                    <a:pt x="0" y="6"/>
                    <a:pt x="0" y="6"/>
                  </a:cubicBezTo>
                  <a:cubicBezTo>
                    <a:pt x="0" y="6"/>
                    <a:pt x="9" y="0"/>
                    <a:pt x="10" y="3"/>
                  </a:cubicBezTo>
                  <a:cubicBezTo>
                    <a:pt x="10"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7" name="Freeform 924"/>
            <p:cNvSpPr>
              <a:spLocks/>
            </p:cNvSpPr>
            <p:nvPr/>
          </p:nvSpPr>
          <p:spPr bwMode="auto">
            <a:xfrm>
              <a:off x="3852863" y="5024438"/>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8" name="Freeform 925"/>
            <p:cNvSpPr>
              <a:spLocks/>
            </p:cNvSpPr>
            <p:nvPr/>
          </p:nvSpPr>
          <p:spPr bwMode="auto">
            <a:xfrm>
              <a:off x="4171950" y="6251575"/>
              <a:ext cx="38100" cy="52388"/>
            </a:xfrm>
            <a:custGeom>
              <a:avLst/>
              <a:gdLst>
                <a:gd name="T0" fmla="*/ 7620 w 10"/>
                <a:gd name="T1" fmla="*/ 48646 h 14"/>
                <a:gd name="T2" fmla="*/ 0 w 10"/>
                <a:gd name="T3" fmla="*/ 22452 h 14"/>
                <a:gd name="T4" fmla="*/ 34290 w 10"/>
                <a:gd name="T5" fmla="*/ 14968 h 14"/>
                <a:gd name="T6" fmla="*/ 3810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6"/>
                    <a:pt x="0" y="6"/>
                  </a:cubicBezTo>
                  <a:cubicBezTo>
                    <a:pt x="0" y="6"/>
                    <a:pt x="8" y="0"/>
                    <a:pt x="9" y="4"/>
                  </a:cubicBezTo>
                  <a:cubicBezTo>
                    <a:pt x="10" y="7"/>
                    <a:pt x="10" y="11"/>
                    <a:pt x="10" y="11"/>
                  </a:cubicBezTo>
                  <a:cubicBezTo>
                    <a:pt x="10"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49" name="Freeform 926"/>
            <p:cNvSpPr>
              <a:spLocks/>
            </p:cNvSpPr>
            <p:nvPr/>
          </p:nvSpPr>
          <p:spPr bwMode="auto">
            <a:xfrm>
              <a:off x="4160838" y="6499225"/>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0" name="Freeform 927"/>
            <p:cNvSpPr>
              <a:spLocks/>
            </p:cNvSpPr>
            <p:nvPr/>
          </p:nvSpPr>
          <p:spPr bwMode="auto">
            <a:xfrm>
              <a:off x="3643313" y="6624638"/>
              <a:ext cx="36513" cy="52388"/>
            </a:xfrm>
            <a:custGeom>
              <a:avLst/>
              <a:gdLst>
                <a:gd name="T0" fmla="*/ 7303 w 10"/>
                <a:gd name="T1" fmla="*/ 48646 h 14"/>
                <a:gd name="T2" fmla="*/ 0 w 10"/>
                <a:gd name="T3" fmla="*/ 26194 h 14"/>
                <a:gd name="T4" fmla="*/ 32862 w 10"/>
                <a:gd name="T5" fmla="*/ 14968 h 14"/>
                <a:gd name="T6" fmla="*/ 32862 w 10"/>
                <a:gd name="T7" fmla="*/ 41162 h 14"/>
                <a:gd name="T8" fmla="*/ 7303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1" name="Freeform 928"/>
            <p:cNvSpPr>
              <a:spLocks/>
            </p:cNvSpPr>
            <p:nvPr/>
          </p:nvSpPr>
          <p:spPr bwMode="auto">
            <a:xfrm>
              <a:off x="3465513" y="6419850"/>
              <a:ext cx="38100" cy="53975"/>
            </a:xfrm>
            <a:custGeom>
              <a:avLst/>
              <a:gdLst>
                <a:gd name="T0" fmla="*/ 7620 w 10"/>
                <a:gd name="T1" fmla="*/ 50120 h 14"/>
                <a:gd name="T2" fmla="*/ 0 w 10"/>
                <a:gd name="T3" fmla="*/ 26988 h 14"/>
                <a:gd name="T4" fmla="*/ 34290 w 10"/>
                <a:gd name="T5" fmla="*/ 15421 h 14"/>
                <a:gd name="T6" fmla="*/ 34290 w 10"/>
                <a:gd name="T7" fmla="*/ 42409 h 14"/>
                <a:gd name="T8" fmla="*/ 7620 w 10"/>
                <a:gd name="T9" fmla="*/ 5012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2" name="Freeform 929"/>
            <p:cNvSpPr>
              <a:spLocks/>
            </p:cNvSpPr>
            <p:nvPr/>
          </p:nvSpPr>
          <p:spPr bwMode="auto">
            <a:xfrm>
              <a:off x="3255963" y="6326188"/>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3" name="Freeform 930"/>
            <p:cNvSpPr>
              <a:spLocks/>
            </p:cNvSpPr>
            <p:nvPr/>
          </p:nvSpPr>
          <p:spPr bwMode="auto">
            <a:xfrm>
              <a:off x="3660775" y="6202363"/>
              <a:ext cx="38100" cy="52388"/>
            </a:xfrm>
            <a:custGeom>
              <a:avLst/>
              <a:gdLst>
                <a:gd name="T0" fmla="*/ 11430 w 10"/>
                <a:gd name="T1" fmla="*/ 48646 h 14"/>
                <a:gd name="T2" fmla="*/ 0 w 10"/>
                <a:gd name="T3" fmla="*/ 26194 h 14"/>
                <a:gd name="T4" fmla="*/ 34290 w 10"/>
                <a:gd name="T5" fmla="*/ 14968 h 14"/>
                <a:gd name="T6" fmla="*/ 38100 w 10"/>
                <a:gd name="T7" fmla="*/ 41162 h 14"/>
                <a:gd name="T8" fmla="*/ 1143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3"/>
                  </a:moveTo>
                  <a:cubicBezTo>
                    <a:pt x="1" y="11"/>
                    <a:pt x="0" y="7"/>
                    <a:pt x="0" y="7"/>
                  </a:cubicBezTo>
                  <a:cubicBezTo>
                    <a:pt x="0" y="7"/>
                    <a:pt x="8" y="0"/>
                    <a:pt x="9" y="4"/>
                  </a:cubicBezTo>
                  <a:cubicBezTo>
                    <a:pt x="10"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4" name="Freeform 931"/>
            <p:cNvSpPr>
              <a:spLocks/>
            </p:cNvSpPr>
            <p:nvPr/>
          </p:nvSpPr>
          <p:spPr bwMode="auto">
            <a:xfrm>
              <a:off x="3721100" y="6021388"/>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5" name="Freeform 932"/>
            <p:cNvSpPr>
              <a:spLocks/>
            </p:cNvSpPr>
            <p:nvPr/>
          </p:nvSpPr>
          <p:spPr bwMode="auto">
            <a:xfrm>
              <a:off x="4041775" y="4440238"/>
              <a:ext cx="307975" cy="519113"/>
            </a:xfrm>
            <a:custGeom>
              <a:avLst/>
              <a:gdLst>
                <a:gd name="T0" fmla="*/ 296708 w 82"/>
                <a:gd name="T1" fmla="*/ 124136 h 138"/>
                <a:gd name="T2" fmla="*/ 304219 w 82"/>
                <a:gd name="T3" fmla="*/ 90281 h 138"/>
                <a:gd name="T4" fmla="*/ 251638 w 82"/>
                <a:gd name="T5" fmla="*/ 37617 h 138"/>
                <a:gd name="T6" fmla="*/ 236615 w 82"/>
                <a:gd name="T7" fmla="*/ 37617 h 138"/>
                <a:gd name="T8" fmla="*/ 184034 w 82"/>
                <a:gd name="T9" fmla="*/ 0 h 138"/>
                <a:gd name="T10" fmla="*/ 138964 w 82"/>
                <a:gd name="T11" fmla="*/ 26332 h 138"/>
                <a:gd name="T12" fmla="*/ 101406 w 82"/>
                <a:gd name="T13" fmla="*/ 11285 h 138"/>
                <a:gd name="T14" fmla="*/ 45070 w 82"/>
                <a:gd name="T15" fmla="*/ 67710 h 138"/>
                <a:gd name="T16" fmla="*/ 48825 w 82"/>
                <a:gd name="T17" fmla="*/ 82757 h 138"/>
                <a:gd name="T18" fmla="*/ 0 w 82"/>
                <a:gd name="T19" fmla="*/ 139182 h 138"/>
                <a:gd name="T20" fmla="*/ 41314 w 82"/>
                <a:gd name="T21" fmla="*/ 191846 h 138"/>
                <a:gd name="T22" fmla="*/ 30046 w 82"/>
                <a:gd name="T23" fmla="*/ 225701 h 138"/>
                <a:gd name="T24" fmla="*/ 82627 w 82"/>
                <a:gd name="T25" fmla="*/ 278365 h 138"/>
                <a:gd name="T26" fmla="*/ 112674 w 82"/>
                <a:gd name="T27" fmla="*/ 504066 h 138"/>
                <a:gd name="T28" fmla="*/ 199057 w 82"/>
                <a:gd name="T29" fmla="*/ 519113 h 138"/>
                <a:gd name="T30" fmla="*/ 221592 w 82"/>
                <a:gd name="T31" fmla="*/ 293412 h 138"/>
                <a:gd name="T32" fmla="*/ 266661 w 82"/>
                <a:gd name="T33" fmla="*/ 236986 h 138"/>
                <a:gd name="T34" fmla="*/ 259150 w 82"/>
                <a:gd name="T35" fmla="*/ 210655 h 138"/>
                <a:gd name="T36" fmla="*/ 304219 w 82"/>
                <a:gd name="T37" fmla="*/ 154229 h 138"/>
                <a:gd name="T38" fmla="*/ 296708 w 82"/>
                <a:gd name="T39" fmla="*/ 124136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138">
                  <a:moveTo>
                    <a:pt x="79" y="33"/>
                  </a:moveTo>
                  <a:cubicBezTo>
                    <a:pt x="80" y="30"/>
                    <a:pt x="81" y="27"/>
                    <a:pt x="81" y="24"/>
                  </a:cubicBezTo>
                  <a:cubicBezTo>
                    <a:pt x="81" y="16"/>
                    <a:pt x="75" y="10"/>
                    <a:pt x="67" y="10"/>
                  </a:cubicBezTo>
                  <a:cubicBezTo>
                    <a:pt x="66" y="10"/>
                    <a:pt x="64" y="10"/>
                    <a:pt x="63" y="10"/>
                  </a:cubicBezTo>
                  <a:cubicBezTo>
                    <a:pt x="61" y="4"/>
                    <a:pt x="56" y="0"/>
                    <a:pt x="49" y="0"/>
                  </a:cubicBezTo>
                  <a:cubicBezTo>
                    <a:pt x="44" y="0"/>
                    <a:pt x="39" y="3"/>
                    <a:pt x="37" y="7"/>
                  </a:cubicBezTo>
                  <a:cubicBezTo>
                    <a:pt x="34" y="5"/>
                    <a:pt x="30" y="3"/>
                    <a:pt x="27" y="3"/>
                  </a:cubicBezTo>
                  <a:cubicBezTo>
                    <a:pt x="19" y="3"/>
                    <a:pt x="12" y="10"/>
                    <a:pt x="12" y="18"/>
                  </a:cubicBezTo>
                  <a:cubicBezTo>
                    <a:pt x="12" y="19"/>
                    <a:pt x="12" y="21"/>
                    <a:pt x="13" y="22"/>
                  </a:cubicBezTo>
                  <a:cubicBezTo>
                    <a:pt x="6" y="23"/>
                    <a:pt x="0" y="29"/>
                    <a:pt x="0" y="37"/>
                  </a:cubicBezTo>
                  <a:cubicBezTo>
                    <a:pt x="0" y="44"/>
                    <a:pt x="5" y="49"/>
                    <a:pt x="11" y="51"/>
                  </a:cubicBezTo>
                  <a:cubicBezTo>
                    <a:pt x="9" y="53"/>
                    <a:pt x="8" y="56"/>
                    <a:pt x="8" y="60"/>
                  </a:cubicBezTo>
                  <a:cubicBezTo>
                    <a:pt x="8" y="67"/>
                    <a:pt x="14" y="74"/>
                    <a:pt x="22" y="74"/>
                  </a:cubicBezTo>
                  <a:cubicBezTo>
                    <a:pt x="30" y="134"/>
                    <a:pt x="30" y="134"/>
                    <a:pt x="30" y="134"/>
                  </a:cubicBezTo>
                  <a:cubicBezTo>
                    <a:pt x="53" y="138"/>
                    <a:pt x="53" y="138"/>
                    <a:pt x="53" y="138"/>
                  </a:cubicBezTo>
                  <a:cubicBezTo>
                    <a:pt x="59" y="78"/>
                    <a:pt x="59" y="78"/>
                    <a:pt x="59" y="78"/>
                  </a:cubicBezTo>
                  <a:cubicBezTo>
                    <a:pt x="66" y="76"/>
                    <a:pt x="71" y="70"/>
                    <a:pt x="71" y="63"/>
                  </a:cubicBezTo>
                  <a:cubicBezTo>
                    <a:pt x="71" y="60"/>
                    <a:pt x="70" y="58"/>
                    <a:pt x="69" y="56"/>
                  </a:cubicBezTo>
                  <a:cubicBezTo>
                    <a:pt x="76" y="55"/>
                    <a:pt x="82" y="48"/>
                    <a:pt x="81" y="41"/>
                  </a:cubicBezTo>
                  <a:cubicBezTo>
                    <a:pt x="81" y="38"/>
                    <a:pt x="80" y="35"/>
                    <a:pt x="79" y="33"/>
                  </a:cubicBezTo>
                  <a:close/>
                </a:path>
              </a:pathLst>
            </a:custGeom>
            <a:solidFill>
              <a:srgbClr val="CED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6" name="Freeform 933"/>
            <p:cNvSpPr>
              <a:spLocks/>
            </p:cNvSpPr>
            <p:nvPr/>
          </p:nvSpPr>
          <p:spPr bwMode="auto">
            <a:xfrm>
              <a:off x="2671763" y="5659438"/>
              <a:ext cx="361950" cy="174625"/>
            </a:xfrm>
            <a:custGeom>
              <a:avLst/>
              <a:gdLst>
                <a:gd name="T0" fmla="*/ 79177 w 96"/>
                <a:gd name="T1" fmla="*/ 94905 h 46"/>
                <a:gd name="T2" fmla="*/ 79177 w 96"/>
                <a:gd name="T3" fmla="*/ 37962 h 46"/>
                <a:gd name="T4" fmla="*/ 45244 w 96"/>
                <a:gd name="T5" fmla="*/ 0 h 46"/>
                <a:gd name="T6" fmla="*/ 33933 w 96"/>
                <a:gd name="T7" fmla="*/ 0 h 46"/>
                <a:gd name="T8" fmla="*/ 0 w 96"/>
                <a:gd name="T9" fmla="*/ 37962 h 46"/>
                <a:gd name="T10" fmla="*/ 0 w 96"/>
                <a:gd name="T11" fmla="*/ 94905 h 46"/>
                <a:gd name="T12" fmla="*/ 0 w 96"/>
                <a:gd name="T13" fmla="*/ 140459 h 46"/>
                <a:gd name="T14" fmla="*/ 0 w 96"/>
                <a:gd name="T15" fmla="*/ 174625 h 46"/>
                <a:gd name="T16" fmla="*/ 33933 w 96"/>
                <a:gd name="T17" fmla="*/ 174625 h 46"/>
                <a:gd name="T18" fmla="*/ 45244 w 96"/>
                <a:gd name="T19" fmla="*/ 174625 h 46"/>
                <a:gd name="T20" fmla="*/ 361950 w 96"/>
                <a:gd name="T21" fmla="*/ 174625 h 46"/>
                <a:gd name="T22" fmla="*/ 361950 w 96"/>
                <a:gd name="T23" fmla="*/ 94905 h 46"/>
                <a:gd name="T24" fmla="*/ 79177 w 96"/>
                <a:gd name="T25" fmla="*/ 9490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46">
                  <a:moveTo>
                    <a:pt x="21" y="25"/>
                  </a:moveTo>
                  <a:cubicBezTo>
                    <a:pt x="21" y="10"/>
                    <a:pt x="21" y="10"/>
                    <a:pt x="21" y="10"/>
                  </a:cubicBezTo>
                  <a:cubicBezTo>
                    <a:pt x="21" y="5"/>
                    <a:pt x="17" y="0"/>
                    <a:pt x="12" y="0"/>
                  </a:cubicBezTo>
                  <a:cubicBezTo>
                    <a:pt x="9" y="0"/>
                    <a:pt x="9" y="0"/>
                    <a:pt x="9" y="0"/>
                  </a:cubicBezTo>
                  <a:cubicBezTo>
                    <a:pt x="4" y="0"/>
                    <a:pt x="0" y="5"/>
                    <a:pt x="0" y="10"/>
                  </a:cubicBezTo>
                  <a:cubicBezTo>
                    <a:pt x="0" y="25"/>
                    <a:pt x="0" y="25"/>
                    <a:pt x="0" y="25"/>
                  </a:cubicBezTo>
                  <a:cubicBezTo>
                    <a:pt x="0" y="37"/>
                    <a:pt x="0" y="37"/>
                    <a:pt x="0" y="37"/>
                  </a:cubicBezTo>
                  <a:cubicBezTo>
                    <a:pt x="0" y="46"/>
                    <a:pt x="0" y="46"/>
                    <a:pt x="0" y="46"/>
                  </a:cubicBezTo>
                  <a:cubicBezTo>
                    <a:pt x="9" y="46"/>
                    <a:pt x="9" y="46"/>
                    <a:pt x="9" y="46"/>
                  </a:cubicBezTo>
                  <a:cubicBezTo>
                    <a:pt x="12" y="46"/>
                    <a:pt x="12" y="46"/>
                    <a:pt x="12" y="46"/>
                  </a:cubicBezTo>
                  <a:cubicBezTo>
                    <a:pt x="96" y="46"/>
                    <a:pt x="96" y="46"/>
                    <a:pt x="96" y="46"/>
                  </a:cubicBezTo>
                  <a:cubicBezTo>
                    <a:pt x="96" y="25"/>
                    <a:pt x="96" y="25"/>
                    <a:pt x="96" y="25"/>
                  </a:cubicBezTo>
                  <a:lnTo>
                    <a:pt x="21" y="25"/>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7" name="Freeform 934"/>
            <p:cNvSpPr>
              <a:spLocks/>
            </p:cNvSpPr>
            <p:nvPr/>
          </p:nvSpPr>
          <p:spPr bwMode="auto">
            <a:xfrm>
              <a:off x="4143375" y="4937125"/>
              <a:ext cx="107950" cy="425450"/>
            </a:xfrm>
            <a:custGeom>
              <a:avLst/>
              <a:gdLst>
                <a:gd name="T0" fmla="*/ 107950 w 29"/>
                <a:gd name="T1" fmla="*/ 372739 h 113"/>
                <a:gd name="T2" fmla="*/ 55836 w 29"/>
                <a:gd name="T3" fmla="*/ 425450 h 113"/>
                <a:gd name="T4" fmla="*/ 0 w 29"/>
                <a:gd name="T5" fmla="*/ 372739 h 113"/>
                <a:gd name="T6" fmla="*/ 0 w 29"/>
                <a:gd name="T7" fmla="*/ 52711 h 113"/>
                <a:gd name="T8" fmla="*/ 55836 w 29"/>
                <a:gd name="T9" fmla="*/ 0 h 113"/>
                <a:gd name="T10" fmla="*/ 107950 w 29"/>
                <a:gd name="T11" fmla="*/ 52711 h 113"/>
                <a:gd name="T12" fmla="*/ 107950 w 29"/>
                <a:gd name="T13" fmla="*/ 372739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13">
                  <a:moveTo>
                    <a:pt x="29" y="99"/>
                  </a:moveTo>
                  <a:cubicBezTo>
                    <a:pt x="29" y="107"/>
                    <a:pt x="23" y="113"/>
                    <a:pt x="15" y="113"/>
                  </a:cubicBezTo>
                  <a:cubicBezTo>
                    <a:pt x="7" y="113"/>
                    <a:pt x="0" y="107"/>
                    <a:pt x="0" y="99"/>
                  </a:cubicBezTo>
                  <a:cubicBezTo>
                    <a:pt x="0" y="14"/>
                    <a:pt x="0" y="14"/>
                    <a:pt x="0" y="14"/>
                  </a:cubicBezTo>
                  <a:cubicBezTo>
                    <a:pt x="0" y="6"/>
                    <a:pt x="7" y="0"/>
                    <a:pt x="15" y="0"/>
                  </a:cubicBezTo>
                  <a:cubicBezTo>
                    <a:pt x="23" y="0"/>
                    <a:pt x="29" y="6"/>
                    <a:pt x="29" y="14"/>
                  </a:cubicBezTo>
                  <a:lnTo>
                    <a:pt x="29" y="99"/>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8" name="Freeform 935"/>
            <p:cNvSpPr>
              <a:spLocks noEditPoints="1"/>
            </p:cNvSpPr>
            <p:nvPr/>
          </p:nvSpPr>
          <p:spPr bwMode="auto">
            <a:xfrm>
              <a:off x="2976563" y="4605338"/>
              <a:ext cx="1481138" cy="1084263"/>
            </a:xfrm>
            <a:custGeom>
              <a:avLst/>
              <a:gdLst>
                <a:gd name="T0" fmla="*/ 1447305 w 394"/>
                <a:gd name="T1" fmla="*/ 583544 h 288"/>
                <a:gd name="T2" fmla="*/ 763124 w 394"/>
                <a:gd name="T3" fmla="*/ 583544 h 288"/>
                <a:gd name="T4" fmla="*/ 763124 w 394"/>
                <a:gd name="T5" fmla="*/ 33883 h 288"/>
                <a:gd name="T6" fmla="*/ 721773 w 394"/>
                <a:gd name="T7" fmla="*/ 0 h 288"/>
                <a:gd name="T8" fmla="*/ 37592 w 394"/>
                <a:gd name="T9" fmla="*/ 0 h 288"/>
                <a:gd name="T10" fmla="*/ 0 w 394"/>
                <a:gd name="T11" fmla="*/ 33883 h 288"/>
                <a:gd name="T12" fmla="*/ 0 w 394"/>
                <a:gd name="T13" fmla="*/ 722842 h 288"/>
                <a:gd name="T14" fmla="*/ 15037 w 394"/>
                <a:gd name="T15" fmla="*/ 752960 h 288"/>
                <a:gd name="T16" fmla="*/ 15037 w 394"/>
                <a:gd name="T17" fmla="*/ 786844 h 288"/>
                <a:gd name="T18" fmla="*/ 665384 w 394"/>
                <a:gd name="T19" fmla="*/ 786844 h 288"/>
                <a:gd name="T20" fmla="*/ 665384 w 394"/>
                <a:gd name="T21" fmla="*/ 1050380 h 288"/>
                <a:gd name="T22" fmla="*/ 699217 w 394"/>
                <a:gd name="T23" fmla="*/ 1084263 h 288"/>
                <a:gd name="T24" fmla="*/ 1447305 w 394"/>
                <a:gd name="T25" fmla="*/ 1084263 h 288"/>
                <a:gd name="T26" fmla="*/ 1481138 w 394"/>
                <a:gd name="T27" fmla="*/ 1050380 h 288"/>
                <a:gd name="T28" fmla="*/ 1481138 w 394"/>
                <a:gd name="T29" fmla="*/ 617428 h 288"/>
                <a:gd name="T30" fmla="*/ 1447305 w 394"/>
                <a:gd name="T31" fmla="*/ 583544 h 288"/>
                <a:gd name="T32" fmla="*/ 642829 w 394"/>
                <a:gd name="T33" fmla="*/ 124238 h 288"/>
                <a:gd name="T34" fmla="*/ 642829 w 394"/>
                <a:gd name="T35" fmla="*/ 572250 h 288"/>
                <a:gd name="T36" fmla="*/ 109018 w 394"/>
                <a:gd name="T37" fmla="*/ 572250 h 288"/>
                <a:gd name="T38" fmla="*/ 109018 w 394"/>
                <a:gd name="T39" fmla="*/ 124238 h 288"/>
                <a:gd name="T40" fmla="*/ 642829 w 394"/>
                <a:gd name="T41" fmla="*/ 124238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4" h="288">
                  <a:moveTo>
                    <a:pt x="385" y="155"/>
                  </a:moveTo>
                  <a:cubicBezTo>
                    <a:pt x="203" y="155"/>
                    <a:pt x="203" y="155"/>
                    <a:pt x="203" y="155"/>
                  </a:cubicBezTo>
                  <a:cubicBezTo>
                    <a:pt x="203" y="9"/>
                    <a:pt x="203" y="9"/>
                    <a:pt x="203" y="9"/>
                  </a:cubicBezTo>
                  <a:cubicBezTo>
                    <a:pt x="203" y="4"/>
                    <a:pt x="198" y="0"/>
                    <a:pt x="192" y="0"/>
                  </a:cubicBezTo>
                  <a:cubicBezTo>
                    <a:pt x="10" y="0"/>
                    <a:pt x="10" y="0"/>
                    <a:pt x="10" y="0"/>
                  </a:cubicBezTo>
                  <a:cubicBezTo>
                    <a:pt x="4" y="0"/>
                    <a:pt x="0" y="4"/>
                    <a:pt x="0" y="9"/>
                  </a:cubicBezTo>
                  <a:cubicBezTo>
                    <a:pt x="0" y="192"/>
                    <a:pt x="0" y="192"/>
                    <a:pt x="0" y="192"/>
                  </a:cubicBezTo>
                  <a:cubicBezTo>
                    <a:pt x="0" y="195"/>
                    <a:pt x="1" y="198"/>
                    <a:pt x="4" y="200"/>
                  </a:cubicBezTo>
                  <a:cubicBezTo>
                    <a:pt x="4" y="209"/>
                    <a:pt x="4" y="209"/>
                    <a:pt x="4" y="209"/>
                  </a:cubicBezTo>
                  <a:cubicBezTo>
                    <a:pt x="177" y="209"/>
                    <a:pt x="177" y="209"/>
                    <a:pt x="177" y="209"/>
                  </a:cubicBezTo>
                  <a:cubicBezTo>
                    <a:pt x="177" y="279"/>
                    <a:pt x="177" y="279"/>
                    <a:pt x="177" y="279"/>
                  </a:cubicBezTo>
                  <a:cubicBezTo>
                    <a:pt x="177" y="284"/>
                    <a:pt x="181" y="288"/>
                    <a:pt x="186" y="288"/>
                  </a:cubicBezTo>
                  <a:cubicBezTo>
                    <a:pt x="385" y="288"/>
                    <a:pt x="385" y="288"/>
                    <a:pt x="385" y="288"/>
                  </a:cubicBezTo>
                  <a:cubicBezTo>
                    <a:pt x="390" y="288"/>
                    <a:pt x="394" y="284"/>
                    <a:pt x="394" y="279"/>
                  </a:cubicBezTo>
                  <a:cubicBezTo>
                    <a:pt x="394" y="164"/>
                    <a:pt x="394" y="164"/>
                    <a:pt x="394" y="164"/>
                  </a:cubicBezTo>
                  <a:cubicBezTo>
                    <a:pt x="394" y="159"/>
                    <a:pt x="390" y="155"/>
                    <a:pt x="385" y="155"/>
                  </a:cubicBezTo>
                  <a:close/>
                  <a:moveTo>
                    <a:pt x="171" y="33"/>
                  </a:moveTo>
                  <a:cubicBezTo>
                    <a:pt x="171" y="152"/>
                    <a:pt x="171" y="152"/>
                    <a:pt x="171" y="152"/>
                  </a:cubicBezTo>
                  <a:cubicBezTo>
                    <a:pt x="29" y="152"/>
                    <a:pt x="29" y="152"/>
                    <a:pt x="29" y="152"/>
                  </a:cubicBezTo>
                  <a:cubicBezTo>
                    <a:pt x="29" y="33"/>
                    <a:pt x="29" y="33"/>
                    <a:pt x="29" y="33"/>
                  </a:cubicBezTo>
                  <a:lnTo>
                    <a:pt x="171" y="33"/>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59" name="Rectangle 936"/>
            <p:cNvSpPr>
              <a:spLocks noChangeArrowheads="1"/>
            </p:cNvSpPr>
            <p:nvPr/>
          </p:nvSpPr>
          <p:spPr bwMode="auto">
            <a:xfrm>
              <a:off x="3665538" y="5659438"/>
              <a:ext cx="304800" cy="233363"/>
            </a:xfrm>
            <a:prstGeom prst="rect">
              <a:avLst/>
            </a:prstGeom>
            <a:solidFill>
              <a:srgbClr val="BE20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60" name="Freeform 937"/>
            <p:cNvSpPr>
              <a:spLocks noEditPoints="1"/>
            </p:cNvSpPr>
            <p:nvPr/>
          </p:nvSpPr>
          <p:spPr bwMode="auto">
            <a:xfrm>
              <a:off x="2894013" y="5280025"/>
              <a:ext cx="868363" cy="865188"/>
            </a:xfrm>
            <a:custGeom>
              <a:avLst/>
              <a:gdLst>
                <a:gd name="T0" fmla="*/ 432302 w 231"/>
                <a:gd name="T1" fmla="*/ 0 h 230"/>
                <a:gd name="T2" fmla="*/ 0 w 231"/>
                <a:gd name="T3" fmla="*/ 432594 h 230"/>
                <a:gd name="T4" fmla="*/ 432302 w 231"/>
                <a:gd name="T5" fmla="*/ 865188 h 230"/>
                <a:gd name="T6" fmla="*/ 868363 w 231"/>
                <a:gd name="T7" fmla="*/ 432594 h 230"/>
                <a:gd name="T8" fmla="*/ 432302 w 231"/>
                <a:gd name="T9" fmla="*/ 0 h 230"/>
                <a:gd name="T10" fmla="*/ 432302 w 231"/>
                <a:gd name="T11" fmla="*/ 609393 h 230"/>
                <a:gd name="T12" fmla="*/ 255622 w 231"/>
                <a:gd name="T13" fmla="*/ 432594 h 230"/>
                <a:gd name="T14" fmla="*/ 432302 w 231"/>
                <a:gd name="T15" fmla="*/ 255795 h 230"/>
                <a:gd name="T16" fmla="*/ 608982 w 231"/>
                <a:gd name="T17" fmla="*/ 432594 h 230"/>
                <a:gd name="T18" fmla="*/ 432302 w 231"/>
                <a:gd name="T19" fmla="*/ 609393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230">
                  <a:moveTo>
                    <a:pt x="115" y="0"/>
                  </a:moveTo>
                  <a:cubicBezTo>
                    <a:pt x="52" y="0"/>
                    <a:pt x="0" y="51"/>
                    <a:pt x="0" y="115"/>
                  </a:cubicBezTo>
                  <a:cubicBezTo>
                    <a:pt x="0" y="179"/>
                    <a:pt x="52" y="230"/>
                    <a:pt x="115" y="230"/>
                  </a:cubicBezTo>
                  <a:cubicBezTo>
                    <a:pt x="179" y="230"/>
                    <a:pt x="231" y="179"/>
                    <a:pt x="231" y="115"/>
                  </a:cubicBezTo>
                  <a:cubicBezTo>
                    <a:pt x="231" y="51"/>
                    <a:pt x="179" y="0"/>
                    <a:pt x="115" y="0"/>
                  </a:cubicBezTo>
                  <a:close/>
                  <a:moveTo>
                    <a:pt x="115" y="162"/>
                  </a:moveTo>
                  <a:cubicBezTo>
                    <a:pt x="89" y="162"/>
                    <a:pt x="68" y="141"/>
                    <a:pt x="68" y="115"/>
                  </a:cubicBezTo>
                  <a:cubicBezTo>
                    <a:pt x="68" y="89"/>
                    <a:pt x="89" y="68"/>
                    <a:pt x="115" y="68"/>
                  </a:cubicBezTo>
                  <a:cubicBezTo>
                    <a:pt x="141" y="68"/>
                    <a:pt x="162" y="89"/>
                    <a:pt x="162" y="115"/>
                  </a:cubicBezTo>
                  <a:cubicBezTo>
                    <a:pt x="162" y="141"/>
                    <a:pt x="141" y="162"/>
                    <a:pt x="115" y="162"/>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61" name="Freeform 938"/>
            <p:cNvSpPr>
              <a:spLocks noEditPoints="1"/>
            </p:cNvSpPr>
            <p:nvPr/>
          </p:nvSpPr>
          <p:spPr bwMode="auto">
            <a:xfrm>
              <a:off x="3860800" y="5516563"/>
              <a:ext cx="631825" cy="633413"/>
            </a:xfrm>
            <a:custGeom>
              <a:avLst/>
              <a:gdLst>
                <a:gd name="T0" fmla="*/ 315913 w 168"/>
                <a:gd name="T1" fmla="*/ 0 h 168"/>
                <a:gd name="T2" fmla="*/ 0 w 168"/>
                <a:gd name="T3" fmla="*/ 316707 h 168"/>
                <a:gd name="T4" fmla="*/ 315913 w 168"/>
                <a:gd name="T5" fmla="*/ 633413 h 168"/>
                <a:gd name="T6" fmla="*/ 631825 w 168"/>
                <a:gd name="T7" fmla="*/ 316707 h 168"/>
                <a:gd name="T8" fmla="*/ 315913 w 168"/>
                <a:gd name="T9" fmla="*/ 0 h 168"/>
                <a:gd name="T10" fmla="*/ 315913 w 168"/>
                <a:gd name="T11" fmla="*/ 444897 h 168"/>
                <a:gd name="T12" fmla="*/ 188043 w 168"/>
                <a:gd name="T13" fmla="*/ 316707 h 168"/>
                <a:gd name="T14" fmla="*/ 315913 w 168"/>
                <a:gd name="T15" fmla="*/ 188516 h 168"/>
                <a:gd name="T16" fmla="*/ 443782 w 168"/>
                <a:gd name="T17" fmla="*/ 316707 h 168"/>
                <a:gd name="T18" fmla="*/ 315913 w 168"/>
                <a:gd name="T19" fmla="*/ 44489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68">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18"/>
                  </a:moveTo>
                  <a:cubicBezTo>
                    <a:pt x="65" y="118"/>
                    <a:pt x="50" y="103"/>
                    <a:pt x="50" y="84"/>
                  </a:cubicBezTo>
                  <a:cubicBezTo>
                    <a:pt x="50" y="65"/>
                    <a:pt x="65" y="50"/>
                    <a:pt x="84" y="50"/>
                  </a:cubicBezTo>
                  <a:cubicBezTo>
                    <a:pt x="103" y="50"/>
                    <a:pt x="118" y="65"/>
                    <a:pt x="118" y="84"/>
                  </a:cubicBezTo>
                  <a:cubicBezTo>
                    <a:pt x="118" y="103"/>
                    <a:pt x="103" y="118"/>
                    <a:pt x="84" y="118"/>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62" name="Freeform 939"/>
            <p:cNvSpPr>
              <a:spLocks/>
            </p:cNvSpPr>
            <p:nvPr/>
          </p:nvSpPr>
          <p:spPr bwMode="auto">
            <a:xfrm>
              <a:off x="2755900" y="5175250"/>
              <a:ext cx="1154113" cy="533400"/>
            </a:xfrm>
            <a:custGeom>
              <a:avLst/>
              <a:gdLst>
                <a:gd name="T0" fmla="*/ 75187 w 307"/>
                <a:gd name="T1" fmla="*/ 533400 h 142"/>
                <a:gd name="T2" fmla="*/ 142854 w 307"/>
                <a:gd name="T3" fmla="*/ 484568 h 142"/>
                <a:gd name="T4" fmla="*/ 578936 w 307"/>
                <a:gd name="T5" fmla="*/ 138985 h 142"/>
                <a:gd name="T6" fmla="*/ 996221 w 307"/>
                <a:gd name="T7" fmla="*/ 469542 h 142"/>
                <a:gd name="T8" fmla="*/ 1097723 w 307"/>
                <a:gd name="T9" fmla="*/ 514618 h 142"/>
                <a:gd name="T10" fmla="*/ 1142835 w 307"/>
                <a:gd name="T11" fmla="*/ 428223 h 142"/>
                <a:gd name="T12" fmla="*/ 578936 w 307"/>
                <a:gd name="T13" fmla="*/ 0 h 142"/>
                <a:gd name="T14" fmla="*/ 11278 w 307"/>
                <a:gd name="T15" fmla="*/ 447004 h 142"/>
                <a:gd name="T16" fmla="*/ 60149 w 307"/>
                <a:gd name="T17" fmla="*/ 533400 h 142"/>
                <a:gd name="T18" fmla="*/ 75187 w 307"/>
                <a:gd name="T19" fmla="*/ 53340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7" h="142">
                  <a:moveTo>
                    <a:pt x="20" y="142"/>
                  </a:moveTo>
                  <a:cubicBezTo>
                    <a:pt x="28" y="142"/>
                    <a:pt x="36" y="137"/>
                    <a:pt x="38" y="129"/>
                  </a:cubicBezTo>
                  <a:cubicBezTo>
                    <a:pt x="53" y="75"/>
                    <a:pt x="100" y="37"/>
                    <a:pt x="154" y="37"/>
                  </a:cubicBezTo>
                  <a:cubicBezTo>
                    <a:pt x="207" y="37"/>
                    <a:pt x="249" y="73"/>
                    <a:pt x="265" y="125"/>
                  </a:cubicBezTo>
                  <a:cubicBezTo>
                    <a:pt x="268" y="135"/>
                    <a:pt x="282" y="140"/>
                    <a:pt x="292" y="137"/>
                  </a:cubicBezTo>
                  <a:cubicBezTo>
                    <a:pt x="302" y="134"/>
                    <a:pt x="307" y="124"/>
                    <a:pt x="304" y="114"/>
                  </a:cubicBezTo>
                  <a:cubicBezTo>
                    <a:pt x="284" y="46"/>
                    <a:pt x="224" y="0"/>
                    <a:pt x="154" y="0"/>
                  </a:cubicBezTo>
                  <a:cubicBezTo>
                    <a:pt x="84" y="0"/>
                    <a:pt x="21" y="49"/>
                    <a:pt x="3" y="119"/>
                  </a:cubicBezTo>
                  <a:cubicBezTo>
                    <a:pt x="0" y="129"/>
                    <a:pt x="6" y="139"/>
                    <a:pt x="16" y="142"/>
                  </a:cubicBezTo>
                  <a:cubicBezTo>
                    <a:pt x="17" y="142"/>
                    <a:pt x="19" y="142"/>
                    <a:pt x="20" y="142"/>
                  </a:cubicBezTo>
                  <a:close/>
                </a:path>
              </a:pathLst>
            </a:custGeom>
            <a:solidFill>
              <a:srgbClr val="C42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63" name="Freeform 940"/>
            <p:cNvSpPr>
              <a:spLocks/>
            </p:cNvSpPr>
            <p:nvPr/>
          </p:nvSpPr>
          <p:spPr bwMode="auto">
            <a:xfrm>
              <a:off x="3759200" y="5414963"/>
              <a:ext cx="835025" cy="388938"/>
            </a:xfrm>
            <a:custGeom>
              <a:avLst/>
              <a:gdLst>
                <a:gd name="T0" fmla="*/ 56421 w 222"/>
                <a:gd name="T1" fmla="*/ 388938 h 103"/>
                <a:gd name="T2" fmla="*/ 105318 w 222"/>
                <a:gd name="T3" fmla="*/ 351177 h 103"/>
                <a:gd name="T4" fmla="*/ 421274 w 222"/>
                <a:gd name="T5" fmla="*/ 101955 h 103"/>
                <a:gd name="T6" fmla="*/ 722184 w 222"/>
                <a:gd name="T7" fmla="*/ 343625 h 103"/>
                <a:gd name="T8" fmla="*/ 793650 w 222"/>
                <a:gd name="T9" fmla="*/ 373834 h 103"/>
                <a:gd name="T10" fmla="*/ 827502 w 222"/>
                <a:gd name="T11" fmla="*/ 313416 h 103"/>
                <a:gd name="T12" fmla="*/ 421274 w 222"/>
                <a:gd name="T13" fmla="*/ 0 h 103"/>
                <a:gd name="T14" fmla="*/ 7523 w 222"/>
                <a:gd name="T15" fmla="*/ 324744 h 103"/>
                <a:gd name="T16" fmla="*/ 45136 w 222"/>
                <a:gd name="T17" fmla="*/ 388938 h 103"/>
                <a:gd name="T18" fmla="*/ 56421 w 222"/>
                <a:gd name="T19" fmla="*/ 388938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03">
                  <a:moveTo>
                    <a:pt x="15" y="103"/>
                  </a:moveTo>
                  <a:cubicBezTo>
                    <a:pt x="21" y="103"/>
                    <a:pt x="26" y="99"/>
                    <a:pt x="28" y="93"/>
                  </a:cubicBezTo>
                  <a:cubicBezTo>
                    <a:pt x="38" y="54"/>
                    <a:pt x="73" y="27"/>
                    <a:pt x="112" y="27"/>
                  </a:cubicBezTo>
                  <a:cubicBezTo>
                    <a:pt x="150" y="27"/>
                    <a:pt x="180" y="53"/>
                    <a:pt x="192" y="91"/>
                  </a:cubicBezTo>
                  <a:cubicBezTo>
                    <a:pt x="194" y="98"/>
                    <a:pt x="204" y="102"/>
                    <a:pt x="211" y="99"/>
                  </a:cubicBezTo>
                  <a:cubicBezTo>
                    <a:pt x="218" y="97"/>
                    <a:pt x="222" y="90"/>
                    <a:pt x="220" y="83"/>
                  </a:cubicBezTo>
                  <a:cubicBezTo>
                    <a:pt x="205" y="34"/>
                    <a:pt x="162" y="0"/>
                    <a:pt x="112" y="0"/>
                  </a:cubicBezTo>
                  <a:cubicBezTo>
                    <a:pt x="61" y="0"/>
                    <a:pt x="16" y="36"/>
                    <a:pt x="2" y="86"/>
                  </a:cubicBezTo>
                  <a:cubicBezTo>
                    <a:pt x="0" y="93"/>
                    <a:pt x="4" y="101"/>
                    <a:pt x="12" y="103"/>
                  </a:cubicBezTo>
                  <a:cubicBezTo>
                    <a:pt x="13" y="103"/>
                    <a:pt x="14" y="103"/>
                    <a:pt x="15" y="103"/>
                  </a:cubicBezTo>
                  <a:close/>
                </a:path>
              </a:pathLst>
            </a:custGeom>
            <a:solidFill>
              <a:srgbClr val="C42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64" name="Freeform 941"/>
            <p:cNvSpPr>
              <a:spLocks/>
            </p:cNvSpPr>
            <p:nvPr/>
          </p:nvSpPr>
          <p:spPr bwMode="auto">
            <a:xfrm>
              <a:off x="2935288" y="4587875"/>
              <a:ext cx="838200" cy="63500"/>
            </a:xfrm>
            <a:custGeom>
              <a:avLst/>
              <a:gdLst>
                <a:gd name="T0" fmla="*/ 838200 w 223"/>
                <a:gd name="T1" fmla="*/ 33618 h 17"/>
                <a:gd name="T2" fmla="*/ 800613 w 223"/>
                <a:gd name="T3" fmla="*/ 63500 h 17"/>
                <a:gd name="T4" fmla="*/ 37587 w 223"/>
                <a:gd name="T5" fmla="*/ 63500 h 17"/>
                <a:gd name="T6" fmla="*/ 0 w 223"/>
                <a:gd name="T7" fmla="*/ 33618 h 17"/>
                <a:gd name="T8" fmla="*/ 37587 w 223"/>
                <a:gd name="T9" fmla="*/ 0 h 17"/>
                <a:gd name="T10" fmla="*/ 800613 w 223"/>
                <a:gd name="T11" fmla="*/ 0 h 17"/>
                <a:gd name="T12" fmla="*/ 838200 w 223"/>
                <a:gd name="T13" fmla="*/ 3361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17">
                  <a:moveTo>
                    <a:pt x="223" y="9"/>
                  </a:moveTo>
                  <a:cubicBezTo>
                    <a:pt x="223" y="13"/>
                    <a:pt x="219" y="17"/>
                    <a:pt x="213" y="17"/>
                  </a:cubicBezTo>
                  <a:cubicBezTo>
                    <a:pt x="10" y="17"/>
                    <a:pt x="10" y="17"/>
                    <a:pt x="10" y="17"/>
                  </a:cubicBezTo>
                  <a:cubicBezTo>
                    <a:pt x="5" y="17"/>
                    <a:pt x="0" y="13"/>
                    <a:pt x="0" y="9"/>
                  </a:cubicBezTo>
                  <a:cubicBezTo>
                    <a:pt x="0" y="4"/>
                    <a:pt x="5" y="0"/>
                    <a:pt x="10" y="0"/>
                  </a:cubicBezTo>
                  <a:cubicBezTo>
                    <a:pt x="213" y="0"/>
                    <a:pt x="213" y="0"/>
                    <a:pt x="213" y="0"/>
                  </a:cubicBezTo>
                  <a:cubicBezTo>
                    <a:pt x="219" y="0"/>
                    <a:pt x="223" y="4"/>
                    <a:pt x="223" y="9"/>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65" name="Freeform 942"/>
            <p:cNvSpPr>
              <a:spLocks/>
            </p:cNvSpPr>
            <p:nvPr/>
          </p:nvSpPr>
          <p:spPr bwMode="auto">
            <a:xfrm>
              <a:off x="4108450" y="4918075"/>
              <a:ext cx="177800" cy="82550"/>
            </a:xfrm>
            <a:custGeom>
              <a:avLst/>
              <a:gdLst>
                <a:gd name="T0" fmla="*/ 177800 w 47"/>
                <a:gd name="T1" fmla="*/ 41275 h 22"/>
                <a:gd name="T2" fmla="*/ 136187 w 47"/>
                <a:gd name="T3" fmla="*/ 82550 h 22"/>
                <a:gd name="T4" fmla="*/ 41613 w 47"/>
                <a:gd name="T5" fmla="*/ 82550 h 22"/>
                <a:gd name="T6" fmla="*/ 0 w 47"/>
                <a:gd name="T7" fmla="*/ 41275 h 22"/>
                <a:gd name="T8" fmla="*/ 41613 w 47"/>
                <a:gd name="T9" fmla="*/ 0 h 22"/>
                <a:gd name="T10" fmla="*/ 136187 w 47"/>
                <a:gd name="T11" fmla="*/ 0 h 22"/>
                <a:gd name="T12" fmla="*/ 177800 w 47"/>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7" y="11"/>
                  </a:moveTo>
                  <a:cubicBezTo>
                    <a:pt x="47" y="17"/>
                    <a:pt x="42" y="22"/>
                    <a:pt x="36" y="22"/>
                  </a:cubicBezTo>
                  <a:cubicBezTo>
                    <a:pt x="11" y="22"/>
                    <a:pt x="11" y="22"/>
                    <a:pt x="11" y="22"/>
                  </a:cubicBezTo>
                  <a:cubicBezTo>
                    <a:pt x="5" y="22"/>
                    <a:pt x="0" y="17"/>
                    <a:pt x="0" y="11"/>
                  </a:cubicBezTo>
                  <a:cubicBezTo>
                    <a:pt x="0" y="5"/>
                    <a:pt x="5" y="0"/>
                    <a:pt x="11" y="0"/>
                  </a:cubicBezTo>
                  <a:cubicBezTo>
                    <a:pt x="36" y="0"/>
                    <a:pt x="36" y="0"/>
                    <a:pt x="36" y="0"/>
                  </a:cubicBezTo>
                  <a:cubicBezTo>
                    <a:pt x="42" y="0"/>
                    <a:pt x="47" y="5"/>
                    <a:pt x="47" y="11"/>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666" name="Oval 943"/>
            <p:cNvSpPr>
              <a:spLocks noChangeArrowheads="1"/>
            </p:cNvSpPr>
            <p:nvPr/>
          </p:nvSpPr>
          <p:spPr bwMode="auto">
            <a:xfrm>
              <a:off x="3149600" y="5535613"/>
              <a:ext cx="354013" cy="354013"/>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67" name="Oval 944"/>
            <p:cNvSpPr>
              <a:spLocks noChangeArrowheads="1"/>
            </p:cNvSpPr>
            <p:nvPr/>
          </p:nvSpPr>
          <p:spPr bwMode="auto">
            <a:xfrm>
              <a:off x="4048125" y="5705475"/>
              <a:ext cx="255588" cy="255588"/>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668" name="Rectangle 945"/>
            <p:cNvSpPr>
              <a:spLocks noChangeArrowheads="1"/>
            </p:cNvSpPr>
            <p:nvPr/>
          </p:nvSpPr>
          <p:spPr bwMode="auto">
            <a:xfrm>
              <a:off x="3086100" y="4730750"/>
              <a:ext cx="533400" cy="447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grpSp>
      <p:grpSp>
        <p:nvGrpSpPr>
          <p:cNvPr id="50184" name="组合 1005"/>
          <p:cNvGrpSpPr>
            <a:grpSpLocks/>
          </p:cNvGrpSpPr>
          <p:nvPr/>
        </p:nvGrpSpPr>
        <p:grpSpPr bwMode="auto">
          <a:xfrm>
            <a:off x="7107238" y="2660650"/>
            <a:ext cx="1096962" cy="1098550"/>
            <a:chOff x="7131050" y="2660650"/>
            <a:chExt cx="3036888" cy="3041650"/>
          </a:xfrm>
        </p:grpSpPr>
        <p:sp>
          <p:nvSpPr>
            <p:cNvPr id="50542" name="Oval 949"/>
            <p:cNvSpPr>
              <a:spLocks noChangeArrowheads="1"/>
            </p:cNvSpPr>
            <p:nvPr/>
          </p:nvSpPr>
          <p:spPr bwMode="auto">
            <a:xfrm>
              <a:off x="7131050" y="2660650"/>
              <a:ext cx="3036888" cy="3041650"/>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43" name="Freeform 950"/>
            <p:cNvSpPr>
              <a:spLocks/>
            </p:cNvSpPr>
            <p:nvPr/>
          </p:nvSpPr>
          <p:spPr bwMode="auto">
            <a:xfrm>
              <a:off x="7131050" y="3143250"/>
              <a:ext cx="3036888" cy="2559050"/>
            </a:xfrm>
            <a:custGeom>
              <a:avLst/>
              <a:gdLst>
                <a:gd name="T0" fmla="*/ 2431766 w 808"/>
                <a:gd name="T1" fmla="*/ 0 h 680"/>
                <a:gd name="T2" fmla="*/ 2198737 w 808"/>
                <a:gd name="T3" fmla="*/ 79029 h 680"/>
                <a:gd name="T4" fmla="*/ 1965708 w 808"/>
                <a:gd name="T5" fmla="*/ 0 h 680"/>
                <a:gd name="T6" fmla="*/ 1728921 w 808"/>
                <a:gd name="T7" fmla="*/ 79029 h 680"/>
                <a:gd name="T8" fmla="*/ 1495893 w 808"/>
                <a:gd name="T9" fmla="*/ 0 h 680"/>
                <a:gd name="T10" fmla="*/ 1262864 w 808"/>
                <a:gd name="T11" fmla="*/ 79029 h 680"/>
                <a:gd name="T12" fmla="*/ 1026077 w 808"/>
                <a:gd name="T13" fmla="*/ 0 h 680"/>
                <a:gd name="T14" fmla="*/ 793049 w 808"/>
                <a:gd name="T15" fmla="*/ 79029 h 680"/>
                <a:gd name="T16" fmla="*/ 560020 w 808"/>
                <a:gd name="T17" fmla="*/ 0 h 680"/>
                <a:gd name="T18" fmla="*/ 342026 w 808"/>
                <a:gd name="T19" fmla="*/ 79029 h 680"/>
                <a:gd name="T20" fmla="*/ 0 w 808"/>
                <a:gd name="T21" fmla="*/ 1038673 h 680"/>
                <a:gd name="T22" fmla="*/ 1443274 w 808"/>
                <a:gd name="T23" fmla="*/ 2555287 h 680"/>
                <a:gd name="T24" fmla="*/ 1495893 w 808"/>
                <a:gd name="T25" fmla="*/ 2551523 h 680"/>
                <a:gd name="T26" fmla="*/ 1556029 w 808"/>
                <a:gd name="T27" fmla="*/ 2559050 h 680"/>
                <a:gd name="T28" fmla="*/ 3036888 w 808"/>
                <a:gd name="T29" fmla="*/ 1038673 h 680"/>
                <a:gd name="T30" fmla="*/ 2694862 w 808"/>
                <a:gd name="T31" fmla="*/ 75266 h 680"/>
                <a:gd name="T32" fmla="*/ 2668553 w 808"/>
                <a:gd name="T33" fmla="*/ 79029 h 680"/>
                <a:gd name="T34" fmla="*/ 2431766 w 808"/>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680">
                  <a:moveTo>
                    <a:pt x="647" y="0"/>
                  </a:moveTo>
                  <a:cubicBezTo>
                    <a:pt x="616" y="0"/>
                    <a:pt x="616" y="21"/>
                    <a:pt x="585" y="21"/>
                  </a:cubicBezTo>
                  <a:cubicBezTo>
                    <a:pt x="554" y="21"/>
                    <a:pt x="554" y="0"/>
                    <a:pt x="523" y="0"/>
                  </a:cubicBezTo>
                  <a:cubicBezTo>
                    <a:pt x="491" y="0"/>
                    <a:pt x="491" y="21"/>
                    <a:pt x="460" y="21"/>
                  </a:cubicBezTo>
                  <a:cubicBezTo>
                    <a:pt x="429" y="21"/>
                    <a:pt x="429" y="0"/>
                    <a:pt x="398" y="0"/>
                  </a:cubicBezTo>
                  <a:cubicBezTo>
                    <a:pt x="367" y="0"/>
                    <a:pt x="367" y="21"/>
                    <a:pt x="336" y="21"/>
                  </a:cubicBezTo>
                  <a:cubicBezTo>
                    <a:pt x="305" y="21"/>
                    <a:pt x="305" y="0"/>
                    <a:pt x="273" y="0"/>
                  </a:cubicBezTo>
                  <a:cubicBezTo>
                    <a:pt x="242" y="0"/>
                    <a:pt x="242" y="21"/>
                    <a:pt x="211" y="21"/>
                  </a:cubicBezTo>
                  <a:cubicBezTo>
                    <a:pt x="180" y="21"/>
                    <a:pt x="180" y="0"/>
                    <a:pt x="149" y="0"/>
                  </a:cubicBezTo>
                  <a:cubicBezTo>
                    <a:pt x="119" y="0"/>
                    <a:pt x="118" y="19"/>
                    <a:pt x="91" y="21"/>
                  </a:cubicBezTo>
                  <a:cubicBezTo>
                    <a:pt x="34" y="90"/>
                    <a:pt x="0" y="179"/>
                    <a:pt x="0" y="276"/>
                  </a:cubicBezTo>
                  <a:cubicBezTo>
                    <a:pt x="0" y="492"/>
                    <a:pt x="170" y="669"/>
                    <a:pt x="384" y="679"/>
                  </a:cubicBezTo>
                  <a:cubicBezTo>
                    <a:pt x="388" y="678"/>
                    <a:pt x="392" y="678"/>
                    <a:pt x="398" y="678"/>
                  </a:cubicBezTo>
                  <a:cubicBezTo>
                    <a:pt x="404" y="678"/>
                    <a:pt x="409" y="678"/>
                    <a:pt x="414" y="680"/>
                  </a:cubicBezTo>
                  <a:cubicBezTo>
                    <a:pt x="632" y="675"/>
                    <a:pt x="808" y="496"/>
                    <a:pt x="808" y="276"/>
                  </a:cubicBezTo>
                  <a:cubicBezTo>
                    <a:pt x="808" y="179"/>
                    <a:pt x="774" y="90"/>
                    <a:pt x="717" y="20"/>
                  </a:cubicBezTo>
                  <a:cubicBezTo>
                    <a:pt x="715" y="21"/>
                    <a:pt x="712" y="21"/>
                    <a:pt x="710" y="21"/>
                  </a:cubicBezTo>
                  <a:cubicBezTo>
                    <a:pt x="678" y="21"/>
                    <a:pt x="678" y="0"/>
                    <a:pt x="647" y="0"/>
                  </a:cubicBezTo>
                </a:path>
              </a:pathLst>
            </a:custGeom>
            <a:solidFill>
              <a:srgbClr val="008B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4" name="Freeform 952"/>
            <p:cNvSpPr>
              <a:spLocks/>
            </p:cNvSpPr>
            <p:nvPr/>
          </p:nvSpPr>
          <p:spPr bwMode="auto">
            <a:xfrm>
              <a:off x="7950200" y="4840288"/>
              <a:ext cx="139700" cy="117475"/>
            </a:xfrm>
            <a:custGeom>
              <a:avLst/>
              <a:gdLst>
                <a:gd name="T0" fmla="*/ 139700 w 37"/>
                <a:gd name="T1" fmla="*/ 0 h 31"/>
                <a:gd name="T2" fmla="*/ 109495 w 37"/>
                <a:gd name="T3" fmla="*/ 37895 h 31"/>
                <a:gd name="T4" fmla="*/ 60411 w 37"/>
                <a:gd name="T5" fmla="*/ 15158 h 31"/>
                <a:gd name="T6" fmla="*/ 0 w 37"/>
                <a:gd name="T7" fmla="*/ 60632 h 31"/>
                <a:gd name="T8" fmla="*/ 60411 w 37"/>
                <a:gd name="T9" fmla="*/ 102317 h 31"/>
                <a:gd name="T10" fmla="*/ 109495 w 37"/>
                <a:gd name="T11" fmla="*/ 79580 h 31"/>
                <a:gd name="T12" fmla="*/ 139700 w 37"/>
                <a:gd name="T13" fmla="*/ 117475 h 31"/>
                <a:gd name="T14" fmla="*/ 13970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37" y="0"/>
                  </a:moveTo>
                  <a:cubicBezTo>
                    <a:pt x="29" y="10"/>
                    <a:pt x="29" y="10"/>
                    <a:pt x="29" y="10"/>
                  </a:cubicBezTo>
                  <a:cubicBezTo>
                    <a:pt x="27" y="7"/>
                    <a:pt x="21" y="4"/>
                    <a:pt x="16" y="4"/>
                  </a:cubicBezTo>
                  <a:cubicBezTo>
                    <a:pt x="7" y="4"/>
                    <a:pt x="0" y="9"/>
                    <a:pt x="0" y="16"/>
                  </a:cubicBezTo>
                  <a:cubicBezTo>
                    <a:pt x="0" y="22"/>
                    <a:pt x="7" y="27"/>
                    <a:pt x="16" y="27"/>
                  </a:cubicBezTo>
                  <a:cubicBezTo>
                    <a:pt x="21" y="27"/>
                    <a:pt x="27" y="24"/>
                    <a:pt x="29" y="21"/>
                  </a:cubicBezTo>
                  <a:cubicBezTo>
                    <a:pt x="37" y="31"/>
                    <a:pt x="37" y="31"/>
                    <a:pt x="37" y="31"/>
                  </a:cubicBezTo>
                  <a:lnTo>
                    <a:pt x="37"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5" name="Freeform 953"/>
            <p:cNvSpPr>
              <a:spLocks/>
            </p:cNvSpPr>
            <p:nvPr/>
          </p:nvSpPr>
          <p:spPr bwMode="auto">
            <a:xfrm>
              <a:off x="9626600" y="4675188"/>
              <a:ext cx="139700" cy="112713"/>
            </a:xfrm>
            <a:custGeom>
              <a:avLst/>
              <a:gdLst>
                <a:gd name="T0" fmla="*/ 139700 w 37"/>
                <a:gd name="T1" fmla="*/ 0 h 30"/>
                <a:gd name="T2" fmla="*/ 109495 w 37"/>
                <a:gd name="T3" fmla="*/ 37571 h 30"/>
                <a:gd name="T4" fmla="*/ 56635 w 37"/>
                <a:gd name="T5" fmla="*/ 15028 h 30"/>
                <a:gd name="T6" fmla="*/ 0 w 37"/>
                <a:gd name="T7" fmla="*/ 56357 h 30"/>
                <a:gd name="T8" fmla="*/ 56635 w 37"/>
                <a:gd name="T9" fmla="*/ 97685 h 30"/>
                <a:gd name="T10" fmla="*/ 109495 w 37"/>
                <a:gd name="T11" fmla="*/ 75142 h 30"/>
                <a:gd name="T12" fmla="*/ 139700 w 37"/>
                <a:gd name="T13" fmla="*/ 112713 h 30"/>
                <a:gd name="T14" fmla="*/ 139700 w 37"/>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0">
                  <a:moveTo>
                    <a:pt x="37" y="0"/>
                  </a:moveTo>
                  <a:cubicBezTo>
                    <a:pt x="29" y="10"/>
                    <a:pt x="29" y="10"/>
                    <a:pt x="29" y="10"/>
                  </a:cubicBezTo>
                  <a:cubicBezTo>
                    <a:pt x="26" y="6"/>
                    <a:pt x="21" y="4"/>
                    <a:pt x="15" y="4"/>
                  </a:cubicBezTo>
                  <a:cubicBezTo>
                    <a:pt x="7" y="4"/>
                    <a:pt x="0" y="9"/>
                    <a:pt x="0" y="15"/>
                  </a:cubicBezTo>
                  <a:cubicBezTo>
                    <a:pt x="0" y="21"/>
                    <a:pt x="7" y="26"/>
                    <a:pt x="15" y="26"/>
                  </a:cubicBezTo>
                  <a:cubicBezTo>
                    <a:pt x="21" y="26"/>
                    <a:pt x="26" y="24"/>
                    <a:pt x="29" y="20"/>
                  </a:cubicBezTo>
                  <a:cubicBezTo>
                    <a:pt x="37" y="30"/>
                    <a:pt x="37" y="30"/>
                    <a:pt x="37" y="30"/>
                  </a:cubicBezTo>
                  <a:lnTo>
                    <a:pt x="37"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6" name="Freeform 954"/>
            <p:cNvSpPr>
              <a:spLocks/>
            </p:cNvSpPr>
            <p:nvPr/>
          </p:nvSpPr>
          <p:spPr bwMode="auto">
            <a:xfrm>
              <a:off x="9277350" y="3617913"/>
              <a:ext cx="139700" cy="115888"/>
            </a:xfrm>
            <a:custGeom>
              <a:avLst/>
              <a:gdLst>
                <a:gd name="T0" fmla="*/ 0 w 37"/>
                <a:gd name="T1" fmla="*/ 0 h 31"/>
                <a:gd name="T2" fmla="*/ 30205 w 37"/>
                <a:gd name="T3" fmla="*/ 41122 h 31"/>
                <a:gd name="T4" fmla="*/ 83065 w 37"/>
                <a:gd name="T5" fmla="*/ 14953 h 31"/>
                <a:gd name="T6" fmla="*/ 139700 w 37"/>
                <a:gd name="T7" fmla="*/ 59813 h 31"/>
                <a:gd name="T8" fmla="*/ 83065 w 37"/>
                <a:gd name="T9" fmla="*/ 100935 h 31"/>
                <a:gd name="T10" fmla="*/ 30205 w 37"/>
                <a:gd name="T11" fmla="*/ 78505 h 31"/>
                <a:gd name="T12" fmla="*/ 0 w 37"/>
                <a:gd name="T13" fmla="*/ 115888 h 31"/>
                <a:gd name="T14" fmla="*/ 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0" y="0"/>
                  </a:moveTo>
                  <a:cubicBezTo>
                    <a:pt x="8" y="11"/>
                    <a:pt x="8" y="11"/>
                    <a:pt x="8" y="11"/>
                  </a:cubicBezTo>
                  <a:cubicBezTo>
                    <a:pt x="11" y="7"/>
                    <a:pt x="16" y="4"/>
                    <a:pt x="22" y="4"/>
                  </a:cubicBezTo>
                  <a:cubicBezTo>
                    <a:pt x="30" y="4"/>
                    <a:pt x="37" y="9"/>
                    <a:pt x="37" y="16"/>
                  </a:cubicBezTo>
                  <a:cubicBezTo>
                    <a:pt x="37" y="22"/>
                    <a:pt x="30" y="27"/>
                    <a:pt x="22" y="27"/>
                  </a:cubicBezTo>
                  <a:cubicBezTo>
                    <a:pt x="16" y="27"/>
                    <a:pt x="11" y="24"/>
                    <a:pt x="8" y="21"/>
                  </a:cubicBezTo>
                  <a:cubicBezTo>
                    <a:pt x="0" y="31"/>
                    <a:pt x="0" y="31"/>
                    <a:pt x="0" y="31"/>
                  </a:cubicBezTo>
                  <a:lnTo>
                    <a:pt x="0"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7" name="Freeform 955"/>
            <p:cNvSpPr>
              <a:spLocks/>
            </p:cNvSpPr>
            <p:nvPr/>
          </p:nvSpPr>
          <p:spPr bwMode="auto">
            <a:xfrm>
              <a:off x="7573963" y="3797300"/>
              <a:ext cx="139700" cy="117475"/>
            </a:xfrm>
            <a:custGeom>
              <a:avLst/>
              <a:gdLst>
                <a:gd name="T0" fmla="*/ 0 w 37"/>
                <a:gd name="T1" fmla="*/ 0 h 31"/>
                <a:gd name="T2" fmla="*/ 30205 w 37"/>
                <a:gd name="T3" fmla="*/ 37895 h 31"/>
                <a:gd name="T4" fmla="*/ 83065 w 37"/>
                <a:gd name="T5" fmla="*/ 15158 h 31"/>
                <a:gd name="T6" fmla="*/ 139700 w 37"/>
                <a:gd name="T7" fmla="*/ 56843 h 31"/>
                <a:gd name="T8" fmla="*/ 83065 w 37"/>
                <a:gd name="T9" fmla="*/ 102317 h 31"/>
                <a:gd name="T10" fmla="*/ 30205 w 37"/>
                <a:gd name="T11" fmla="*/ 79580 h 31"/>
                <a:gd name="T12" fmla="*/ 0 w 37"/>
                <a:gd name="T13" fmla="*/ 117475 h 31"/>
                <a:gd name="T14" fmla="*/ 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0" y="0"/>
                  </a:moveTo>
                  <a:cubicBezTo>
                    <a:pt x="8" y="10"/>
                    <a:pt x="8" y="10"/>
                    <a:pt x="8" y="10"/>
                  </a:cubicBezTo>
                  <a:cubicBezTo>
                    <a:pt x="11" y="7"/>
                    <a:pt x="16" y="4"/>
                    <a:pt x="22" y="4"/>
                  </a:cubicBezTo>
                  <a:cubicBezTo>
                    <a:pt x="30" y="4"/>
                    <a:pt x="37" y="9"/>
                    <a:pt x="37" y="15"/>
                  </a:cubicBezTo>
                  <a:cubicBezTo>
                    <a:pt x="37" y="22"/>
                    <a:pt x="30" y="27"/>
                    <a:pt x="22" y="27"/>
                  </a:cubicBezTo>
                  <a:cubicBezTo>
                    <a:pt x="16" y="27"/>
                    <a:pt x="11" y="24"/>
                    <a:pt x="8" y="21"/>
                  </a:cubicBezTo>
                  <a:cubicBezTo>
                    <a:pt x="0" y="31"/>
                    <a:pt x="0" y="31"/>
                    <a:pt x="0" y="31"/>
                  </a:cubicBezTo>
                  <a:lnTo>
                    <a:pt x="0" y="0"/>
                  </a:ln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8" name="Freeform 956"/>
            <p:cNvSpPr>
              <a:spLocks/>
            </p:cNvSpPr>
            <p:nvPr/>
          </p:nvSpPr>
          <p:spPr bwMode="auto">
            <a:xfrm>
              <a:off x="8593138" y="4941888"/>
              <a:ext cx="341313" cy="342900"/>
            </a:xfrm>
            <a:custGeom>
              <a:avLst/>
              <a:gdLst>
                <a:gd name="T0" fmla="*/ 0 w 215"/>
                <a:gd name="T1" fmla="*/ 323850 h 216"/>
                <a:gd name="T2" fmla="*/ 25400 w 215"/>
                <a:gd name="T3" fmla="*/ 134938 h 216"/>
                <a:gd name="T4" fmla="*/ 79375 w 215"/>
                <a:gd name="T5" fmla="*/ 71438 h 216"/>
                <a:gd name="T6" fmla="*/ 211138 w 215"/>
                <a:gd name="T7" fmla="*/ 0 h 216"/>
                <a:gd name="T8" fmla="*/ 338138 w 215"/>
                <a:gd name="T9" fmla="*/ 71438 h 216"/>
                <a:gd name="T10" fmla="*/ 315913 w 215"/>
                <a:gd name="T11" fmla="*/ 192088 h 216"/>
                <a:gd name="T12" fmla="*/ 341313 w 215"/>
                <a:gd name="T13" fmla="*/ 285750 h 216"/>
                <a:gd name="T14" fmla="*/ 198438 w 215"/>
                <a:gd name="T15" fmla="*/ 342900 h 216"/>
                <a:gd name="T16" fmla="*/ 0 w 215"/>
                <a:gd name="T17" fmla="*/ 32385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216">
                  <a:moveTo>
                    <a:pt x="0" y="204"/>
                  </a:moveTo>
                  <a:lnTo>
                    <a:pt x="16" y="85"/>
                  </a:lnTo>
                  <a:lnTo>
                    <a:pt x="50" y="45"/>
                  </a:lnTo>
                  <a:lnTo>
                    <a:pt x="133" y="0"/>
                  </a:lnTo>
                  <a:lnTo>
                    <a:pt x="213" y="45"/>
                  </a:lnTo>
                  <a:lnTo>
                    <a:pt x="199" y="121"/>
                  </a:lnTo>
                  <a:lnTo>
                    <a:pt x="215" y="180"/>
                  </a:lnTo>
                  <a:lnTo>
                    <a:pt x="125" y="216"/>
                  </a:lnTo>
                  <a:lnTo>
                    <a:pt x="0" y="204"/>
                  </a:lnTo>
                  <a:close/>
                </a:path>
              </a:pathLst>
            </a:custGeom>
            <a:solidFill>
              <a:srgbClr val="BCB3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9" name="Freeform 957"/>
            <p:cNvSpPr>
              <a:spLocks/>
            </p:cNvSpPr>
            <p:nvPr/>
          </p:nvSpPr>
          <p:spPr bwMode="auto">
            <a:xfrm>
              <a:off x="8447088" y="5046663"/>
              <a:ext cx="363538" cy="249238"/>
            </a:xfrm>
            <a:custGeom>
              <a:avLst/>
              <a:gdLst>
                <a:gd name="T0" fmla="*/ 58738 w 229"/>
                <a:gd name="T1" fmla="*/ 238125 h 157"/>
                <a:gd name="T2" fmla="*/ 0 w 229"/>
                <a:gd name="T3" fmla="*/ 158750 h 157"/>
                <a:gd name="T4" fmla="*/ 58738 w 229"/>
                <a:gd name="T5" fmla="*/ 38100 h 157"/>
                <a:gd name="T6" fmla="*/ 209550 w 229"/>
                <a:gd name="T7" fmla="*/ 0 h 157"/>
                <a:gd name="T8" fmla="*/ 266700 w 229"/>
                <a:gd name="T9" fmla="*/ 49213 h 157"/>
                <a:gd name="T10" fmla="*/ 363538 w 229"/>
                <a:gd name="T11" fmla="*/ 109538 h 157"/>
                <a:gd name="T12" fmla="*/ 307975 w 229"/>
                <a:gd name="T13" fmla="*/ 207963 h 157"/>
                <a:gd name="T14" fmla="*/ 201613 w 229"/>
                <a:gd name="T15" fmla="*/ 249238 h 157"/>
                <a:gd name="T16" fmla="*/ 58738 w 229"/>
                <a:gd name="T17" fmla="*/ 238125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57">
                  <a:moveTo>
                    <a:pt x="37" y="150"/>
                  </a:moveTo>
                  <a:lnTo>
                    <a:pt x="0" y="100"/>
                  </a:lnTo>
                  <a:lnTo>
                    <a:pt x="37" y="24"/>
                  </a:lnTo>
                  <a:lnTo>
                    <a:pt x="132" y="0"/>
                  </a:lnTo>
                  <a:lnTo>
                    <a:pt x="168" y="31"/>
                  </a:lnTo>
                  <a:lnTo>
                    <a:pt x="229" y="69"/>
                  </a:lnTo>
                  <a:lnTo>
                    <a:pt x="194" y="131"/>
                  </a:lnTo>
                  <a:lnTo>
                    <a:pt x="127" y="157"/>
                  </a:lnTo>
                  <a:lnTo>
                    <a:pt x="37" y="150"/>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0" name="Freeform 958"/>
            <p:cNvSpPr>
              <a:spLocks/>
            </p:cNvSpPr>
            <p:nvPr/>
          </p:nvSpPr>
          <p:spPr bwMode="auto">
            <a:xfrm>
              <a:off x="8796338" y="5035550"/>
              <a:ext cx="247650" cy="249238"/>
            </a:xfrm>
            <a:custGeom>
              <a:avLst/>
              <a:gdLst>
                <a:gd name="T0" fmla="*/ 0 w 156"/>
                <a:gd name="T1" fmla="*/ 233363 h 157"/>
                <a:gd name="T2" fmla="*/ 36513 w 156"/>
                <a:gd name="T3" fmla="*/ 120650 h 157"/>
                <a:gd name="T4" fmla="*/ 55563 w 156"/>
                <a:gd name="T5" fmla="*/ 53975 h 157"/>
                <a:gd name="T6" fmla="*/ 150813 w 156"/>
                <a:gd name="T7" fmla="*/ 0 h 157"/>
                <a:gd name="T8" fmla="*/ 195263 w 156"/>
                <a:gd name="T9" fmla="*/ 68263 h 157"/>
                <a:gd name="T10" fmla="*/ 228600 w 156"/>
                <a:gd name="T11" fmla="*/ 139700 h 157"/>
                <a:gd name="T12" fmla="*/ 247650 w 156"/>
                <a:gd name="T13" fmla="*/ 207963 h 157"/>
                <a:gd name="T14" fmla="*/ 142875 w 156"/>
                <a:gd name="T15" fmla="*/ 249238 h 157"/>
                <a:gd name="T16" fmla="*/ 0 w 156"/>
                <a:gd name="T17" fmla="*/ 23336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157">
                  <a:moveTo>
                    <a:pt x="0" y="147"/>
                  </a:moveTo>
                  <a:lnTo>
                    <a:pt x="23" y="76"/>
                  </a:lnTo>
                  <a:lnTo>
                    <a:pt x="35" y="34"/>
                  </a:lnTo>
                  <a:lnTo>
                    <a:pt x="95" y="0"/>
                  </a:lnTo>
                  <a:lnTo>
                    <a:pt x="123" y="43"/>
                  </a:lnTo>
                  <a:lnTo>
                    <a:pt x="144" y="88"/>
                  </a:lnTo>
                  <a:lnTo>
                    <a:pt x="156" y="131"/>
                  </a:lnTo>
                  <a:lnTo>
                    <a:pt x="90" y="157"/>
                  </a:lnTo>
                  <a:lnTo>
                    <a:pt x="0" y="147"/>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1" name="Freeform 959"/>
            <p:cNvSpPr>
              <a:spLocks/>
            </p:cNvSpPr>
            <p:nvPr/>
          </p:nvSpPr>
          <p:spPr bwMode="auto">
            <a:xfrm>
              <a:off x="8224838" y="5111750"/>
              <a:ext cx="244475" cy="165100"/>
            </a:xfrm>
            <a:custGeom>
              <a:avLst/>
              <a:gdLst>
                <a:gd name="T0" fmla="*/ 0 w 154"/>
                <a:gd name="T1" fmla="*/ 150813 h 104"/>
                <a:gd name="T2" fmla="*/ 25400 w 154"/>
                <a:gd name="T3" fmla="*/ 66675 h 104"/>
                <a:gd name="T4" fmla="*/ 63500 w 154"/>
                <a:gd name="T5" fmla="*/ 25400 h 104"/>
                <a:gd name="T6" fmla="*/ 127000 w 154"/>
                <a:gd name="T7" fmla="*/ 0 h 104"/>
                <a:gd name="T8" fmla="*/ 222250 w 154"/>
                <a:gd name="T9" fmla="*/ 36513 h 104"/>
                <a:gd name="T10" fmla="*/ 217488 w 154"/>
                <a:gd name="T11" fmla="*/ 104775 h 104"/>
                <a:gd name="T12" fmla="*/ 244475 w 154"/>
                <a:gd name="T13" fmla="*/ 127000 h 104"/>
                <a:gd name="T14" fmla="*/ 146050 w 154"/>
                <a:gd name="T15" fmla="*/ 165100 h 104"/>
                <a:gd name="T16" fmla="*/ 0 w 154"/>
                <a:gd name="T17" fmla="*/ 15081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104">
                  <a:moveTo>
                    <a:pt x="0" y="95"/>
                  </a:moveTo>
                  <a:lnTo>
                    <a:pt x="16" y="42"/>
                  </a:lnTo>
                  <a:lnTo>
                    <a:pt x="40" y="16"/>
                  </a:lnTo>
                  <a:lnTo>
                    <a:pt x="80" y="0"/>
                  </a:lnTo>
                  <a:lnTo>
                    <a:pt x="140" y="23"/>
                  </a:lnTo>
                  <a:lnTo>
                    <a:pt x="137" y="66"/>
                  </a:lnTo>
                  <a:lnTo>
                    <a:pt x="154" y="80"/>
                  </a:lnTo>
                  <a:lnTo>
                    <a:pt x="92" y="104"/>
                  </a:lnTo>
                  <a:lnTo>
                    <a:pt x="0" y="95"/>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2" name="Freeform 960"/>
            <p:cNvSpPr>
              <a:spLocks/>
            </p:cNvSpPr>
            <p:nvPr/>
          </p:nvSpPr>
          <p:spPr bwMode="auto">
            <a:xfrm>
              <a:off x="9021763" y="5183188"/>
              <a:ext cx="96838" cy="112713"/>
            </a:xfrm>
            <a:custGeom>
              <a:avLst/>
              <a:gdLst>
                <a:gd name="T0" fmla="*/ 0 w 61"/>
                <a:gd name="T1" fmla="*/ 85725 h 71"/>
                <a:gd name="T2" fmla="*/ 3175 w 61"/>
                <a:gd name="T3" fmla="*/ 52388 h 71"/>
                <a:gd name="T4" fmla="*/ 11113 w 61"/>
                <a:gd name="T5" fmla="*/ 22225 h 71"/>
                <a:gd name="T6" fmla="*/ 55563 w 61"/>
                <a:gd name="T7" fmla="*/ 0 h 71"/>
                <a:gd name="T8" fmla="*/ 74613 w 61"/>
                <a:gd name="T9" fmla="*/ 30163 h 71"/>
                <a:gd name="T10" fmla="*/ 90488 w 61"/>
                <a:gd name="T11" fmla="*/ 63500 h 71"/>
                <a:gd name="T12" fmla="*/ 96838 w 61"/>
                <a:gd name="T13" fmla="*/ 93663 h 71"/>
                <a:gd name="T14" fmla="*/ 52388 w 61"/>
                <a:gd name="T15" fmla="*/ 112713 h 71"/>
                <a:gd name="T16" fmla="*/ 0 w 61"/>
                <a:gd name="T17" fmla="*/ 85725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71">
                  <a:moveTo>
                    <a:pt x="0" y="54"/>
                  </a:moveTo>
                  <a:lnTo>
                    <a:pt x="2" y="33"/>
                  </a:lnTo>
                  <a:lnTo>
                    <a:pt x="7" y="14"/>
                  </a:lnTo>
                  <a:lnTo>
                    <a:pt x="35" y="0"/>
                  </a:lnTo>
                  <a:lnTo>
                    <a:pt x="47" y="19"/>
                  </a:lnTo>
                  <a:lnTo>
                    <a:pt x="57" y="40"/>
                  </a:lnTo>
                  <a:lnTo>
                    <a:pt x="61" y="59"/>
                  </a:lnTo>
                  <a:lnTo>
                    <a:pt x="33" y="71"/>
                  </a:lnTo>
                  <a:lnTo>
                    <a:pt x="0" y="54"/>
                  </a:lnTo>
                  <a:close/>
                </a:path>
              </a:pathLst>
            </a:custGeom>
            <a:solidFill>
              <a:srgbClr val="DAC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3" name="Freeform 961"/>
            <p:cNvSpPr>
              <a:spLocks/>
            </p:cNvSpPr>
            <p:nvPr/>
          </p:nvSpPr>
          <p:spPr bwMode="auto">
            <a:xfrm>
              <a:off x="8732838" y="5205413"/>
              <a:ext cx="100013" cy="109538"/>
            </a:xfrm>
            <a:custGeom>
              <a:avLst/>
              <a:gdLst>
                <a:gd name="T0" fmla="*/ 0 w 63"/>
                <a:gd name="T1" fmla="*/ 79375 h 69"/>
                <a:gd name="T2" fmla="*/ 11113 w 63"/>
                <a:gd name="T3" fmla="*/ 49213 h 69"/>
                <a:gd name="T4" fmla="*/ 11113 w 63"/>
                <a:gd name="T5" fmla="*/ 19050 h 69"/>
                <a:gd name="T6" fmla="*/ 44450 w 63"/>
                <a:gd name="T7" fmla="*/ 0 h 69"/>
                <a:gd name="T8" fmla="*/ 74613 w 63"/>
                <a:gd name="T9" fmla="*/ 22225 h 69"/>
                <a:gd name="T10" fmla="*/ 93663 w 63"/>
                <a:gd name="T11" fmla="*/ 57150 h 69"/>
                <a:gd name="T12" fmla="*/ 100013 w 63"/>
                <a:gd name="T13" fmla="*/ 90488 h 69"/>
                <a:gd name="T14" fmla="*/ 52388 w 63"/>
                <a:gd name="T15" fmla="*/ 109538 h 69"/>
                <a:gd name="T16" fmla="*/ 0 w 63"/>
                <a:gd name="T17" fmla="*/ 7937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9">
                  <a:moveTo>
                    <a:pt x="0" y="50"/>
                  </a:moveTo>
                  <a:lnTo>
                    <a:pt x="7" y="31"/>
                  </a:lnTo>
                  <a:lnTo>
                    <a:pt x="7" y="12"/>
                  </a:lnTo>
                  <a:lnTo>
                    <a:pt x="28" y="0"/>
                  </a:lnTo>
                  <a:lnTo>
                    <a:pt x="47" y="14"/>
                  </a:lnTo>
                  <a:lnTo>
                    <a:pt x="59" y="36"/>
                  </a:lnTo>
                  <a:lnTo>
                    <a:pt x="63" y="57"/>
                  </a:lnTo>
                  <a:lnTo>
                    <a:pt x="33" y="69"/>
                  </a:lnTo>
                  <a:lnTo>
                    <a:pt x="0" y="5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4" name="Freeform 962"/>
            <p:cNvSpPr>
              <a:spLocks/>
            </p:cNvSpPr>
            <p:nvPr/>
          </p:nvSpPr>
          <p:spPr bwMode="auto">
            <a:xfrm>
              <a:off x="8005763" y="5227638"/>
              <a:ext cx="101600" cy="109538"/>
            </a:xfrm>
            <a:custGeom>
              <a:avLst/>
              <a:gdLst>
                <a:gd name="T0" fmla="*/ 0 w 64"/>
                <a:gd name="T1" fmla="*/ 79375 h 69"/>
                <a:gd name="T2" fmla="*/ 12700 w 64"/>
                <a:gd name="T3" fmla="*/ 49213 h 69"/>
                <a:gd name="T4" fmla="*/ 12700 w 64"/>
                <a:gd name="T5" fmla="*/ 19050 h 69"/>
                <a:gd name="T6" fmla="*/ 46038 w 64"/>
                <a:gd name="T7" fmla="*/ 0 h 69"/>
                <a:gd name="T8" fmla="*/ 76200 w 64"/>
                <a:gd name="T9" fmla="*/ 22225 h 69"/>
                <a:gd name="T10" fmla="*/ 90488 w 64"/>
                <a:gd name="T11" fmla="*/ 57150 h 69"/>
                <a:gd name="T12" fmla="*/ 101600 w 64"/>
                <a:gd name="T13" fmla="*/ 90488 h 69"/>
                <a:gd name="T14" fmla="*/ 53975 w 64"/>
                <a:gd name="T15" fmla="*/ 109538 h 69"/>
                <a:gd name="T16" fmla="*/ 0 w 64"/>
                <a:gd name="T17" fmla="*/ 7937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69">
                  <a:moveTo>
                    <a:pt x="0" y="50"/>
                  </a:moveTo>
                  <a:lnTo>
                    <a:pt x="8" y="31"/>
                  </a:lnTo>
                  <a:lnTo>
                    <a:pt x="8" y="12"/>
                  </a:lnTo>
                  <a:lnTo>
                    <a:pt x="29" y="0"/>
                  </a:lnTo>
                  <a:lnTo>
                    <a:pt x="48" y="14"/>
                  </a:lnTo>
                  <a:lnTo>
                    <a:pt x="57" y="36"/>
                  </a:lnTo>
                  <a:lnTo>
                    <a:pt x="64" y="57"/>
                  </a:lnTo>
                  <a:lnTo>
                    <a:pt x="34" y="69"/>
                  </a:lnTo>
                  <a:lnTo>
                    <a:pt x="0" y="5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5" name="Freeform 963"/>
            <p:cNvSpPr>
              <a:spLocks/>
            </p:cNvSpPr>
            <p:nvPr/>
          </p:nvSpPr>
          <p:spPr bwMode="auto">
            <a:xfrm>
              <a:off x="8389938" y="5208588"/>
              <a:ext cx="115888" cy="101600"/>
            </a:xfrm>
            <a:custGeom>
              <a:avLst/>
              <a:gdLst>
                <a:gd name="T0" fmla="*/ 22225 w 73"/>
                <a:gd name="T1" fmla="*/ 0 h 64"/>
                <a:gd name="T2" fmla="*/ 52388 w 73"/>
                <a:gd name="T3" fmla="*/ 0 h 64"/>
                <a:gd name="T4" fmla="*/ 85725 w 73"/>
                <a:gd name="T5" fmla="*/ 4763 h 64"/>
                <a:gd name="T6" fmla="*/ 115888 w 73"/>
                <a:gd name="T7" fmla="*/ 46038 h 64"/>
                <a:gd name="T8" fmla="*/ 90488 w 73"/>
                <a:gd name="T9" fmla="*/ 68263 h 64"/>
                <a:gd name="T10" fmla="*/ 57150 w 73"/>
                <a:gd name="T11" fmla="*/ 90488 h 64"/>
                <a:gd name="T12" fmla="*/ 26988 w 73"/>
                <a:gd name="T13" fmla="*/ 101600 h 64"/>
                <a:gd name="T14" fmla="*/ 0 w 73"/>
                <a:gd name="T15" fmla="*/ 57150 h 64"/>
                <a:gd name="T16" fmla="*/ 22225 w 7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4">
                  <a:moveTo>
                    <a:pt x="14" y="0"/>
                  </a:moveTo>
                  <a:lnTo>
                    <a:pt x="33" y="0"/>
                  </a:lnTo>
                  <a:lnTo>
                    <a:pt x="54" y="3"/>
                  </a:lnTo>
                  <a:lnTo>
                    <a:pt x="73" y="29"/>
                  </a:lnTo>
                  <a:lnTo>
                    <a:pt x="57" y="43"/>
                  </a:lnTo>
                  <a:lnTo>
                    <a:pt x="36" y="57"/>
                  </a:lnTo>
                  <a:lnTo>
                    <a:pt x="17" y="64"/>
                  </a:lnTo>
                  <a:lnTo>
                    <a:pt x="0" y="36"/>
                  </a:lnTo>
                  <a:lnTo>
                    <a:pt x="14" y="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6" name="Freeform 964"/>
            <p:cNvSpPr>
              <a:spLocks/>
            </p:cNvSpPr>
            <p:nvPr/>
          </p:nvSpPr>
          <p:spPr bwMode="auto">
            <a:xfrm>
              <a:off x="8277225" y="5243513"/>
              <a:ext cx="85725" cy="74613"/>
            </a:xfrm>
            <a:custGeom>
              <a:avLst/>
              <a:gdLst>
                <a:gd name="T0" fmla="*/ 19050 w 54"/>
                <a:gd name="T1" fmla="*/ 0 h 47"/>
                <a:gd name="T2" fmla="*/ 41275 w 54"/>
                <a:gd name="T3" fmla="*/ 6350 h 47"/>
                <a:gd name="T4" fmla="*/ 82550 w 54"/>
                <a:gd name="T5" fmla="*/ 6350 h 47"/>
                <a:gd name="T6" fmla="*/ 85725 w 54"/>
                <a:gd name="T7" fmla="*/ 49213 h 47"/>
                <a:gd name="T8" fmla="*/ 55563 w 54"/>
                <a:gd name="T9" fmla="*/ 52388 h 47"/>
                <a:gd name="T10" fmla="*/ 41275 w 54"/>
                <a:gd name="T11" fmla="*/ 66675 h 47"/>
                <a:gd name="T12" fmla="*/ 19050 w 54"/>
                <a:gd name="T13" fmla="*/ 74613 h 47"/>
                <a:gd name="T14" fmla="*/ 0 w 54"/>
                <a:gd name="T15" fmla="*/ 41275 h 47"/>
                <a:gd name="T16" fmla="*/ 19050 w 5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47">
                  <a:moveTo>
                    <a:pt x="12" y="0"/>
                  </a:moveTo>
                  <a:lnTo>
                    <a:pt x="26" y="4"/>
                  </a:lnTo>
                  <a:lnTo>
                    <a:pt x="52" y="4"/>
                  </a:lnTo>
                  <a:lnTo>
                    <a:pt x="54" y="31"/>
                  </a:lnTo>
                  <a:lnTo>
                    <a:pt x="35" y="33"/>
                  </a:lnTo>
                  <a:lnTo>
                    <a:pt x="26" y="42"/>
                  </a:lnTo>
                  <a:lnTo>
                    <a:pt x="12" y="47"/>
                  </a:lnTo>
                  <a:lnTo>
                    <a:pt x="0" y="26"/>
                  </a:lnTo>
                  <a:lnTo>
                    <a:pt x="12" y="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7" name="Freeform 965"/>
            <p:cNvSpPr>
              <a:spLocks/>
            </p:cNvSpPr>
            <p:nvPr/>
          </p:nvSpPr>
          <p:spPr bwMode="auto">
            <a:xfrm>
              <a:off x="9142413" y="5254625"/>
              <a:ext cx="66675" cy="60325"/>
            </a:xfrm>
            <a:custGeom>
              <a:avLst/>
              <a:gdLst>
                <a:gd name="T0" fmla="*/ 11113 w 42"/>
                <a:gd name="T1" fmla="*/ 0 h 38"/>
                <a:gd name="T2" fmla="*/ 30163 w 42"/>
                <a:gd name="T3" fmla="*/ 7938 h 38"/>
                <a:gd name="T4" fmla="*/ 63500 w 42"/>
                <a:gd name="T5" fmla="*/ 7938 h 38"/>
                <a:gd name="T6" fmla="*/ 66675 w 42"/>
                <a:gd name="T7" fmla="*/ 38100 h 38"/>
                <a:gd name="T8" fmla="*/ 41275 w 42"/>
                <a:gd name="T9" fmla="*/ 41275 h 38"/>
                <a:gd name="T10" fmla="*/ 33338 w 42"/>
                <a:gd name="T11" fmla="*/ 52388 h 38"/>
                <a:gd name="T12" fmla="*/ 14288 w 42"/>
                <a:gd name="T13" fmla="*/ 60325 h 38"/>
                <a:gd name="T14" fmla="*/ 0 w 42"/>
                <a:gd name="T15" fmla="*/ 33338 h 38"/>
                <a:gd name="T16" fmla="*/ 11113 w 42"/>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8">
                  <a:moveTo>
                    <a:pt x="7" y="0"/>
                  </a:moveTo>
                  <a:lnTo>
                    <a:pt x="19" y="5"/>
                  </a:lnTo>
                  <a:lnTo>
                    <a:pt x="40" y="5"/>
                  </a:lnTo>
                  <a:lnTo>
                    <a:pt x="42" y="24"/>
                  </a:lnTo>
                  <a:lnTo>
                    <a:pt x="26" y="26"/>
                  </a:lnTo>
                  <a:lnTo>
                    <a:pt x="21" y="33"/>
                  </a:lnTo>
                  <a:lnTo>
                    <a:pt x="9" y="38"/>
                  </a:lnTo>
                  <a:lnTo>
                    <a:pt x="0" y="21"/>
                  </a:lnTo>
                  <a:lnTo>
                    <a:pt x="7" y="0"/>
                  </a:lnTo>
                  <a:close/>
                </a:path>
              </a:pathLst>
            </a:custGeom>
            <a:solidFill>
              <a:srgbClr val="C7B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8" name="Freeform 966"/>
            <p:cNvSpPr>
              <a:spLocks/>
            </p:cNvSpPr>
            <p:nvPr/>
          </p:nvSpPr>
          <p:spPr bwMode="auto">
            <a:xfrm>
              <a:off x="9326563" y="4975225"/>
              <a:ext cx="85725" cy="323850"/>
            </a:xfrm>
            <a:custGeom>
              <a:avLst/>
              <a:gdLst>
                <a:gd name="T0" fmla="*/ 55908 w 23"/>
                <a:gd name="T1" fmla="*/ 323850 h 86"/>
                <a:gd name="T2" fmla="*/ 59635 w 23"/>
                <a:gd name="T3" fmla="*/ 308787 h 86"/>
                <a:gd name="T4" fmla="*/ 67089 w 23"/>
                <a:gd name="T5" fmla="*/ 271130 h 86"/>
                <a:gd name="T6" fmla="*/ 67089 w 23"/>
                <a:gd name="T7" fmla="*/ 248536 h 86"/>
                <a:gd name="T8" fmla="*/ 63362 w 23"/>
                <a:gd name="T9" fmla="*/ 233473 h 86"/>
                <a:gd name="T10" fmla="*/ 63362 w 23"/>
                <a:gd name="T11" fmla="*/ 222176 h 86"/>
                <a:gd name="T12" fmla="*/ 59635 w 23"/>
                <a:gd name="T13" fmla="*/ 207113 h 86"/>
                <a:gd name="T14" fmla="*/ 55908 w 23"/>
                <a:gd name="T15" fmla="*/ 199582 h 86"/>
                <a:gd name="T16" fmla="*/ 52180 w 23"/>
                <a:gd name="T17" fmla="*/ 195816 h 86"/>
                <a:gd name="T18" fmla="*/ 44726 w 23"/>
                <a:gd name="T19" fmla="*/ 180753 h 86"/>
                <a:gd name="T20" fmla="*/ 37272 w 23"/>
                <a:gd name="T21" fmla="*/ 169456 h 86"/>
                <a:gd name="T22" fmla="*/ 29817 w 23"/>
                <a:gd name="T23" fmla="*/ 158159 h 86"/>
                <a:gd name="T24" fmla="*/ 18636 w 23"/>
                <a:gd name="T25" fmla="*/ 143097 h 86"/>
                <a:gd name="T26" fmla="*/ 14909 w 23"/>
                <a:gd name="T27" fmla="*/ 128034 h 86"/>
                <a:gd name="T28" fmla="*/ 7454 w 23"/>
                <a:gd name="T29" fmla="*/ 112971 h 86"/>
                <a:gd name="T30" fmla="*/ 3727 w 23"/>
                <a:gd name="T31" fmla="*/ 97908 h 86"/>
                <a:gd name="T32" fmla="*/ 3727 w 23"/>
                <a:gd name="T33" fmla="*/ 82845 h 86"/>
                <a:gd name="T34" fmla="*/ 0 w 23"/>
                <a:gd name="T35" fmla="*/ 67783 h 86"/>
                <a:gd name="T36" fmla="*/ 0 w 23"/>
                <a:gd name="T37" fmla="*/ 56485 h 86"/>
                <a:gd name="T38" fmla="*/ 3727 w 23"/>
                <a:gd name="T39" fmla="*/ 33891 h 86"/>
                <a:gd name="T40" fmla="*/ 7454 w 23"/>
                <a:gd name="T41" fmla="*/ 15063 h 86"/>
                <a:gd name="T42" fmla="*/ 11182 w 23"/>
                <a:gd name="T43" fmla="*/ 0 h 86"/>
                <a:gd name="T44" fmla="*/ 11182 w 23"/>
                <a:gd name="T45" fmla="*/ 3766 h 86"/>
                <a:gd name="T46" fmla="*/ 11182 w 23"/>
                <a:gd name="T47" fmla="*/ 15063 h 86"/>
                <a:gd name="T48" fmla="*/ 11182 w 23"/>
                <a:gd name="T49" fmla="*/ 33891 h 86"/>
                <a:gd name="T50" fmla="*/ 14909 w 23"/>
                <a:gd name="T51" fmla="*/ 52720 h 86"/>
                <a:gd name="T52" fmla="*/ 22363 w 23"/>
                <a:gd name="T53" fmla="*/ 79080 h 86"/>
                <a:gd name="T54" fmla="*/ 26090 w 23"/>
                <a:gd name="T55" fmla="*/ 90377 h 86"/>
                <a:gd name="T56" fmla="*/ 29817 w 23"/>
                <a:gd name="T57" fmla="*/ 105440 h 86"/>
                <a:gd name="T58" fmla="*/ 37272 w 23"/>
                <a:gd name="T59" fmla="*/ 116737 h 86"/>
                <a:gd name="T60" fmla="*/ 40999 w 23"/>
                <a:gd name="T61" fmla="*/ 131799 h 86"/>
                <a:gd name="T62" fmla="*/ 48453 w 23"/>
                <a:gd name="T63" fmla="*/ 143097 h 86"/>
                <a:gd name="T64" fmla="*/ 59635 w 23"/>
                <a:gd name="T65" fmla="*/ 154394 h 86"/>
                <a:gd name="T66" fmla="*/ 67089 w 23"/>
                <a:gd name="T67" fmla="*/ 169456 h 86"/>
                <a:gd name="T68" fmla="*/ 70816 w 23"/>
                <a:gd name="T69" fmla="*/ 176988 h 86"/>
                <a:gd name="T70" fmla="*/ 74543 w 23"/>
                <a:gd name="T71" fmla="*/ 184519 h 86"/>
                <a:gd name="T72" fmla="*/ 81998 w 23"/>
                <a:gd name="T73" fmla="*/ 199582 h 86"/>
                <a:gd name="T74" fmla="*/ 85725 w 23"/>
                <a:gd name="T75" fmla="*/ 214645 h 86"/>
                <a:gd name="T76" fmla="*/ 85725 w 23"/>
                <a:gd name="T77" fmla="*/ 233473 h 86"/>
                <a:gd name="T78" fmla="*/ 85725 w 23"/>
                <a:gd name="T79" fmla="*/ 248536 h 86"/>
                <a:gd name="T80" fmla="*/ 81998 w 23"/>
                <a:gd name="T81" fmla="*/ 259833 h 86"/>
                <a:gd name="T82" fmla="*/ 81998 w 23"/>
                <a:gd name="T83" fmla="*/ 274896 h 86"/>
                <a:gd name="T84" fmla="*/ 74543 w 23"/>
                <a:gd name="T85" fmla="*/ 293724 h 86"/>
                <a:gd name="T86" fmla="*/ 67089 w 23"/>
                <a:gd name="T87" fmla="*/ 308787 h 86"/>
                <a:gd name="T88" fmla="*/ 55908 w 23"/>
                <a:gd name="T89" fmla="*/ 32385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 h="86">
                  <a:moveTo>
                    <a:pt x="15" y="86"/>
                  </a:moveTo>
                  <a:cubicBezTo>
                    <a:pt x="15" y="86"/>
                    <a:pt x="16" y="84"/>
                    <a:pt x="16" y="82"/>
                  </a:cubicBezTo>
                  <a:cubicBezTo>
                    <a:pt x="17" y="80"/>
                    <a:pt x="17" y="76"/>
                    <a:pt x="18" y="72"/>
                  </a:cubicBezTo>
                  <a:cubicBezTo>
                    <a:pt x="18" y="70"/>
                    <a:pt x="18" y="68"/>
                    <a:pt x="18" y="66"/>
                  </a:cubicBezTo>
                  <a:cubicBezTo>
                    <a:pt x="18" y="64"/>
                    <a:pt x="18" y="63"/>
                    <a:pt x="17" y="62"/>
                  </a:cubicBezTo>
                  <a:cubicBezTo>
                    <a:pt x="17" y="61"/>
                    <a:pt x="17" y="60"/>
                    <a:pt x="17" y="59"/>
                  </a:cubicBezTo>
                  <a:cubicBezTo>
                    <a:pt x="16" y="57"/>
                    <a:pt x="16" y="56"/>
                    <a:pt x="16" y="55"/>
                  </a:cubicBezTo>
                  <a:cubicBezTo>
                    <a:pt x="15" y="55"/>
                    <a:pt x="15" y="54"/>
                    <a:pt x="15" y="53"/>
                  </a:cubicBezTo>
                  <a:cubicBezTo>
                    <a:pt x="15" y="53"/>
                    <a:pt x="15" y="52"/>
                    <a:pt x="14" y="52"/>
                  </a:cubicBezTo>
                  <a:cubicBezTo>
                    <a:pt x="14" y="51"/>
                    <a:pt x="13" y="50"/>
                    <a:pt x="12" y="48"/>
                  </a:cubicBezTo>
                  <a:cubicBezTo>
                    <a:pt x="12" y="47"/>
                    <a:pt x="11" y="46"/>
                    <a:pt x="10" y="45"/>
                  </a:cubicBezTo>
                  <a:cubicBezTo>
                    <a:pt x="9" y="44"/>
                    <a:pt x="8" y="43"/>
                    <a:pt x="8" y="42"/>
                  </a:cubicBezTo>
                  <a:cubicBezTo>
                    <a:pt x="7" y="40"/>
                    <a:pt x="6" y="39"/>
                    <a:pt x="5" y="38"/>
                  </a:cubicBezTo>
                  <a:cubicBezTo>
                    <a:pt x="5" y="36"/>
                    <a:pt x="4" y="35"/>
                    <a:pt x="4" y="34"/>
                  </a:cubicBezTo>
                  <a:cubicBezTo>
                    <a:pt x="3" y="32"/>
                    <a:pt x="3" y="31"/>
                    <a:pt x="2" y="30"/>
                  </a:cubicBezTo>
                  <a:cubicBezTo>
                    <a:pt x="2" y="28"/>
                    <a:pt x="2" y="27"/>
                    <a:pt x="1" y="26"/>
                  </a:cubicBezTo>
                  <a:cubicBezTo>
                    <a:pt x="1" y="24"/>
                    <a:pt x="1" y="23"/>
                    <a:pt x="1" y="22"/>
                  </a:cubicBezTo>
                  <a:cubicBezTo>
                    <a:pt x="1" y="20"/>
                    <a:pt x="0" y="19"/>
                    <a:pt x="0" y="18"/>
                  </a:cubicBezTo>
                  <a:cubicBezTo>
                    <a:pt x="0" y="17"/>
                    <a:pt x="0" y="16"/>
                    <a:pt x="0" y="15"/>
                  </a:cubicBezTo>
                  <a:cubicBezTo>
                    <a:pt x="0" y="12"/>
                    <a:pt x="1" y="10"/>
                    <a:pt x="1" y="9"/>
                  </a:cubicBezTo>
                  <a:cubicBezTo>
                    <a:pt x="1" y="7"/>
                    <a:pt x="1" y="5"/>
                    <a:pt x="2" y="4"/>
                  </a:cubicBezTo>
                  <a:cubicBezTo>
                    <a:pt x="2" y="2"/>
                    <a:pt x="3" y="0"/>
                    <a:pt x="3" y="0"/>
                  </a:cubicBezTo>
                  <a:cubicBezTo>
                    <a:pt x="3" y="0"/>
                    <a:pt x="3" y="1"/>
                    <a:pt x="3" y="1"/>
                  </a:cubicBezTo>
                  <a:cubicBezTo>
                    <a:pt x="3" y="2"/>
                    <a:pt x="3" y="3"/>
                    <a:pt x="3" y="4"/>
                  </a:cubicBezTo>
                  <a:cubicBezTo>
                    <a:pt x="3" y="6"/>
                    <a:pt x="3" y="7"/>
                    <a:pt x="3" y="9"/>
                  </a:cubicBezTo>
                  <a:cubicBezTo>
                    <a:pt x="4" y="10"/>
                    <a:pt x="4" y="12"/>
                    <a:pt x="4" y="14"/>
                  </a:cubicBezTo>
                  <a:cubicBezTo>
                    <a:pt x="5" y="16"/>
                    <a:pt x="5" y="19"/>
                    <a:pt x="6" y="21"/>
                  </a:cubicBezTo>
                  <a:cubicBezTo>
                    <a:pt x="6" y="22"/>
                    <a:pt x="6" y="23"/>
                    <a:pt x="7" y="24"/>
                  </a:cubicBezTo>
                  <a:cubicBezTo>
                    <a:pt x="7" y="25"/>
                    <a:pt x="8" y="26"/>
                    <a:pt x="8" y="28"/>
                  </a:cubicBezTo>
                  <a:cubicBezTo>
                    <a:pt x="9" y="29"/>
                    <a:pt x="9" y="30"/>
                    <a:pt x="10" y="31"/>
                  </a:cubicBezTo>
                  <a:cubicBezTo>
                    <a:pt x="10" y="32"/>
                    <a:pt x="11" y="33"/>
                    <a:pt x="11" y="35"/>
                  </a:cubicBezTo>
                  <a:cubicBezTo>
                    <a:pt x="12" y="36"/>
                    <a:pt x="13" y="37"/>
                    <a:pt x="13" y="38"/>
                  </a:cubicBezTo>
                  <a:cubicBezTo>
                    <a:pt x="14" y="39"/>
                    <a:pt x="15" y="40"/>
                    <a:pt x="16" y="41"/>
                  </a:cubicBezTo>
                  <a:cubicBezTo>
                    <a:pt x="16" y="42"/>
                    <a:pt x="17" y="44"/>
                    <a:pt x="18" y="45"/>
                  </a:cubicBezTo>
                  <a:cubicBezTo>
                    <a:pt x="19" y="45"/>
                    <a:pt x="19" y="46"/>
                    <a:pt x="19" y="47"/>
                  </a:cubicBezTo>
                  <a:cubicBezTo>
                    <a:pt x="20" y="49"/>
                    <a:pt x="20" y="49"/>
                    <a:pt x="20" y="49"/>
                  </a:cubicBezTo>
                  <a:cubicBezTo>
                    <a:pt x="21" y="50"/>
                    <a:pt x="21" y="52"/>
                    <a:pt x="22" y="53"/>
                  </a:cubicBezTo>
                  <a:cubicBezTo>
                    <a:pt x="22" y="55"/>
                    <a:pt x="22" y="56"/>
                    <a:pt x="23" y="57"/>
                  </a:cubicBezTo>
                  <a:cubicBezTo>
                    <a:pt x="23" y="59"/>
                    <a:pt x="23" y="60"/>
                    <a:pt x="23" y="62"/>
                  </a:cubicBezTo>
                  <a:cubicBezTo>
                    <a:pt x="23" y="63"/>
                    <a:pt x="23" y="64"/>
                    <a:pt x="23" y="66"/>
                  </a:cubicBezTo>
                  <a:cubicBezTo>
                    <a:pt x="23" y="67"/>
                    <a:pt x="23" y="68"/>
                    <a:pt x="22" y="69"/>
                  </a:cubicBezTo>
                  <a:cubicBezTo>
                    <a:pt x="22" y="71"/>
                    <a:pt x="22" y="72"/>
                    <a:pt x="22" y="73"/>
                  </a:cubicBezTo>
                  <a:cubicBezTo>
                    <a:pt x="21" y="75"/>
                    <a:pt x="20" y="77"/>
                    <a:pt x="20" y="78"/>
                  </a:cubicBezTo>
                  <a:cubicBezTo>
                    <a:pt x="19" y="80"/>
                    <a:pt x="18" y="81"/>
                    <a:pt x="18" y="82"/>
                  </a:cubicBezTo>
                  <a:cubicBezTo>
                    <a:pt x="16" y="85"/>
                    <a:pt x="15" y="86"/>
                    <a:pt x="15" y="86"/>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59" name="Freeform 967"/>
            <p:cNvSpPr>
              <a:spLocks/>
            </p:cNvSpPr>
            <p:nvPr/>
          </p:nvSpPr>
          <p:spPr bwMode="auto">
            <a:xfrm>
              <a:off x="9382125" y="4972050"/>
              <a:ext cx="65088" cy="323850"/>
            </a:xfrm>
            <a:custGeom>
              <a:avLst/>
              <a:gdLst>
                <a:gd name="T0" fmla="*/ 0 w 17"/>
                <a:gd name="T1" fmla="*/ 323850 h 86"/>
                <a:gd name="T2" fmla="*/ 7657 w 17"/>
                <a:gd name="T3" fmla="*/ 308787 h 86"/>
                <a:gd name="T4" fmla="*/ 19144 w 17"/>
                <a:gd name="T5" fmla="*/ 293724 h 86"/>
                <a:gd name="T6" fmla="*/ 22972 w 17"/>
                <a:gd name="T7" fmla="*/ 286193 h 86"/>
                <a:gd name="T8" fmla="*/ 26801 w 17"/>
                <a:gd name="T9" fmla="*/ 274896 h 86"/>
                <a:gd name="T10" fmla="*/ 30630 w 17"/>
                <a:gd name="T11" fmla="*/ 263599 h 86"/>
                <a:gd name="T12" fmla="*/ 34458 w 17"/>
                <a:gd name="T13" fmla="*/ 259833 h 86"/>
                <a:gd name="T14" fmla="*/ 34458 w 17"/>
                <a:gd name="T15" fmla="*/ 252302 h 86"/>
                <a:gd name="T16" fmla="*/ 38287 w 17"/>
                <a:gd name="T17" fmla="*/ 244770 h 86"/>
                <a:gd name="T18" fmla="*/ 38287 w 17"/>
                <a:gd name="T19" fmla="*/ 241005 h 86"/>
                <a:gd name="T20" fmla="*/ 38287 w 17"/>
                <a:gd name="T21" fmla="*/ 233473 h 86"/>
                <a:gd name="T22" fmla="*/ 42116 w 17"/>
                <a:gd name="T23" fmla="*/ 225942 h 86"/>
                <a:gd name="T24" fmla="*/ 42116 w 17"/>
                <a:gd name="T25" fmla="*/ 210879 h 86"/>
                <a:gd name="T26" fmla="*/ 42116 w 17"/>
                <a:gd name="T27" fmla="*/ 199582 h 86"/>
                <a:gd name="T28" fmla="*/ 34458 w 17"/>
                <a:gd name="T29" fmla="*/ 169456 h 86"/>
                <a:gd name="T30" fmla="*/ 26801 w 17"/>
                <a:gd name="T31" fmla="*/ 139331 h 86"/>
                <a:gd name="T32" fmla="*/ 22972 w 17"/>
                <a:gd name="T33" fmla="*/ 124268 h 86"/>
                <a:gd name="T34" fmla="*/ 22972 w 17"/>
                <a:gd name="T35" fmla="*/ 105440 h 86"/>
                <a:gd name="T36" fmla="*/ 22972 w 17"/>
                <a:gd name="T37" fmla="*/ 75314 h 86"/>
                <a:gd name="T38" fmla="*/ 26801 w 17"/>
                <a:gd name="T39" fmla="*/ 48954 h 86"/>
                <a:gd name="T40" fmla="*/ 34458 w 17"/>
                <a:gd name="T41" fmla="*/ 30126 h 86"/>
                <a:gd name="T42" fmla="*/ 42116 w 17"/>
                <a:gd name="T43" fmla="*/ 15063 h 86"/>
                <a:gd name="T44" fmla="*/ 49773 w 17"/>
                <a:gd name="T45" fmla="*/ 0 h 86"/>
                <a:gd name="T46" fmla="*/ 49773 w 17"/>
                <a:gd name="T47" fmla="*/ 3766 h 86"/>
                <a:gd name="T48" fmla="*/ 45944 w 17"/>
                <a:gd name="T49" fmla="*/ 15063 h 86"/>
                <a:gd name="T50" fmla="*/ 45944 w 17"/>
                <a:gd name="T51" fmla="*/ 30126 h 86"/>
                <a:gd name="T52" fmla="*/ 42116 w 17"/>
                <a:gd name="T53" fmla="*/ 52720 h 86"/>
                <a:gd name="T54" fmla="*/ 42116 w 17"/>
                <a:gd name="T55" fmla="*/ 79080 h 86"/>
                <a:gd name="T56" fmla="*/ 45944 w 17"/>
                <a:gd name="T57" fmla="*/ 105440 h 86"/>
                <a:gd name="T58" fmla="*/ 45944 w 17"/>
                <a:gd name="T59" fmla="*/ 120502 h 86"/>
                <a:gd name="T60" fmla="*/ 49773 w 17"/>
                <a:gd name="T61" fmla="*/ 131799 h 86"/>
                <a:gd name="T62" fmla="*/ 61259 w 17"/>
                <a:gd name="T63" fmla="*/ 161925 h 86"/>
                <a:gd name="T64" fmla="*/ 65088 w 17"/>
                <a:gd name="T65" fmla="*/ 195816 h 86"/>
                <a:gd name="T66" fmla="*/ 65088 w 17"/>
                <a:gd name="T67" fmla="*/ 214645 h 86"/>
                <a:gd name="T68" fmla="*/ 65088 w 17"/>
                <a:gd name="T69" fmla="*/ 229708 h 86"/>
                <a:gd name="T70" fmla="*/ 57431 w 17"/>
                <a:gd name="T71" fmla="*/ 244770 h 86"/>
                <a:gd name="T72" fmla="*/ 57431 w 17"/>
                <a:gd name="T73" fmla="*/ 252302 h 86"/>
                <a:gd name="T74" fmla="*/ 53602 w 17"/>
                <a:gd name="T75" fmla="*/ 259833 h 86"/>
                <a:gd name="T76" fmla="*/ 49773 w 17"/>
                <a:gd name="T77" fmla="*/ 267365 h 86"/>
                <a:gd name="T78" fmla="*/ 45944 w 17"/>
                <a:gd name="T79" fmla="*/ 271130 h 86"/>
                <a:gd name="T80" fmla="*/ 38287 w 17"/>
                <a:gd name="T81" fmla="*/ 282427 h 86"/>
                <a:gd name="T82" fmla="*/ 30630 w 17"/>
                <a:gd name="T83" fmla="*/ 293724 h 86"/>
                <a:gd name="T84" fmla="*/ 26801 w 17"/>
                <a:gd name="T85" fmla="*/ 301256 h 86"/>
                <a:gd name="T86" fmla="*/ 11486 w 17"/>
                <a:gd name="T87" fmla="*/ 312553 h 86"/>
                <a:gd name="T88" fmla="*/ 0 w 17"/>
                <a:gd name="T89" fmla="*/ 32385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 h="86">
                  <a:moveTo>
                    <a:pt x="0" y="86"/>
                  </a:moveTo>
                  <a:cubicBezTo>
                    <a:pt x="0" y="86"/>
                    <a:pt x="1" y="84"/>
                    <a:pt x="2" y="82"/>
                  </a:cubicBezTo>
                  <a:cubicBezTo>
                    <a:pt x="3" y="81"/>
                    <a:pt x="4" y="80"/>
                    <a:pt x="5" y="78"/>
                  </a:cubicBezTo>
                  <a:cubicBezTo>
                    <a:pt x="5" y="78"/>
                    <a:pt x="5" y="77"/>
                    <a:pt x="6" y="76"/>
                  </a:cubicBezTo>
                  <a:cubicBezTo>
                    <a:pt x="6" y="75"/>
                    <a:pt x="7" y="74"/>
                    <a:pt x="7" y="73"/>
                  </a:cubicBezTo>
                  <a:cubicBezTo>
                    <a:pt x="7" y="72"/>
                    <a:pt x="8" y="71"/>
                    <a:pt x="8" y="70"/>
                  </a:cubicBezTo>
                  <a:cubicBezTo>
                    <a:pt x="8" y="70"/>
                    <a:pt x="8" y="69"/>
                    <a:pt x="9" y="69"/>
                  </a:cubicBezTo>
                  <a:cubicBezTo>
                    <a:pt x="9" y="68"/>
                    <a:pt x="9" y="68"/>
                    <a:pt x="9" y="67"/>
                  </a:cubicBezTo>
                  <a:cubicBezTo>
                    <a:pt x="9" y="66"/>
                    <a:pt x="9" y="66"/>
                    <a:pt x="10" y="65"/>
                  </a:cubicBezTo>
                  <a:cubicBezTo>
                    <a:pt x="10" y="65"/>
                    <a:pt x="10" y="64"/>
                    <a:pt x="10" y="64"/>
                  </a:cubicBezTo>
                  <a:cubicBezTo>
                    <a:pt x="10" y="63"/>
                    <a:pt x="10" y="62"/>
                    <a:pt x="10" y="62"/>
                  </a:cubicBezTo>
                  <a:cubicBezTo>
                    <a:pt x="10" y="61"/>
                    <a:pt x="10" y="61"/>
                    <a:pt x="11" y="60"/>
                  </a:cubicBezTo>
                  <a:cubicBezTo>
                    <a:pt x="11" y="59"/>
                    <a:pt x="11" y="58"/>
                    <a:pt x="11" y="56"/>
                  </a:cubicBezTo>
                  <a:cubicBezTo>
                    <a:pt x="11" y="55"/>
                    <a:pt x="11" y="54"/>
                    <a:pt x="11" y="53"/>
                  </a:cubicBezTo>
                  <a:cubicBezTo>
                    <a:pt x="10" y="50"/>
                    <a:pt x="10" y="48"/>
                    <a:pt x="9" y="45"/>
                  </a:cubicBezTo>
                  <a:cubicBezTo>
                    <a:pt x="8" y="43"/>
                    <a:pt x="7" y="40"/>
                    <a:pt x="7" y="37"/>
                  </a:cubicBezTo>
                  <a:cubicBezTo>
                    <a:pt x="6" y="36"/>
                    <a:pt x="6" y="34"/>
                    <a:pt x="6" y="33"/>
                  </a:cubicBezTo>
                  <a:cubicBezTo>
                    <a:pt x="6" y="31"/>
                    <a:pt x="6" y="30"/>
                    <a:pt x="6" y="28"/>
                  </a:cubicBezTo>
                  <a:cubicBezTo>
                    <a:pt x="5" y="26"/>
                    <a:pt x="6" y="23"/>
                    <a:pt x="6" y="20"/>
                  </a:cubicBezTo>
                  <a:cubicBezTo>
                    <a:pt x="6" y="18"/>
                    <a:pt x="7" y="16"/>
                    <a:pt x="7" y="13"/>
                  </a:cubicBezTo>
                  <a:cubicBezTo>
                    <a:pt x="8" y="11"/>
                    <a:pt x="9" y="9"/>
                    <a:pt x="9" y="8"/>
                  </a:cubicBezTo>
                  <a:cubicBezTo>
                    <a:pt x="10" y="6"/>
                    <a:pt x="11" y="5"/>
                    <a:pt x="11" y="4"/>
                  </a:cubicBezTo>
                  <a:cubicBezTo>
                    <a:pt x="12" y="1"/>
                    <a:pt x="13" y="0"/>
                    <a:pt x="13" y="0"/>
                  </a:cubicBezTo>
                  <a:cubicBezTo>
                    <a:pt x="13" y="0"/>
                    <a:pt x="13" y="1"/>
                    <a:pt x="13" y="1"/>
                  </a:cubicBezTo>
                  <a:cubicBezTo>
                    <a:pt x="13" y="2"/>
                    <a:pt x="13" y="3"/>
                    <a:pt x="12" y="4"/>
                  </a:cubicBezTo>
                  <a:cubicBezTo>
                    <a:pt x="12" y="5"/>
                    <a:pt x="12" y="7"/>
                    <a:pt x="12" y="8"/>
                  </a:cubicBezTo>
                  <a:cubicBezTo>
                    <a:pt x="11" y="10"/>
                    <a:pt x="11" y="12"/>
                    <a:pt x="11" y="14"/>
                  </a:cubicBezTo>
                  <a:cubicBezTo>
                    <a:pt x="11" y="16"/>
                    <a:pt x="11" y="18"/>
                    <a:pt x="11" y="21"/>
                  </a:cubicBezTo>
                  <a:cubicBezTo>
                    <a:pt x="11" y="23"/>
                    <a:pt x="11" y="25"/>
                    <a:pt x="12" y="28"/>
                  </a:cubicBezTo>
                  <a:cubicBezTo>
                    <a:pt x="12" y="29"/>
                    <a:pt x="12" y="30"/>
                    <a:pt x="12" y="32"/>
                  </a:cubicBezTo>
                  <a:cubicBezTo>
                    <a:pt x="13" y="33"/>
                    <a:pt x="13" y="34"/>
                    <a:pt x="13" y="35"/>
                  </a:cubicBezTo>
                  <a:cubicBezTo>
                    <a:pt x="14" y="38"/>
                    <a:pt x="15" y="41"/>
                    <a:pt x="16" y="43"/>
                  </a:cubicBezTo>
                  <a:cubicBezTo>
                    <a:pt x="17" y="46"/>
                    <a:pt x="17" y="49"/>
                    <a:pt x="17" y="52"/>
                  </a:cubicBezTo>
                  <a:cubicBezTo>
                    <a:pt x="17" y="54"/>
                    <a:pt x="17" y="55"/>
                    <a:pt x="17" y="57"/>
                  </a:cubicBezTo>
                  <a:cubicBezTo>
                    <a:pt x="17" y="58"/>
                    <a:pt x="17" y="60"/>
                    <a:pt x="17" y="61"/>
                  </a:cubicBezTo>
                  <a:cubicBezTo>
                    <a:pt x="16" y="63"/>
                    <a:pt x="16" y="64"/>
                    <a:pt x="15" y="65"/>
                  </a:cubicBezTo>
                  <a:cubicBezTo>
                    <a:pt x="15" y="66"/>
                    <a:pt x="15" y="66"/>
                    <a:pt x="15" y="67"/>
                  </a:cubicBezTo>
                  <a:cubicBezTo>
                    <a:pt x="14" y="68"/>
                    <a:pt x="14" y="68"/>
                    <a:pt x="14" y="69"/>
                  </a:cubicBezTo>
                  <a:cubicBezTo>
                    <a:pt x="14" y="69"/>
                    <a:pt x="13" y="70"/>
                    <a:pt x="13" y="71"/>
                  </a:cubicBezTo>
                  <a:cubicBezTo>
                    <a:pt x="13" y="71"/>
                    <a:pt x="12" y="72"/>
                    <a:pt x="12" y="72"/>
                  </a:cubicBezTo>
                  <a:cubicBezTo>
                    <a:pt x="12" y="73"/>
                    <a:pt x="11" y="74"/>
                    <a:pt x="10" y="75"/>
                  </a:cubicBezTo>
                  <a:cubicBezTo>
                    <a:pt x="10" y="76"/>
                    <a:pt x="9" y="77"/>
                    <a:pt x="8" y="78"/>
                  </a:cubicBezTo>
                  <a:cubicBezTo>
                    <a:pt x="8" y="78"/>
                    <a:pt x="7" y="79"/>
                    <a:pt x="7" y="80"/>
                  </a:cubicBezTo>
                  <a:cubicBezTo>
                    <a:pt x="6" y="81"/>
                    <a:pt x="4" y="82"/>
                    <a:pt x="3" y="83"/>
                  </a:cubicBezTo>
                  <a:cubicBezTo>
                    <a:pt x="2" y="85"/>
                    <a:pt x="0" y="86"/>
                    <a:pt x="0" y="86"/>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0" name="Freeform 968"/>
            <p:cNvSpPr>
              <a:spLocks/>
            </p:cNvSpPr>
            <p:nvPr/>
          </p:nvSpPr>
          <p:spPr bwMode="auto">
            <a:xfrm>
              <a:off x="9386888" y="5002213"/>
              <a:ext cx="138113" cy="290513"/>
            </a:xfrm>
            <a:custGeom>
              <a:avLst/>
              <a:gdLst>
                <a:gd name="T0" fmla="*/ 0 w 37"/>
                <a:gd name="T1" fmla="*/ 290513 h 77"/>
                <a:gd name="T2" fmla="*/ 7466 w 37"/>
                <a:gd name="T3" fmla="*/ 282967 h 77"/>
                <a:gd name="T4" fmla="*/ 33595 w 37"/>
                <a:gd name="T5" fmla="*/ 256557 h 77"/>
                <a:gd name="T6" fmla="*/ 48526 w 37"/>
                <a:gd name="T7" fmla="*/ 233920 h 77"/>
                <a:gd name="T8" fmla="*/ 55992 w 37"/>
                <a:gd name="T9" fmla="*/ 222601 h 77"/>
                <a:gd name="T10" fmla="*/ 59725 w 37"/>
                <a:gd name="T11" fmla="*/ 211282 h 77"/>
                <a:gd name="T12" fmla="*/ 63457 w 37"/>
                <a:gd name="T13" fmla="*/ 196191 h 77"/>
                <a:gd name="T14" fmla="*/ 63457 w 37"/>
                <a:gd name="T15" fmla="*/ 192418 h 77"/>
                <a:gd name="T16" fmla="*/ 67190 w 37"/>
                <a:gd name="T17" fmla="*/ 184872 h 77"/>
                <a:gd name="T18" fmla="*/ 67190 w 37"/>
                <a:gd name="T19" fmla="*/ 169780 h 77"/>
                <a:gd name="T20" fmla="*/ 67190 w 37"/>
                <a:gd name="T21" fmla="*/ 154689 h 77"/>
                <a:gd name="T22" fmla="*/ 67190 w 37"/>
                <a:gd name="T23" fmla="*/ 139597 h 77"/>
                <a:gd name="T24" fmla="*/ 67190 w 37"/>
                <a:gd name="T25" fmla="*/ 120733 h 77"/>
                <a:gd name="T26" fmla="*/ 70923 w 37"/>
                <a:gd name="T27" fmla="*/ 105641 h 77"/>
                <a:gd name="T28" fmla="*/ 74656 w 37"/>
                <a:gd name="T29" fmla="*/ 90550 h 77"/>
                <a:gd name="T30" fmla="*/ 82121 w 37"/>
                <a:gd name="T31" fmla="*/ 75458 h 77"/>
                <a:gd name="T32" fmla="*/ 89587 w 37"/>
                <a:gd name="T33" fmla="*/ 60366 h 77"/>
                <a:gd name="T34" fmla="*/ 93320 w 37"/>
                <a:gd name="T35" fmla="*/ 49048 h 77"/>
                <a:gd name="T36" fmla="*/ 100785 w 37"/>
                <a:gd name="T37" fmla="*/ 37729 h 77"/>
                <a:gd name="T38" fmla="*/ 115716 w 37"/>
                <a:gd name="T39" fmla="*/ 22637 h 77"/>
                <a:gd name="T40" fmla="*/ 126915 w 37"/>
                <a:gd name="T41" fmla="*/ 7546 h 77"/>
                <a:gd name="T42" fmla="*/ 138113 w 37"/>
                <a:gd name="T43" fmla="*/ 0 h 77"/>
                <a:gd name="T44" fmla="*/ 138113 w 37"/>
                <a:gd name="T45" fmla="*/ 3773 h 77"/>
                <a:gd name="T46" fmla="*/ 130647 w 37"/>
                <a:gd name="T47" fmla="*/ 11319 h 77"/>
                <a:gd name="T48" fmla="*/ 123182 w 37"/>
                <a:gd name="T49" fmla="*/ 26410 h 77"/>
                <a:gd name="T50" fmla="*/ 115716 w 37"/>
                <a:gd name="T51" fmla="*/ 45275 h 77"/>
                <a:gd name="T52" fmla="*/ 104518 w 37"/>
                <a:gd name="T53" fmla="*/ 67912 h 77"/>
                <a:gd name="T54" fmla="*/ 100785 w 37"/>
                <a:gd name="T55" fmla="*/ 83004 h 77"/>
                <a:gd name="T56" fmla="*/ 97052 w 37"/>
                <a:gd name="T57" fmla="*/ 94322 h 77"/>
                <a:gd name="T58" fmla="*/ 97052 w 37"/>
                <a:gd name="T59" fmla="*/ 109414 h 77"/>
                <a:gd name="T60" fmla="*/ 93320 w 37"/>
                <a:gd name="T61" fmla="*/ 124506 h 77"/>
                <a:gd name="T62" fmla="*/ 93320 w 37"/>
                <a:gd name="T63" fmla="*/ 139597 h 77"/>
                <a:gd name="T64" fmla="*/ 93320 w 37"/>
                <a:gd name="T65" fmla="*/ 154689 h 77"/>
                <a:gd name="T66" fmla="*/ 93320 w 37"/>
                <a:gd name="T67" fmla="*/ 169780 h 77"/>
                <a:gd name="T68" fmla="*/ 93320 w 37"/>
                <a:gd name="T69" fmla="*/ 177326 h 77"/>
                <a:gd name="T70" fmla="*/ 89587 w 37"/>
                <a:gd name="T71" fmla="*/ 188645 h 77"/>
                <a:gd name="T72" fmla="*/ 85854 w 37"/>
                <a:gd name="T73" fmla="*/ 203736 h 77"/>
                <a:gd name="T74" fmla="*/ 82121 w 37"/>
                <a:gd name="T75" fmla="*/ 218828 h 77"/>
                <a:gd name="T76" fmla="*/ 74656 w 37"/>
                <a:gd name="T77" fmla="*/ 233920 h 77"/>
                <a:gd name="T78" fmla="*/ 63457 w 37"/>
                <a:gd name="T79" fmla="*/ 245238 h 77"/>
                <a:gd name="T80" fmla="*/ 55992 w 37"/>
                <a:gd name="T81" fmla="*/ 256557 h 77"/>
                <a:gd name="T82" fmla="*/ 44793 w 37"/>
                <a:gd name="T83" fmla="*/ 264103 h 77"/>
                <a:gd name="T84" fmla="*/ 26129 w 37"/>
                <a:gd name="T85" fmla="*/ 279194 h 77"/>
                <a:gd name="T86" fmla="*/ 11198 w 37"/>
                <a:gd name="T87" fmla="*/ 286740 h 77"/>
                <a:gd name="T88" fmla="*/ 0 w 37"/>
                <a:gd name="T89" fmla="*/ 290513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 h="77">
                  <a:moveTo>
                    <a:pt x="0" y="77"/>
                  </a:moveTo>
                  <a:cubicBezTo>
                    <a:pt x="0" y="77"/>
                    <a:pt x="1" y="76"/>
                    <a:pt x="2" y="75"/>
                  </a:cubicBezTo>
                  <a:cubicBezTo>
                    <a:pt x="4" y="73"/>
                    <a:pt x="7" y="71"/>
                    <a:pt x="9" y="68"/>
                  </a:cubicBezTo>
                  <a:cubicBezTo>
                    <a:pt x="11" y="66"/>
                    <a:pt x="12" y="64"/>
                    <a:pt x="13" y="62"/>
                  </a:cubicBezTo>
                  <a:cubicBezTo>
                    <a:pt x="14" y="61"/>
                    <a:pt x="14" y="60"/>
                    <a:pt x="15" y="59"/>
                  </a:cubicBezTo>
                  <a:cubicBezTo>
                    <a:pt x="15" y="58"/>
                    <a:pt x="16" y="57"/>
                    <a:pt x="16" y="56"/>
                  </a:cubicBezTo>
                  <a:cubicBezTo>
                    <a:pt x="16" y="55"/>
                    <a:pt x="17" y="54"/>
                    <a:pt x="17" y="52"/>
                  </a:cubicBezTo>
                  <a:cubicBezTo>
                    <a:pt x="17" y="52"/>
                    <a:pt x="17" y="51"/>
                    <a:pt x="17" y="51"/>
                  </a:cubicBezTo>
                  <a:cubicBezTo>
                    <a:pt x="18" y="50"/>
                    <a:pt x="18" y="49"/>
                    <a:pt x="18" y="49"/>
                  </a:cubicBezTo>
                  <a:cubicBezTo>
                    <a:pt x="18" y="47"/>
                    <a:pt x="18" y="46"/>
                    <a:pt x="18" y="45"/>
                  </a:cubicBezTo>
                  <a:cubicBezTo>
                    <a:pt x="18" y="44"/>
                    <a:pt x="18" y="42"/>
                    <a:pt x="18" y="41"/>
                  </a:cubicBezTo>
                  <a:cubicBezTo>
                    <a:pt x="18" y="39"/>
                    <a:pt x="18" y="38"/>
                    <a:pt x="18" y="37"/>
                  </a:cubicBezTo>
                  <a:cubicBezTo>
                    <a:pt x="18" y="35"/>
                    <a:pt x="18" y="34"/>
                    <a:pt x="18" y="32"/>
                  </a:cubicBezTo>
                  <a:cubicBezTo>
                    <a:pt x="19" y="31"/>
                    <a:pt x="19" y="29"/>
                    <a:pt x="19" y="28"/>
                  </a:cubicBezTo>
                  <a:cubicBezTo>
                    <a:pt x="20" y="26"/>
                    <a:pt x="20" y="25"/>
                    <a:pt x="20" y="24"/>
                  </a:cubicBezTo>
                  <a:cubicBezTo>
                    <a:pt x="21" y="22"/>
                    <a:pt x="21" y="21"/>
                    <a:pt x="22" y="20"/>
                  </a:cubicBezTo>
                  <a:cubicBezTo>
                    <a:pt x="22" y="19"/>
                    <a:pt x="23" y="17"/>
                    <a:pt x="24" y="16"/>
                  </a:cubicBezTo>
                  <a:cubicBezTo>
                    <a:pt x="24" y="15"/>
                    <a:pt x="25" y="14"/>
                    <a:pt x="25" y="13"/>
                  </a:cubicBezTo>
                  <a:cubicBezTo>
                    <a:pt x="26" y="12"/>
                    <a:pt x="27" y="11"/>
                    <a:pt x="27" y="10"/>
                  </a:cubicBezTo>
                  <a:cubicBezTo>
                    <a:pt x="28" y="8"/>
                    <a:pt x="30" y="7"/>
                    <a:pt x="31" y="6"/>
                  </a:cubicBezTo>
                  <a:cubicBezTo>
                    <a:pt x="32" y="4"/>
                    <a:pt x="33" y="3"/>
                    <a:pt x="34" y="2"/>
                  </a:cubicBezTo>
                  <a:cubicBezTo>
                    <a:pt x="36" y="1"/>
                    <a:pt x="37" y="0"/>
                    <a:pt x="37" y="0"/>
                  </a:cubicBezTo>
                  <a:cubicBezTo>
                    <a:pt x="37" y="0"/>
                    <a:pt x="37" y="0"/>
                    <a:pt x="37" y="1"/>
                  </a:cubicBezTo>
                  <a:cubicBezTo>
                    <a:pt x="36" y="1"/>
                    <a:pt x="36" y="2"/>
                    <a:pt x="35" y="3"/>
                  </a:cubicBezTo>
                  <a:cubicBezTo>
                    <a:pt x="35" y="4"/>
                    <a:pt x="34" y="6"/>
                    <a:pt x="33" y="7"/>
                  </a:cubicBezTo>
                  <a:cubicBezTo>
                    <a:pt x="32" y="9"/>
                    <a:pt x="32" y="10"/>
                    <a:pt x="31" y="12"/>
                  </a:cubicBezTo>
                  <a:cubicBezTo>
                    <a:pt x="30" y="14"/>
                    <a:pt x="29" y="16"/>
                    <a:pt x="28" y="18"/>
                  </a:cubicBezTo>
                  <a:cubicBezTo>
                    <a:pt x="28" y="19"/>
                    <a:pt x="28" y="21"/>
                    <a:pt x="27" y="22"/>
                  </a:cubicBezTo>
                  <a:cubicBezTo>
                    <a:pt x="27" y="23"/>
                    <a:pt x="27" y="24"/>
                    <a:pt x="26" y="25"/>
                  </a:cubicBezTo>
                  <a:cubicBezTo>
                    <a:pt x="26" y="27"/>
                    <a:pt x="26" y="28"/>
                    <a:pt x="26" y="29"/>
                  </a:cubicBezTo>
                  <a:cubicBezTo>
                    <a:pt x="25" y="30"/>
                    <a:pt x="25" y="32"/>
                    <a:pt x="25" y="33"/>
                  </a:cubicBezTo>
                  <a:cubicBezTo>
                    <a:pt x="25" y="34"/>
                    <a:pt x="25" y="35"/>
                    <a:pt x="25" y="37"/>
                  </a:cubicBezTo>
                  <a:cubicBezTo>
                    <a:pt x="25" y="38"/>
                    <a:pt x="25" y="39"/>
                    <a:pt x="25" y="41"/>
                  </a:cubicBezTo>
                  <a:cubicBezTo>
                    <a:pt x="25" y="42"/>
                    <a:pt x="25" y="44"/>
                    <a:pt x="25" y="45"/>
                  </a:cubicBezTo>
                  <a:cubicBezTo>
                    <a:pt x="25" y="46"/>
                    <a:pt x="25" y="47"/>
                    <a:pt x="25" y="47"/>
                  </a:cubicBezTo>
                  <a:cubicBezTo>
                    <a:pt x="24" y="50"/>
                    <a:pt x="24" y="50"/>
                    <a:pt x="24" y="50"/>
                  </a:cubicBezTo>
                  <a:cubicBezTo>
                    <a:pt x="24" y="51"/>
                    <a:pt x="24" y="53"/>
                    <a:pt x="23" y="54"/>
                  </a:cubicBezTo>
                  <a:cubicBezTo>
                    <a:pt x="23" y="56"/>
                    <a:pt x="22" y="57"/>
                    <a:pt x="22" y="58"/>
                  </a:cubicBezTo>
                  <a:cubicBezTo>
                    <a:pt x="21" y="60"/>
                    <a:pt x="20" y="61"/>
                    <a:pt x="20" y="62"/>
                  </a:cubicBezTo>
                  <a:cubicBezTo>
                    <a:pt x="19" y="63"/>
                    <a:pt x="18" y="64"/>
                    <a:pt x="17" y="65"/>
                  </a:cubicBezTo>
                  <a:cubicBezTo>
                    <a:pt x="16" y="66"/>
                    <a:pt x="16" y="67"/>
                    <a:pt x="15" y="68"/>
                  </a:cubicBezTo>
                  <a:cubicBezTo>
                    <a:pt x="14" y="69"/>
                    <a:pt x="13" y="70"/>
                    <a:pt x="12" y="70"/>
                  </a:cubicBezTo>
                  <a:cubicBezTo>
                    <a:pt x="10" y="72"/>
                    <a:pt x="9" y="73"/>
                    <a:pt x="7" y="74"/>
                  </a:cubicBezTo>
                  <a:cubicBezTo>
                    <a:pt x="6" y="75"/>
                    <a:pt x="4" y="75"/>
                    <a:pt x="3" y="76"/>
                  </a:cubicBezTo>
                  <a:cubicBezTo>
                    <a:pt x="1" y="77"/>
                    <a:pt x="0" y="77"/>
                    <a:pt x="0" y="77"/>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1" name="Freeform 969"/>
            <p:cNvSpPr>
              <a:spLocks/>
            </p:cNvSpPr>
            <p:nvPr/>
          </p:nvSpPr>
          <p:spPr bwMode="auto">
            <a:xfrm>
              <a:off x="9247188" y="5024438"/>
              <a:ext cx="146050" cy="268288"/>
            </a:xfrm>
            <a:custGeom>
              <a:avLst/>
              <a:gdLst>
                <a:gd name="T0" fmla="*/ 138560 w 39"/>
                <a:gd name="T1" fmla="*/ 268288 h 71"/>
                <a:gd name="T2" fmla="*/ 138560 w 39"/>
                <a:gd name="T3" fmla="*/ 256952 h 71"/>
                <a:gd name="T4" fmla="*/ 131071 w 39"/>
                <a:gd name="T5" fmla="*/ 222944 h 71"/>
                <a:gd name="T6" fmla="*/ 108601 w 39"/>
                <a:gd name="T7" fmla="*/ 181378 h 71"/>
                <a:gd name="T8" fmla="*/ 93622 w 39"/>
                <a:gd name="T9" fmla="*/ 158706 h 71"/>
                <a:gd name="T10" fmla="*/ 71153 w 39"/>
                <a:gd name="T11" fmla="*/ 143591 h 71"/>
                <a:gd name="T12" fmla="*/ 67408 w 39"/>
                <a:gd name="T13" fmla="*/ 139812 h 71"/>
                <a:gd name="T14" fmla="*/ 59918 w 39"/>
                <a:gd name="T15" fmla="*/ 132255 h 71"/>
                <a:gd name="T16" fmla="*/ 48683 w 39"/>
                <a:gd name="T17" fmla="*/ 124697 h 71"/>
                <a:gd name="T18" fmla="*/ 29959 w 39"/>
                <a:gd name="T19" fmla="*/ 98246 h 71"/>
                <a:gd name="T20" fmla="*/ 14979 w 39"/>
                <a:gd name="T21" fmla="*/ 75574 h 71"/>
                <a:gd name="T22" fmla="*/ 7490 w 39"/>
                <a:gd name="T23" fmla="*/ 52902 h 71"/>
                <a:gd name="T24" fmla="*/ 0 w 39"/>
                <a:gd name="T25" fmla="*/ 15115 h 71"/>
                <a:gd name="T26" fmla="*/ 3745 w 39"/>
                <a:gd name="T27" fmla="*/ 0 h 71"/>
                <a:gd name="T28" fmla="*/ 7490 w 39"/>
                <a:gd name="T29" fmla="*/ 15115 h 71"/>
                <a:gd name="T30" fmla="*/ 22469 w 39"/>
                <a:gd name="T31" fmla="*/ 45344 h 71"/>
                <a:gd name="T32" fmla="*/ 48683 w 39"/>
                <a:gd name="T33" fmla="*/ 86910 h 71"/>
                <a:gd name="T34" fmla="*/ 67408 w 39"/>
                <a:gd name="T35" fmla="*/ 105804 h 71"/>
                <a:gd name="T36" fmla="*/ 74897 w 39"/>
                <a:gd name="T37" fmla="*/ 113361 h 71"/>
                <a:gd name="T38" fmla="*/ 82387 w 39"/>
                <a:gd name="T39" fmla="*/ 117140 h 71"/>
                <a:gd name="T40" fmla="*/ 86132 w 39"/>
                <a:gd name="T41" fmla="*/ 120919 h 71"/>
                <a:gd name="T42" fmla="*/ 112346 w 39"/>
                <a:gd name="T43" fmla="*/ 143591 h 71"/>
                <a:gd name="T44" fmla="*/ 131071 w 39"/>
                <a:gd name="T45" fmla="*/ 166263 h 71"/>
                <a:gd name="T46" fmla="*/ 146050 w 39"/>
                <a:gd name="T47" fmla="*/ 219165 h 71"/>
                <a:gd name="T48" fmla="*/ 142305 w 39"/>
                <a:gd name="T49" fmla="*/ 256952 h 71"/>
                <a:gd name="T50" fmla="*/ 138560 w 39"/>
                <a:gd name="T51" fmla="*/ 268288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71">
                  <a:moveTo>
                    <a:pt x="37" y="71"/>
                  </a:moveTo>
                  <a:cubicBezTo>
                    <a:pt x="37" y="71"/>
                    <a:pt x="37" y="70"/>
                    <a:pt x="37" y="68"/>
                  </a:cubicBezTo>
                  <a:cubicBezTo>
                    <a:pt x="36" y="66"/>
                    <a:pt x="36" y="62"/>
                    <a:pt x="35" y="59"/>
                  </a:cubicBezTo>
                  <a:cubicBezTo>
                    <a:pt x="34" y="55"/>
                    <a:pt x="32" y="51"/>
                    <a:pt x="29" y="48"/>
                  </a:cubicBezTo>
                  <a:cubicBezTo>
                    <a:pt x="28" y="46"/>
                    <a:pt x="27" y="44"/>
                    <a:pt x="25" y="42"/>
                  </a:cubicBezTo>
                  <a:cubicBezTo>
                    <a:pt x="23" y="41"/>
                    <a:pt x="22" y="39"/>
                    <a:pt x="19" y="38"/>
                  </a:cubicBezTo>
                  <a:cubicBezTo>
                    <a:pt x="18" y="37"/>
                    <a:pt x="18" y="37"/>
                    <a:pt x="18" y="37"/>
                  </a:cubicBezTo>
                  <a:cubicBezTo>
                    <a:pt x="17" y="36"/>
                    <a:pt x="17" y="36"/>
                    <a:pt x="16" y="35"/>
                  </a:cubicBezTo>
                  <a:cubicBezTo>
                    <a:pt x="15" y="35"/>
                    <a:pt x="14" y="34"/>
                    <a:pt x="13" y="33"/>
                  </a:cubicBezTo>
                  <a:cubicBezTo>
                    <a:pt x="11" y="31"/>
                    <a:pt x="9" y="29"/>
                    <a:pt x="8" y="26"/>
                  </a:cubicBezTo>
                  <a:cubicBezTo>
                    <a:pt x="6" y="24"/>
                    <a:pt x="5" y="22"/>
                    <a:pt x="4" y="20"/>
                  </a:cubicBezTo>
                  <a:cubicBezTo>
                    <a:pt x="3" y="18"/>
                    <a:pt x="2" y="16"/>
                    <a:pt x="2" y="14"/>
                  </a:cubicBezTo>
                  <a:cubicBezTo>
                    <a:pt x="1" y="10"/>
                    <a:pt x="1" y="6"/>
                    <a:pt x="0" y="4"/>
                  </a:cubicBezTo>
                  <a:cubicBezTo>
                    <a:pt x="0" y="2"/>
                    <a:pt x="1" y="0"/>
                    <a:pt x="1" y="0"/>
                  </a:cubicBezTo>
                  <a:cubicBezTo>
                    <a:pt x="1" y="0"/>
                    <a:pt x="1" y="2"/>
                    <a:pt x="2" y="4"/>
                  </a:cubicBezTo>
                  <a:cubicBezTo>
                    <a:pt x="3" y="6"/>
                    <a:pt x="4" y="9"/>
                    <a:pt x="6" y="12"/>
                  </a:cubicBezTo>
                  <a:cubicBezTo>
                    <a:pt x="7" y="16"/>
                    <a:pt x="10" y="19"/>
                    <a:pt x="13" y="23"/>
                  </a:cubicBezTo>
                  <a:cubicBezTo>
                    <a:pt x="14" y="25"/>
                    <a:pt x="16" y="26"/>
                    <a:pt x="18" y="28"/>
                  </a:cubicBezTo>
                  <a:cubicBezTo>
                    <a:pt x="19" y="29"/>
                    <a:pt x="20" y="29"/>
                    <a:pt x="20" y="30"/>
                  </a:cubicBezTo>
                  <a:cubicBezTo>
                    <a:pt x="21" y="30"/>
                    <a:pt x="21" y="31"/>
                    <a:pt x="22" y="31"/>
                  </a:cubicBezTo>
                  <a:cubicBezTo>
                    <a:pt x="23" y="32"/>
                    <a:pt x="23" y="32"/>
                    <a:pt x="23" y="32"/>
                  </a:cubicBezTo>
                  <a:cubicBezTo>
                    <a:pt x="26" y="34"/>
                    <a:pt x="28" y="36"/>
                    <a:pt x="30" y="38"/>
                  </a:cubicBezTo>
                  <a:cubicBezTo>
                    <a:pt x="32" y="40"/>
                    <a:pt x="33" y="42"/>
                    <a:pt x="35" y="44"/>
                  </a:cubicBezTo>
                  <a:cubicBezTo>
                    <a:pt x="37" y="49"/>
                    <a:pt x="38" y="54"/>
                    <a:pt x="39" y="58"/>
                  </a:cubicBezTo>
                  <a:cubicBezTo>
                    <a:pt x="39" y="62"/>
                    <a:pt x="39" y="66"/>
                    <a:pt x="38" y="68"/>
                  </a:cubicBezTo>
                  <a:cubicBezTo>
                    <a:pt x="38" y="70"/>
                    <a:pt x="37" y="71"/>
                    <a:pt x="37" y="71"/>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2" name="Freeform 970"/>
            <p:cNvSpPr>
              <a:spLocks/>
            </p:cNvSpPr>
            <p:nvPr/>
          </p:nvSpPr>
          <p:spPr bwMode="auto">
            <a:xfrm>
              <a:off x="9386888" y="5054600"/>
              <a:ext cx="217488" cy="241300"/>
            </a:xfrm>
            <a:custGeom>
              <a:avLst/>
              <a:gdLst>
                <a:gd name="T0" fmla="*/ 0 w 58"/>
                <a:gd name="T1" fmla="*/ 241300 h 64"/>
                <a:gd name="T2" fmla="*/ 11249 w 58"/>
                <a:gd name="T3" fmla="*/ 233759 h 64"/>
                <a:gd name="T4" fmla="*/ 44998 w 58"/>
                <a:gd name="T5" fmla="*/ 214908 h 64"/>
                <a:gd name="T6" fmla="*/ 63746 w 58"/>
                <a:gd name="T7" fmla="*/ 199827 h 64"/>
                <a:gd name="T8" fmla="*/ 71246 w 58"/>
                <a:gd name="T9" fmla="*/ 188516 h 64"/>
                <a:gd name="T10" fmla="*/ 82495 w 58"/>
                <a:gd name="T11" fmla="*/ 180975 h 64"/>
                <a:gd name="T12" fmla="*/ 89995 w 58"/>
                <a:gd name="T13" fmla="*/ 169664 h 64"/>
                <a:gd name="T14" fmla="*/ 93745 w 58"/>
                <a:gd name="T15" fmla="*/ 162123 h 64"/>
                <a:gd name="T16" fmla="*/ 93745 w 58"/>
                <a:gd name="T17" fmla="*/ 154583 h 64"/>
                <a:gd name="T18" fmla="*/ 101244 w 58"/>
                <a:gd name="T19" fmla="*/ 143272 h 64"/>
                <a:gd name="T20" fmla="*/ 104994 w 58"/>
                <a:gd name="T21" fmla="*/ 128191 h 64"/>
                <a:gd name="T22" fmla="*/ 108744 w 58"/>
                <a:gd name="T23" fmla="*/ 113109 h 64"/>
                <a:gd name="T24" fmla="*/ 116244 w 58"/>
                <a:gd name="T25" fmla="*/ 98028 h 64"/>
                <a:gd name="T26" fmla="*/ 123743 w 58"/>
                <a:gd name="T27" fmla="*/ 82947 h 64"/>
                <a:gd name="T28" fmla="*/ 131243 w 58"/>
                <a:gd name="T29" fmla="*/ 67866 h 64"/>
                <a:gd name="T30" fmla="*/ 142492 w 58"/>
                <a:gd name="T31" fmla="*/ 56555 h 64"/>
                <a:gd name="T32" fmla="*/ 149992 w 58"/>
                <a:gd name="T33" fmla="*/ 45244 h 64"/>
                <a:gd name="T34" fmla="*/ 161241 w 58"/>
                <a:gd name="T35" fmla="*/ 33933 h 64"/>
                <a:gd name="T36" fmla="*/ 168741 w 58"/>
                <a:gd name="T37" fmla="*/ 26392 h 64"/>
                <a:gd name="T38" fmla="*/ 187490 w 58"/>
                <a:gd name="T39" fmla="*/ 15081 h 64"/>
                <a:gd name="T40" fmla="*/ 202489 w 58"/>
                <a:gd name="T41" fmla="*/ 7541 h 64"/>
                <a:gd name="T42" fmla="*/ 217488 w 58"/>
                <a:gd name="T43" fmla="*/ 0 h 64"/>
                <a:gd name="T44" fmla="*/ 213738 w 58"/>
                <a:gd name="T45" fmla="*/ 3770 h 64"/>
                <a:gd name="T46" fmla="*/ 206239 w 58"/>
                <a:gd name="T47" fmla="*/ 11311 h 64"/>
                <a:gd name="T48" fmla="*/ 194989 w 58"/>
                <a:gd name="T49" fmla="*/ 22622 h 64"/>
                <a:gd name="T50" fmla="*/ 179990 w 58"/>
                <a:gd name="T51" fmla="*/ 37703 h 64"/>
                <a:gd name="T52" fmla="*/ 164991 w 58"/>
                <a:gd name="T53" fmla="*/ 56555 h 64"/>
                <a:gd name="T54" fmla="*/ 157491 w 58"/>
                <a:gd name="T55" fmla="*/ 67866 h 64"/>
                <a:gd name="T56" fmla="*/ 149992 w 58"/>
                <a:gd name="T57" fmla="*/ 79177 h 64"/>
                <a:gd name="T58" fmla="*/ 142492 w 58"/>
                <a:gd name="T59" fmla="*/ 94258 h 64"/>
                <a:gd name="T60" fmla="*/ 138742 w 58"/>
                <a:gd name="T61" fmla="*/ 105569 h 64"/>
                <a:gd name="T62" fmla="*/ 134993 w 58"/>
                <a:gd name="T63" fmla="*/ 120650 h 64"/>
                <a:gd name="T64" fmla="*/ 127493 w 58"/>
                <a:gd name="T65" fmla="*/ 135731 h 64"/>
                <a:gd name="T66" fmla="*/ 123743 w 58"/>
                <a:gd name="T67" fmla="*/ 150813 h 64"/>
                <a:gd name="T68" fmla="*/ 119993 w 58"/>
                <a:gd name="T69" fmla="*/ 158353 h 64"/>
                <a:gd name="T70" fmla="*/ 116244 w 58"/>
                <a:gd name="T71" fmla="*/ 165894 h 64"/>
                <a:gd name="T72" fmla="*/ 108744 w 58"/>
                <a:gd name="T73" fmla="*/ 180975 h 64"/>
                <a:gd name="T74" fmla="*/ 97495 w 58"/>
                <a:gd name="T75" fmla="*/ 196056 h 64"/>
                <a:gd name="T76" fmla="*/ 86245 w 58"/>
                <a:gd name="T77" fmla="*/ 207367 h 64"/>
                <a:gd name="T78" fmla="*/ 74996 w 58"/>
                <a:gd name="T79" fmla="*/ 214908 h 64"/>
                <a:gd name="T80" fmla="*/ 63746 w 58"/>
                <a:gd name="T81" fmla="*/ 222448 h 64"/>
                <a:gd name="T82" fmla="*/ 52497 w 58"/>
                <a:gd name="T83" fmla="*/ 226219 h 64"/>
                <a:gd name="T84" fmla="*/ 29998 w 58"/>
                <a:gd name="T85" fmla="*/ 233759 h 64"/>
                <a:gd name="T86" fmla="*/ 14999 w 58"/>
                <a:gd name="T87" fmla="*/ 237530 h 64"/>
                <a:gd name="T88" fmla="*/ 0 w 58"/>
                <a:gd name="T89" fmla="*/ 24130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64">
                  <a:moveTo>
                    <a:pt x="0" y="64"/>
                  </a:moveTo>
                  <a:cubicBezTo>
                    <a:pt x="0" y="64"/>
                    <a:pt x="1" y="63"/>
                    <a:pt x="3" y="62"/>
                  </a:cubicBezTo>
                  <a:cubicBezTo>
                    <a:pt x="5" y="61"/>
                    <a:pt x="9" y="59"/>
                    <a:pt x="12" y="57"/>
                  </a:cubicBezTo>
                  <a:cubicBezTo>
                    <a:pt x="14" y="56"/>
                    <a:pt x="15" y="54"/>
                    <a:pt x="17" y="53"/>
                  </a:cubicBezTo>
                  <a:cubicBezTo>
                    <a:pt x="18" y="52"/>
                    <a:pt x="19" y="51"/>
                    <a:pt x="19" y="50"/>
                  </a:cubicBezTo>
                  <a:cubicBezTo>
                    <a:pt x="20" y="50"/>
                    <a:pt x="21" y="49"/>
                    <a:pt x="22" y="48"/>
                  </a:cubicBezTo>
                  <a:cubicBezTo>
                    <a:pt x="22" y="47"/>
                    <a:pt x="23" y="46"/>
                    <a:pt x="24" y="45"/>
                  </a:cubicBezTo>
                  <a:cubicBezTo>
                    <a:pt x="24" y="44"/>
                    <a:pt x="24" y="44"/>
                    <a:pt x="25" y="43"/>
                  </a:cubicBezTo>
                  <a:cubicBezTo>
                    <a:pt x="25" y="42"/>
                    <a:pt x="25" y="42"/>
                    <a:pt x="25" y="41"/>
                  </a:cubicBezTo>
                  <a:cubicBezTo>
                    <a:pt x="26" y="40"/>
                    <a:pt x="26" y="39"/>
                    <a:pt x="27" y="38"/>
                  </a:cubicBezTo>
                  <a:cubicBezTo>
                    <a:pt x="27" y="37"/>
                    <a:pt x="27" y="35"/>
                    <a:pt x="28" y="34"/>
                  </a:cubicBezTo>
                  <a:cubicBezTo>
                    <a:pt x="28" y="33"/>
                    <a:pt x="29" y="31"/>
                    <a:pt x="29" y="30"/>
                  </a:cubicBezTo>
                  <a:cubicBezTo>
                    <a:pt x="30" y="28"/>
                    <a:pt x="30" y="27"/>
                    <a:pt x="31" y="26"/>
                  </a:cubicBezTo>
                  <a:cubicBezTo>
                    <a:pt x="31" y="24"/>
                    <a:pt x="32" y="23"/>
                    <a:pt x="33" y="22"/>
                  </a:cubicBezTo>
                  <a:cubicBezTo>
                    <a:pt x="34" y="21"/>
                    <a:pt x="34" y="19"/>
                    <a:pt x="35" y="18"/>
                  </a:cubicBezTo>
                  <a:cubicBezTo>
                    <a:pt x="36" y="17"/>
                    <a:pt x="37" y="16"/>
                    <a:pt x="38" y="15"/>
                  </a:cubicBezTo>
                  <a:cubicBezTo>
                    <a:pt x="38" y="14"/>
                    <a:pt x="39" y="13"/>
                    <a:pt x="40" y="12"/>
                  </a:cubicBezTo>
                  <a:cubicBezTo>
                    <a:pt x="41" y="11"/>
                    <a:pt x="42" y="10"/>
                    <a:pt x="43" y="9"/>
                  </a:cubicBezTo>
                  <a:cubicBezTo>
                    <a:pt x="44" y="9"/>
                    <a:pt x="45" y="8"/>
                    <a:pt x="45" y="7"/>
                  </a:cubicBezTo>
                  <a:cubicBezTo>
                    <a:pt x="47" y="6"/>
                    <a:pt x="49" y="5"/>
                    <a:pt x="50" y="4"/>
                  </a:cubicBezTo>
                  <a:cubicBezTo>
                    <a:pt x="52" y="3"/>
                    <a:pt x="53" y="2"/>
                    <a:pt x="54" y="2"/>
                  </a:cubicBezTo>
                  <a:cubicBezTo>
                    <a:pt x="57" y="0"/>
                    <a:pt x="58" y="0"/>
                    <a:pt x="58" y="0"/>
                  </a:cubicBezTo>
                  <a:cubicBezTo>
                    <a:pt x="58" y="0"/>
                    <a:pt x="58" y="0"/>
                    <a:pt x="57" y="1"/>
                  </a:cubicBezTo>
                  <a:cubicBezTo>
                    <a:pt x="57" y="1"/>
                    <a:pt x="56" y="2"/>
                    <a:pt x="55" y="3"/>
                  </a:cubicBezTo>
                  <a:cubicBezTo>
                    <a:pt x="54" y="4"/>
                    <a:pt x="53" y="5"/>
                    <a:pt x="52" y="6"/>
                  </a:cubicBezTo>
                  <a:cubicBezTo>
                    <a:pt x="51" y="7"/>
                    <a:pt x="50" y="9"/>
                    <a:pt x="48" y="10"/>
                  </a:cubicBezTo>
                  <a:cubicBezTo>
                    <a:pt x="47" y="12"/>
                    <a:pt x="45" y="13"/>
                    <a:pt x="44" y="15"/>
                  </a:cubicBezTo>
                  <a:cubicBezTo>
                    <a:pt x="43" y="16"/>
                    <a:pt x="43" y="17"/>
                    <a:pt x="42" y="18"/>
                  </a:cubicBezTo>
                  <a:cubicBezTo>
                    <a:pt x="41" y="19"/>
                    <a:pt x="41" y="20"/>
                    <a:pt x="40" y="21"/>
                  </a:cubicBezTo>
                  <a:cubicBezTo>
                    <a:pt x="40" y="22"/>
                    <a:pt x="39" y="24"/>
                    <a:pt x="38" y="25"/>
                  </a:cubicBezTo>
                  <a:cubicBezTo>
                    <a:pt x="38" y="26"/>
                    <a:pt x="37" y="27"/>
                    <a:pt x="37" y="28"/>
                  </a:cubicBezTo>
                  <a:cubicBezTo>
                    <a:pt x="36" y="29"/>
                    <a:pt x="36" y="31"/>
                    <a:pt x="36" y="32"/>
                  </a:cubicBezTo>
                  <a:cubicBezTo>
                    <a:pt x="35" y="33"/>
                    <a:pt x="35" y="34"/>
                    <a:pt x="34" y="36"/>
                  </a:cubicBezTo>
                  <a:cubicBezTo>
                    <a:pt x="34" y="37"/>
                    <a:pt x="34" y="39"/>
                    <a:pt x="33" y="40"/>
                  </a:cubicBezTo>
                  <a:cubicBezTo>
                    <a:pt x="33" y="41"/>
                    <a:pt x="33" y="41"/>
                    <a:pt x="32" y="42"/>
                  </a:cubicBezTo>
                  <a:cubicBezTo>
                    <a:pt x="31" y="44"/>
                    <a:pt x="31" y="44"/>
                    <a:pt x="31" y="44"/>
                  </a:cubicBezTo>
                  <a:cubicBezTo>
                    <a:pt x="31" y="46"/>
                    <a:pt x="30" y="47"/>
                    <a:pt x="29" y="48"/>
                  </a:cubicBezTo>
                  <a:cubicBezTo>
                    <a:pt x="28" y="49"/>
                    <a:pt x="27" y="50"/>
                    <a:pt x="26" y="52"/>
                  </a:cubicBezTo>
                  <a:cubicBezTo>
                    <a:pt x="25" y="53"/>
                    <a:pt x="24" y="54"/>
                    <a:pt x="23" y="55"/>
                  </a:cubicBezTo>
                  <a:cubicBezTo>
                    <a:pt x="22" y="55"/>
                    <a:pt x="21" y="56"/>
                    <a:pt x="20" y="57"/>
                  </a:cubicBezTo>
                  <a:cubicBezTo>
                    <a:pt x="19" y="58"/>
                    <a:pt x="18" y="58"/>
                    <a:pt x="17" y="59"/>
                  </a:cubicBezTo>
                  <a:cubicBezTo>
                    <a:pt x="16" y="59"/>
                    <a:pt x="15" y="60"/>
                    <a:pt x="14" y="60"/>
                  </a:cubicBezTo>
                  <a:cubicBezTo>
                    <a:pt x="12" y="61"/>
                    <a:pt x="10" y="62"/>
                    <a:pt x="8" y="62"/>
                  </a:cubicBezTo>
                  <a:cubicBezTo>
                    <a:pt x="6" y="63"/>
                    <a:pt x="5" y="63"/>
                    <a:pt x="4" y="63"/>
                  </a:cubicBezTo>
                  <a:cubicBezTo>
                    <a:pt x="1" y="64"/>
                    <a:pt x="0" y="64"/>
                    <a:pt x="0" y="64"/>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3" name="Freeform 971"/>
            <p:cNvSpPr>
              <a:spLocks/>
            </p:cNvSpPr>
            <p:nvPr/>
          </p:nvSpPr>
          <p:spPr bwMode="auto">
            <a:xfrm>
              <a:off x="8582025" y="5178425"/>
              <a:ext cx="74613" cy="279400"/>
            </a:xfrm>
            <a:custGeom>
              <a:avLst/>
              <a:gdLst>
                <a:gd name="T0" fmla="*/ 48498 w 20"/>
                <a:gd name="T1" fmla="*/ 279400 h 74"/>
                <a:gd name="T2" fmla="*/ 52229 w 20"/>
                <a:gd name="T3" fmla="*/ 268073 h 74"/>
                <a:gd name="T4" fmla="*/ 55960 w 20"/>
                <a:gd name="T5" fmla="*/ 237868 h 74"/>
                <a:gd name="T6" fmla="*/ 55960 w 20"/>
                <a:gd name="T7" fmla="*/ 215214 h 74"/>
                <a:gd name="T8" fmla="*/ 55960 w 20"/>
                <a:gd name="T9" fmla="*/ 203886 h 74"/>
                <a:gd name="T10" fmla="*/ 52229 w 20"/>
                <a:gd name="T11" fmla="*/ 192559 h 74"/>
                <a:gd name="T12" fmla="*/ 48498 w 20"/>
                <a:gd name="T13" fmla="*/ 181232 h 74"/>
                <a:gd name="T14" fmla="*/ 44768 w 20"/>
                <a:gd name="T15" fmla="*/ 169905 h 74"/>
                <a:gd name="T16" fmla="*/ 37307 w 20"/>
                <a:gd name="T17" fmla="*/ 158578 h 74"/>
                <a:gd name="T18" fmla="*/ 29845 w 20"/>
                <a:gd name="T19" fmla="*/ 151027 h 74"/>
                <a:gd name="T20" fmla="*/ 22384 w 20"/>
                <a:gd name="T21" fmla="*/ 135924 h 74"/>
                <a:gd name="T22" fmla="*/ 14923 w 20"/>
                <a:gd name="T23" fmla="*/ 124597 h 74"/>
                <a:gd name="T24" fmla="*/ 11192 w 20"/>
                <a:gd name="T25" fmla="*/ 109495 h 74"/>
                <a:gd name="T26" fmla="*/ 3731 w 20"/>
                <a:gd name="T27" fmla="*/ 98168 h 74"/>
                <a:gd name="T28" fmla="*/ 3731 w 20"/>
                <a:gd name="T29" fmla="*/ 83065 h 74"/>
                <a:gd name="T30" fmla="*/ 0 w 20"/>
                <a:gd name="T31" fmla="*/ 71738 h 74"/>
                <a:gd name="T32" fmla="*/ 0 w 20"/>
                <a:gd name="T33" fmla="*/ 60411 h 74"/>
                <a:gd name="T34" fmla="*/ 0 w 20"/>
                <a:gd name="T35" fmla="*/ 49084 h 74"/>
                <a:gd name="T36" fmla="*/ 0 w 20"/>
                <a:gd name="T37" fmla="*/ 30205 h 74"/>
                <a:gd name="T38" fmla="*/ 3731 w 20"/>
                <a:gd name="T39" fmla="*/ 15103 h 74"/>
                <a:gd name="T40" fmla="*/ 7461 w 20"/>
                <a:gd name="T41" fmla="*/ 0 h 74"/>
                <a:gd name="T42" fmla="*/ 7461 w 20"/>
                <a:gd name="T43" fmla="*/ 3776 h 74"/>
                <a:gd name="T44" fmla="*/ 7461 w 20"/>
                <a:gd name="T45" fmla="*/ 15103 h 74"/>
                <a:gd name="T46" fmla="*/ 11192 w 20"/>
                <a:gd name="T47" fmla="*/ 30205 h 74"/>
                <a:gd name="T48" fmla="*/ 14923 w 20"/>
                <a:gd name="T49" fmla="*/ 45308 h 74"/>
                <a:gd name="T50" fmla="*/ 18653 w 20"/>
                <a:gd name="T51" fmla="*/ 67962 h 74"/>
                <a:gd name="T52" fmla="*/ 22384 w 20"/>
                <a:gd name="T53" fmla="*/ 79289 h 74"/>
                <a:gd name="T54" fmla="*/ 26115 w 20"/>
                <a:gd name="T55" fmla="*/ 90616 h 74"/>
                <a:gd name="T56" fmla="*/ 29845 w 20"/>
                <a:gd name="T57" fmla="*/ 101943 h 74"/>
                <a:gd name="T58" fmla="*/ 37307 w 20"/>
                <a:gd name="T59" fmla="*/ 113270 h 74"/>
                <a:gd name="T60" fmla="*/ 44768 w 20"/>
                <a:gd name="T61" fmla="*/ 124597 h 74"/>
                <a:gd name="T62" fmla="*/ 52229 w 20"/>
                <a:gd name="T63" fmla="*/ 135924 h 74"/>
                <a:gd name="T64" fmla="*/ 59690 w 20"/>
                <a:gd name="T65" fmla="*/ 147251 h 74"/>
                <a:gd name="T66" fmla="*/ 67152 w 20"/>
                <a:gd name="T67" fmla="*/ 158578 h 74"/>
                <a:gd name="T68" fmla="*/ 70882 w 20"/>
                <a:gd name="T69" fmla="*/ 173681 h 74"/>
                <a:gd name="T70" fmla="*/ 74613 w 20"/>
                <a:gd name="T71" fmla="*/ 188784 h 74"/>
                <a:gd name="T72" fmla="*/ 74613 w 20"/>
                <a:gd name="T73" fmla="*/ 203886 h 74"/>
                <a:gd name="T74" fmla="*/ 74613 w 20"/>
                <a:gd name="T75" fmla="*/ 215214 h 74"/>
                <a:gd name="T76" fmla="*/ 74613 w 20"/>
                <a:gd name="T77" fmla="*/ 226541 h 74"/>
                <a:gd name="T78" fmla="*/ 70882 w 20"/>
                <a:gd name="T79" fmla="*/ 237868 h 74"/>
                <a:gd name="T80" fmla="*/ 63421 w 20"/>
                <a:gd name="T81" fmla="*/ 256746 h 74"/>
                <a:gd name="T82" fmla="*/ 55960 w 20"/>
                <a:gd name="T83" fmla="*/ 271849 h 74"/>
                <a:gd name="T84" fmla="*/ 48498 w 20"/>
                <a:gd name="T85" fmla="*/ 279400 h 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74">
                  <a:moveTo>
                    <a:pt x="13" y="74"/>
                  </a:moveTo>
                  <a:cubicBezTo>
                    <a:pt x="13" y="74"/>
                    <a:pt x="13" y="73"/>
                    <a:pt x="14" y="71"/>
                  </a:cubicBezTo>
                  <a:cubicBezTo>
                    <a:pt x="14" y="69"/>
                    <a:pt x="15" y="66"/>
                    <a:pt x="15" y="63"/>
                  </a:cubicBezTo>
                  <a:cubicBezTo>
                    <a:pt x="15" y="61"/>
                    <a:pt x="15" y="59"/>
                    <a:pt x="15" y="57"/>
                  </a:cubicBezTo>
                  <a:cubicBezTo>
                    <a:pt x="15" y="56"/>
                    <a:pt x="15" y="55"/>
                    <a:pt x="15" y="54"/>
                  </a:cubicBezTo>
                  <a:cubicBezTo>
                    <a:pt x="14" y="53"/>
                    <a:pt x="14" y="52"/>
                    <a:pt x="14" y="51"/>
                  </a:cubicBezTo>
                  <a:cubicBezTo>
                    <a:pt x="14" y="50"/>
                    <a:pt x="13" y="49"/>
                    <a:pt x="13" y="48"/>
                  </a:cubicBezTo>
                  <a:cubicBezTo>
                    <a:pt x="13" y="47"/>
                    <a:pt x="12" y="46"/>
                    <a:pt x="12" y="45"/>
                  </a:cubicBezTo>
                  <a:cubicBezTo>
                    <a:pt x="11" y="44"/>
                    <a:pt x="11" y="43"/>
                    <a:pt x="10" y="42"/>
                  </a:cubicBezTo>
                  <a:cubicBezTo>
                    <a:pt x="8" y="40"/>
                    <a:pt x="8" y="40"/>
                    <a:pt x="8" y="40"/>
                  </a:cubicBezTo>
                  <a:cubicBezTo>
                    <a:pt x="7" y="39"/>
                    <a:pt x="7" y="38"/>
                    <a:pt x="6" y="36"/>
                  </a:cubicBezTo>
                  <a:cubicBezTo>
                    <a:pt x="5" y="35"/>
                    <a:pt x="5" y="34"/>
                    <a:pt x="4" y="33"/>
                  </a:cubicBezTo>
                  <a:cubicBezTo>
                    <a:pt x="4" y="32"/>
                    <a:pt x="3" y="31"/>
                    <a:pt x="3" y="29"/>
                  </a:cubicBezTo>
                  <a:cubicBezTo>
                    <a:pt x="2" y="28"/>
                    <a:pt x="2" y="27"/>
                    <a:pt x="1" y="26"/>
                  </a:cubicBezTo>
                  <a:cubicBezTo>
                    <a:pt x="1" y="25"/>
                    <a:pt x="1" y="24"/>
                    <a:pt x="1" y="22"/>
                  </a:cubicBezTo>
                  <a:cubicBezTo>
                    <a:pt x="0" y="21"/>
                    <a:pt x="0" y="20"/>
                    <a:pt x="0" y="19"/>
                  </a:cubicBezTo>
                  <a:cubicBezTo>
                    <a:pt x="0" y="18"/>
                    <a:pt x="0" y="17"/>
                    <a:pt x="0" y="16"/>
                  </a:cubicBezTo>
                  <a:cubicBezTo>
                    <a:pt x="0" y="15"/>
                    <a:pt x="0" y="14"/>
                    <a:pt x="0" y="13"/>
                  </a:cubicBezTo>
                  <a:cubicBezTo>
                    <a:pt x="0" y="11"/>
                    <a:pt x="0" y="9"/>
                    <a:pt x="0" y="8"/>
                  </a:cubicBezTo>
                  <a:cubicBezTo>
                    <a:pt x="0" y="6"/>
                    <a:pt x="1" y="5"/>
                    <a:pt x="1" y="4"/>
                  </a:cubicBezTo>
                  <a:cubicBezTo>
                    <a:pt x="2" y="2"/>
                    <a:pt x="2" y="0"/>
                    <a:pt x="2" y="0"/>
                  </a:cubicBezTo>
                  <a:cubicBezTo>
                    <a:pt x="2" y="0"/>
                    <a:pt x="2" y="1"/>
                    <a:pt x="2" y="1"/>
                  </a:cubicBezTo>
                  <a:cubicBezTo>
                    <a:pt x="2" y="2"/>
                    <a:pt x="2" y="3"/>
                    <a:pt x="2" y="4"/>
                  </a:cubicBezTo>
                  <a:cubicBezTo>
                    <a:pt x="3" y="5"/>
                    <a:pt x="3" y="6"/>
                    <a:pt x="3" y="8"/>
                  </a:cubicBezTo>
                  <a:cubicBezTo>
                    <a:pt x="3" y="9"/>
                    <a:pt x="3" y="11"/>
                    <a:pt x="4" y="12"/>
                  </a:cubicBezTo>
                  <a:cubicBezTo>
                    <a:pt x="4" y="14"/>
                    <a:pt x="5" y="16"/>
                    <a:pt x="5" y="18"/>
                  </a:cubicBezTo>
                  <a:cubicBezTo>
                    <a:pt x="5" y="19"/>
                    <a:pt x="6" y="20"/>
                    <a:pt x="6" y="21"/>
                  </a:cubicBezTo>
                  <a:cubicBezTo>
                    <a:pt x="6" y="22"/>
                    <a:pt x="7" y="23"/>
                    <a:pt x="7" y="24"/>
                  </a:cubicBezTo>
                  <a:cubicBezTo>
                    <a:pt x="8" y="25"/>
                    <a:pt x="8" y="26"/>
                    <a:pt x="8" y="27"/>
                  </a:cubicBezTo>
                  <a:cubicBezTo>
                    <a:pt x="9" y="28"/>
                    <a:pt x="9" y="29"/>
                    <a:pt x="10" y="30"/>
                  </a:cubicBezTo>
                  <a:cubicBezTo>
                    <a:pt x="10" y="31"/>
                    <a:pt x="11" y="32"/>
                    <a:pt x="12" y="33"/>
                  </a:cubicBezTo>
                  <a:cubicBezTo>
                    <a:pt x="12" y="34"/>
                    <a:pt x="13" y="35"/>
                    <a:pt x="14" y="36"/>
                  </a:cubicBezTo>
                  <a:cubicBezTo>
                    <a:pt x="16" y="39"/>
                    <a:pt x="16" y="39"/>
                    <a:pt x="16" y="39"/>
                  </a:cubicBezTo>
                  <a:cubicBezTo>
                    <a:pt x="17" y="40"/>
                    <a:pt x="17" y="41"/>
                    <a:pt x="18" y="42"/>
                  </a:cubicBezTo>
                  <a:cubicBezTo>
                    <a:pt x="18" y="44"/>
                    <a:pt x="19" y="45"/>
                    <a:pt x="19" y="46"/>
                  </a:cubicBezTo>
                  <a:cubicBezTo>
                    <a:pt x="19" y="47"/>
                    <a:pt x="20" y="49"/>
                    <a:pt x="20" y="50"/>
                  </a:cubicBezTo>
                  <a:cubicBezTo>
                    <a:pt x="20" y="51"/>
                    <a:pt x="20" y="52"/>
                    <a:pt x="20" y="54"/>
                  </a:cubicBezTo>
                  <a:cubicBezTo>
                    <a:pt x="20" y="55"/>
                    <a:pt x="20" y="56"/>
                    <a:pt x="20" y="57"/>
                  </a:cubicBezTo>
                  <a:cubicBezTo>
                    <a:pt x="20" y="58"/>
                    <a:pt x="20" y="59"/>
                    <a:pt x="20" y="60"/>
                  </a:cubicBezTo>
                  <a:cubicBezTo>
                    <a:pt x="19" y="61"/>
                    <a:pt x="19" y="62"/>
                    <a:pt x="19" y="63"/>
                  </a:cubicBezTo>
                  <a:cubicBezTo>
                    <a:pt x="18" y="65"/>
                    <a:pt x="18" y="67"/>
                    <a:pt x="17" y="68"/>
                  </a:cubicBezTo>
                  <a:cubicBezTo>
                    <a:pt x="16" y="70"/>
                    <a:pt x="16" y="71"/>
                    <a:pt x="15" y="72"/>
                  </a:cubicBezTo>
                  <a:cubicBezTo>
                    <a:pt x="14" y="74"/>
                    <a:pt x="13" y="74"/>
                    <a:pt x="13" y="74"/>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4" name="Freeform 972"/>
            <p:cNvSpPr>
              <a:spLocks/>
            </p:cNvSpPr>
            <p:nvPr/>
          </p:nvSpPr>
          <p:spPr bwMode="auto">
            <a:xfrm>
              <a:off x="8631238" y="5175250"/>
              <a:ext cx="55563" cy="277813"/>
            </a:xfrm>
            <a:custGeom>
              <a:avLst/>
              <a:gdLst>
                <a:gd name="T0" fmla="*/ 0 w 15"/>
                <a:gd name="T1" fmla="*/ 277813 h 74"/>
                <a:gd name="T2" fmla="*/ 7408 w 15"/>
                <a:gd name="T3" fmla="*/ 266550 h 74"/>
                <a:gd name="T4" fmla="*/ 14817 w 15"/>
                <a:gd name="T5" fmla="*/ 255288 h 74"/>
                <a:gd name="T6" fmla="*/ 18521 w 15"/>
                <a:gd name="T7" fmla="*/ 247779 h 74"/>
                <a:gd name="T8" fmla="*/ 22225 w 15"/>
                <a:gd name="T9" fmla="*/ 240271 h 74"/>
                <a:gd name="T10" fmla="*/ 25929 w 15"/>
                <a:gd name="T11" fmla="*/ 229008 h 74"/>
                <a:gd name="T12" fmla="*/ 25929 w 15"/>
                <a:gd name="T13" fmla="*/ 225254 h 74"/>
                <a:gd name="T14" fmla="*/ 25929 w 15"/>
                <a:gd name="T15" fmla="*/ 217745 h 74"/>
                <a:gd name="T16" fmla="*/ 29634 w 15"/>
                <a:gd name="T17" fmla="*/ 213991 h 74"/>
                <a:gd name="T18" fmla="*/ 29634 w 15"/>
                <a:gd name="T19" fmla="*/ 206483 h 74"/>
                <a:gd name="T20" fmla="*/ 33338 w 15"/>
                <a:gd name="T21" fmla="*/ 195220 h 74"/>
                <a:gd name="T22" fmla="*/ 33338 w 15"/>
                <a:gd name="T23" fmla="*/ 172695 h 74"/>
                <a:gd name="T24" fmla="*/ 25929 w 15"/>
                <a:gd name="T25" fmla="*/ 150169 h 74"/>
                <a:gd name="T26" fmla="*/ 18521 w 15"/>
                <a:gd name="T27" fmla="*/ 120135 h 74"/>
                <a:gd name="T28" fmla="*/ 18521 w 15"/>
                <a:gd name="T29" fmla="*/ 108873 h 74"/>
                <a:gd name="T30" fmla="*/ 14817 w 15"/>
                <a:gd name="T31" fmla="*/ 93856 h 74"/>
                <a:gd name="T32" fmla="*/ 18521 w 15"/>
                <a:gd name="T33" fmla="*/ 67576 h 74"/>
                <a:gd name="T34" fmla="*/ 22225 w 15"/>
                <a:gd name="T35" fmla="*/ 45051 h 74"/>
                <a:gd name="T36" fmla="*/ 29634 w 15"/>
                <a:gd name="T37" fmla="*/ 26280 h 74"/>
                <a:gd name="T38" fmla="*/ 33338 w 15"/>
                <a:gd name="T39" fmla="*/ 11263 h 74"/>
                <a:gd name="T40" fmla="*/ 40746 w 15"/>
                <a:gd name="T41" fmla="*/ 0 h 74"/>
                <a:gd name="T42" fmla="*/ 40746 w 15"/>
                <a:gd name="T43" fmla="*/ 3754 h 74"/>
                <a:gd name="T44" fmla="*/ 40746 w 15"/>
                <a:gd name="T45" fmla="*/ 15017 h 74"/>
                <a:gd name="T46" fmla="*/ 37042 w 15"/>
                <a:gd name="T47" fmla="*/ 30034 h 74"/>
                <a:gd name="T48" fmla="*/ 37042 w 15"/>
                <a:gd name="T49" fmla="*/ 45051 h 74"/>
                <a:gd name="T50" fmla="*/ 37042 w 15"/>
                <a:gd name="T51" fmla="*/ 67576 h 74"/>
                <a:gd name="T52" fmla="*/ 37042 w 15"/>
                <a:gd name="T53" fmla="*/ 90102 h 74"/>
                <a:gd name="T54" fmla="*/ 40746 w 15"/>
                <a:gd name="T55" fmla="*/ 105118 h 74"/>
                <a:gd name="T56" fmla="*/ 44450 w 15"/>
                <a:gd name="T57" fmla="*/ 116381 h 74"/>
                <a:gd name="T58" fmla="*/ 51859 w 15"/>
                <a:gd name="T59" fmla="*/ 142661 h 74"/>
                <a:gd name="T60" fmla="*/ 55563 w 15"/>
                <a:gd name="T61" fmla="*/ 172695 h 74"/>
                <a:gd name="T62" fmla="*/ 55563 w 15"/>
                <a:gd name="T63" fmla="*/ 187711 h 74"/>
                <a:gd name="T64" fmla="*/ 55563 w 15"/>
                <a:gd name="T65" fmla="*/ 198974 h 74"/>
                <a:gd name="T66" fmla="*/ 51859 w 15"/>
                <a:gd name="T67" fmla="*/ 213991 h 74"/>
                <a:gd name="T68" fmla="*/ 44450 w 15"/>
                <a:gd name="T69" fmla="*/ 225254 h 74"/>
                <a:gd name="T70" fmla="*/ 40746 w 15"/>
                <a:gd name="T71" fmla="*/ 236516 h 74"/>
                <a:gd name="T72" fmla="*/ 33338 w 15"/>
                <a:gd name="T73" fmla="*/ 244025 h 74"/>
                <a:gd name="T74" fmla="*/ 22225 w 15"/>
                <a:gd name="T75" fmla="*/ 262796 h 74"/>
                <a:gd name="T76" fmla="*/ 11113 w 15"/>
                <a:gd name="T77" fmla="*/ 270305 h 74"/>
                <a:gd name="T78" fmla="*/ 0 w 15"/>
                <a:gd name="T79" fmla="*/ 277813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 h="74">
                  <a:moveTo>
                    <a:pt x="0" y="74"/>
                  </a:moveTo>
                  <a:cubicBezTo>
                    <a:pt x="0" y="74"/>
                    <a:pt x="1" y="73"/>
                    <a:pt x="2" y="71"/>
                  </a:cubicBezTo>
                  <a:cubicBezTo>
                    <a:pt x="2" y="71"/>
                    <a:pt x="3" y="69"/>
                    <a:pt x="4" y="68"/>
                  </a:cubicBezTo>
                  <a:cubicBezTo>
                    <a:pt x="4" y="67"/>
                    <a:pt x="4" y="67"/>
                    <a:pt x="5" y="66"/>
                  </a:cubicBezTo>
                  <a:cubicBezTo>
                    <a:pt x="5" y="65"/>
                    <a:pt x="5" y="64"/>
                    <a:pt x="6" y="64"/>
                  </a:cubicBezTo>
                  <a:cubicBezTo>
                    <a:pt x="6" y="63"/>
                    <a:pt x="6" y="62"/>
                    <a:pt x="7" y="61"/>
                  </a:cubicBezTo>
                  <a:cubicBezTo>
                    <a:pt x="7" y="61"/>
                    <a:pt x="7" y="60"/>
                    <a:pt x="7" y="60"/>
                  </a:cubicBezTo>
                  <a:cubicBezTo>
                    <a:pt x="7" y="59"/>
                    <a:pt x="7" y="59"/>
                    <a:pt x="7" y="58"/>
                  </a:cubicBezTo>
                  <a:cubicBezTo>
                    <a:pt x="8" y="58"/>
                    <a:pt x="8" y="57"/>
                    <a:pt x="8" y="57"/>
                  </a:cubicBezTo>
                  <a:cubicBezTo>
                    <a:pt x="8" y="56"/>
                    <a:pt x="8" y="56"/>
                    <a:pt x="8" y="55"/>
                  </a:cubicBezTo>
                  <a:cubicBezTo>
                    <a:pt x="8" y="54"/>
                    <a:pt x="8" y="53"/>
                    <a:pt x="9" y="52"/>
                  </a:cubicBezTo>
                  <a:cubicBezTo>
                    <a:pt x="9" y="50"/>
                    <a:pt x="9" y="48"/>
                    <a:pt x="9" y="46"/>
                  </a:cubicBezTo>
                  <a:cubicBezTo>
                    <a:pt x="8" y="44"/>
                    <a:pt x="8" y="42"/>
                    <a:pt x="7" y="40"/>
                  </a:cubicBezTo>
                  <a:cubicBezTo>
                    <a:pt x="7" y="37"/>
                    <a:pt x="6" y="35"/>
                    <a:pt x="5" y="32"/>
                  </a:cubicBezTo>
                  <a:cubicBezTo>
                    <a:pt x="5" y="31"/>
                    <a:pt x="5" y="30"/>
                    <a:pt x="5" y="29"/>
                  </a:cubicBezTo>
                  <a:cubicBezTo>
                    <a:pt x="4" y="27"/>
                    <a:pt x="4" y="26"/>
                    <a:pt x="4" y="25"/>
                  </a:cubicBezTo>
                  <a:cubicBezTo>
                    <a:pt x="4" y="22"/>
                    <a:pt x="4" y="20"/>
                    <a:pt x="5" y="18"/>
                  </a:cubicBezTo>
                  <a:cubicBezTo>
                    <a:pt x="5" y="16"/>
                    <a:pt x="5" y="14"/>
                    <a:pt x="6" y="12"/>
                  </a:cubicBezTo>
                  <a:cubicBezTo>
                    <a:pt x="6" y="10"/>
                    <a:pt x="7" y="8"/>
                    <a:pt x="8" y="7"/>
                  </a:cubicBezTo>
                  <a:cubicBezTo>
                    <a:pt x="8" y="5"/>
                    <a:pt x="9" y="4"/>
                    <a:pt x="9" y="3"/>
                  </a:cubicBezTo>
                  <a:cubicBezTo>
                    <a:pt x="10" y="1"/>
                    <a:pt x="11" y="0"/>
                    <a:pt x="11" y="0"/>
                  </a:cubicBezTo>
                  <a:cubicBezTo>
                    <a:pt x="11" y="0"/>
                    <a:pt x="11" y="1"/>
                    <a:pt x="11" y="1"/>
                  </a:cubicBezTo>
                  <a:cubicBezTo>
                    <a:pt x="11" y="2"/>
                    <a:pt x="11" y="3"/>
                    <a:pt x="11" y="4"/>
                  </a:cubicBezTo>
                  <a:cubicBezTo>
                    <a:pt x="10" y="5"/>
                    <a:pt x="10" y="6"/>
                    <a:pt x="10" y="8"/>
                  </a:cubicBezTo>
                  <a:cubicBezTo>
                    <a:pt x="10" y="9"/>
                    <a:pt x="10" y="11"/>
                    <a:pt x="10" y="12"/>
                  </a:cubicBezTo>
                  <a:cubicBezTo>
                    <a:pt x="10" y="14"/>
                    <a:pt x="10" y="16"/>
                    <a:pt x="10" y="18"/>
                  </a:cubicBezTo>
                  <a:cubicBezTo>
                    <a:pt x="10" y="20"/>
                    <a:pt x="10" y="22"/>
                    <a:pt x="10" y="24"/>
                  </a:cubicBezTo>
                  <a:cubicBezTo>
                    <a:pt x="10" y="25"/>
                    <a:pt x="11" y="27"/>
                    <a:pt x="11" y="28"/>
                  </a:cubicBezTo>
                  <a:cubicBezTo>
                    <a:pt x="11" y="29"/>
                    <a:pt x="11" y="30"/>
                    <a:pt x="12" y="31"/>
                  </a:cubicBezTo>
                  <a:cubicBezTo>
                    <a:pt x="12" y="33"/>
                    <a:pt x="13" y="35"/>
                    <a:pt x="14" y="38"/>
                  </a:cubicBezTo>
                  <a:cubicBezTo>
                    <a:pt x="15" y="40"/>
                    <a:pt x="15" y="43"/>
                    <a:pt x="15" y="46"/>
                  </a:cubicBezTo>
                  <a:cubicBezTo>
                    <a:pt x="15" y="47"/>
                    <a:pt x="15" y="48"/>
                    <a:pt x="15" y="50"/>
                  </a:cubicBezTo>
                  <a:cubicBezTo>
                    <a:pt x="15" y="51"/>
                    <a:pt x="15" y="52"/>
                    <a:pt x="15" y="53"/>
                  </a:cubicBezTo>
                  <a:cubicBezTo>
                    <a:pt x="14" y="55"/>
                    <a:pt x="14" y="56"/>
                    <a:pt x="14" y="57"/>
                  </a:cubicBezTo>
                  <a:cubicBezTo>
                    <a:pt x="13" y="58"/>
                    <a:pt x="13" y="59"/>
                    <a:pt x="12" y="60"/>
                  </a:cubicBezTo>
                  <a:cubicBezTo>
                    <a:pt x="12" y="61"/>
                    <a:pt x="11" y="62"/>
                    <a:pt x="11" y="63"/>
                  </a:cubicBezTo>
                  <a:cubicBezTo>
                    <a:pt x="10" y="64"/>
                    <a:pt x="10" y="65"/>
                    <a:pt x="9" y="65"/>
                  </a:cubicBezTo>
                  <a:cubicBezTo>
                    <a:pt x="8" y="67"/>
                    <a:pt x="7" y="68"/>
                    <a:pt x="6" y="70"/>
                  </a:cubicBezTo>
                  <a:cubicBezTo>
                    <a:pt x="5" y="71"/>
                    <a:pt x="4" y="72"/>
                    <a:pt x="3" y="72"/>
                  </a:cubicBezTo>
                  <a:cubicBezTo>
                    <a:pt x="1" y="74"/>
                    <a:pt x="0" y="74"/>
                    <a:pt x="0" y="74"/>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5" name="Freeform 973"/>
            <p:cNvSpPr>
              <a:spLocks/>
            </p:cNvSpPr>
            <p:nvPr/>
          </p:nvSpPr>
          <p:spPr bwMode="auto">
            <a:xfrm>
              <a:off x="8631238" y="5202238"/>
              <a:ext cx="123825" cy="250825"/>
            </a:xfrm>
            <a:custGeom>
              <a:avLst/>
              <a:gdLst>
                <a:gd name="T0" fmla="*/ 0 w 33"/>
                <a:gd name="T1" fmla="*/ 250825 h 67"/>
                <a:gd name="T2" fmla="*/ 11257 w 33"/>
                <a:gd name="T3" fmla="*/ 243338 h 67"/>
                <a:gd name="T4" fmla="*/ 33770 w 33"/>
                <a:gd name="T5" fmla="*/ 220876 h 67"/>
                <a:gd name="T6" fmla="*/ 45027 w 33"/>
                <a:gd name="T7" fmla="*/ 202157 h 67"/>
                <a:gd name="T8" fmla="*/ 48780 w 33"/>
                <a:gd name="T9" fmla="*/ 190926 h 67"/>
                <a:gd name="T10" fmla="*/ 52532 w 33"/>
                <a:gd name="T11" fmla="*/ 179696 h 67"/>
                <a:gd name="T12" fmla="*/ 56284 w 33"/>
                <a:gd name="T13" fmla="*/ 168465 h 67"/>
                <a:gd name="T14" fmla="*/ 60036 w 33"/>
                <a:gd name="T15" fmla="*/ 157234 h 67"/>
                <a:gd name="T16" fmla="*/ 60036 w 33"/>
                <a:gd name="T17" fmla="*/ 146003 h 67"/>
                <a:gd name="T18" fmla="*/ 60036 w 33"/>
                <a:gd name="T19" fmla="*/ 134772 h 67"/>
                <a:gd name="T20" fmla="*/ 60036 w 33"/>
                <a:gd name="T21" fmla="*/ 119797 h 67"/>
                <a:gd name="T22" fmla="*/ 60036 w 33"/>
                <a:gd name="T23" fmla="*/ 104822 h 67"/>
                <a:gd name="T24" fmla="*/ 63789 w 33"/>
                <a:gd name="T25" fmla="*/ 89848 h 67"/>
                <a:gd name="T26" fmla="*/ 67541 w 33"/>
                <a:gd name="T27" fmla="*/ 78617 h 67"/>
                <a:gd name="T28" fmla="*/ 71293 w 33"/>
                <a:gd name="T29" fmla="*/ 63642 h 67"/>
                <a:gd name="T30" fmla="*/ 78798 w 33"/>
                <a:gd name="T31" fmla="*/ 52411 h 67"/>
                <a:gd name="T32" fmla="*/ 82550 w 33"/>
                <a:gd name="T33" fmla="*/ 41180 h 67"/>
                <a:gd name="T34" fmla="*/ 90055 w 33"/>
                <a:gd name="T35" fmla="*/ 33693 h 67"/>
                <a:gd name="T36" fmla="*/ 101311 w 33"/>
                <a:gd name="T37" fmla="*/ 18718 h 67"/>
                <a:gd name="T38" fmla="*/ 112568 w 33"/>
                <a:gd name="T39" fmla="*/ 7487 h 67"/>
                <a:gd name="T40" fmla="*/ 123825 w 33"/>
                <a:gd name="T41" fmla="*/ 0 h 67"/>
                <a:gd name="T42" fmla="*/ 120073 w 33"/>
                <a:gd name="T43" fmla="*/ 3744 h 67"/>
                <a:gd name="T44" fmla="*/ 116320 w 33"/>
                <a:gd name="T45" fmla="*/ 11231 h 67"/>
                <a:gd name="T46" fmla="*/ 112568 w 33"/>
                <a:gd name="T47" fmla="*/ 22462 h 67"/>
                <a:gd name="T48" fmla="*/ 105064 w 33"/>
                <a:gd name="T49" fmla="*/ 41180 h 67"/>
                <a:gd name="T50" fmla="*/ 97559 w 33"/>
                <a:gd name="T51" fmla="*/ 59899 h 67"/>
                <a:gd name="T52" fmla="*/ 93807 w 33"/>
                <a:gd name="T53" fmla="*/ 71129 h 67"/>
                <a:gd name="T54" fmla="*/ 90055 w 33"/>
                <a:gd name="T55" fmla="*/ 82360 h 67"/>
                <a:gd name="T56" fmla="*/ 86302 w 33"/>
                <a:gd name="T57" fmla="*/ 93591 h 67"/>
                <a:gd name="T58" fmla="*/ 86302 w 33"/>
                <a:gd name="T59" fmla="*/ 108566 h 67"/>
                <a:gd name="T60" fmla="*/ 86302 w 33"/>
                <a:gd name="T61" fmla="*/ 119797 h 67"/>
                <a:gd name="T62" fmla="*/ 86302 w 33"/>
                <a:gd name="T63" fmla="*/ 134772 h 67"/>
                <a:gd name="T64" fmla="*/ 86302 w 33"/>
                <a:gd name="T65" fmla="*/ 146003 h 67"/>
                <a:gd name="T66" fmla="*/ 82550 w 33"/>
                <a:gd name="T67" fmla="*/ 160977 h 67"/>
                <a:gd name="T68" fmla="*/ 78798 w 33"/>
                <a:gd name="T69" fmla="*/ 175952 h 67"/>
                <a:gd name="T70" fmla="*/ 75045 w 33"/>
                <a:gd name="T71" fmla="*/ 190926 h 67"/>
                <a:gd name="T72" fmla="*/ 67541 w 33"/>
                <a:gd name="T73" fmla="*/ 202157 h 67"/>
                <a:gd name="T74" fmla="*/ 60036 w 33"/>
                <a:gd name="T75" fmla="*/ 213388 h 67"/>
                <a:gd name="T76" fmla="*/ 52532 w 33"/>
                <a:gd name="T77" fmla="*/ 220876 h 67"/>
                <a:gd name="T78" fmla="*/ 41275 w 33"/>
                <a:gd name="T79" fmla="*/ 228363 h 67"/>
                <a:gd name="T80" fmla="*/ 26266 w 33"/>
                <a:gd name="T81" fmla="*/ 239594 h 67"/>
                <a:gd name="T82" fmla="*/ 15009 w 33"/>
                <a:gd name="T83" fmla="*/ 247081 h 67"/>
                <a:gd name="T84" fmla="*/ 0 w 33"/>
                <a:gd name="T85" fmla="*/ 250825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67">
                  <a:moveTo>
                    <a:pt x="0" y="67"/>
                  </a:moveTo>
                  <a:cubicBezTo>
                    <a:pt x="0" y="67"/>
                    <a:pt x="1" y="67"/>
                    <a:pt x="3" y="65"/>
                  </a:cubicBezTo>
                  <a:cubicBezTo>
                    <a:pt x="4" y="64"/>
                    <a:pt x="6" y="61"/>
                    <a:pt x="9" y="59"/>
                  </a:cubicBezTo>
                  <a:cubicBezTo>
                    <a:pt x="10" y="57"/>
                    <a:pt x="11" y="56"/>
                    <a:pt x="12" y="54"/>
                  </a:cubicBezTo>
                  <a:cubicBezTo>
                    <a:pt x="12" y="53"/>
                    <a:pt x="13" y="52"/>
                    <a:pt x="13" y="51"/>
                  </a:cubicBezTo>
                  <a:cubicBezTo>
                    <a:pt x="13" y="50"/>
                    <a:pt x="14" y="49"/>
                    <a:pt x="14" y="48"/>
                  </a:cubicBezTo>
                  <a:cubicBezTo>
                    <a:pt x="14" y="47"/>
                    <a:pt x="15" y="46"/>
                    <a:pt x="15" y="45"/>
                  </a:cubicBezTo>
                  <a:cubicBezTo>
                    <a:pt x="15" y="44"/>
                    <a:pt x="16" y="43"/>
                    <a:pt x="16" y="42"/>
                  </a:cubicBezTo>
                  <a:cubicBezTo>
                    <a:pt x="16" y="41"/>
                    <a:pt x="16" y="40"/>
                    <a:pt x="16" y="39"/>
                  </a:cubicBezTo>
                  <a:cubicBezTo>
                    <a:pt x="16" y="38"/>
                    <a:pt x="16" y="37"/>
                    <a:pt x="16" y="36"/>
                  </a:cubicBezTo>
                  <a:cubicBezTo>
                    <a:pt x="16" y="34"/>
                    <a:pt x="16" y="33"/>
                    <a:pt x="16" y="32"/>
                  </a:cubicBezTo>
                  <a:cubicBezTo>
                    <a:pt x="16" y="31"/>
                    <a:pt x="16" y="29"/>
                    <a:pt x="16" y="28"/>
                  </a:cubicBezTo>
                  <a:cubicBezTo>
                    <a:pt x="16" y="27"/>
                    <a:pt x="17" y="25"/>
                    <a:pt x="17" y="24"/>
                  </a:cubicBezTo>
                  <a:cubicBezTo>
                    <a:pt x="17" y="23"/>
                    <a:pt x="18" y="22"/>
                    <a:pt x="18" y="21"/>
                  </a:cubicBezTo>
                  <a:cubicBezTo>
                    <a:pt x="18" y="19"/>
                    <a:pt x="19" y="18"/>
                    <a:pt x="19" y="17"/>
                  </a:cubicBezTo>
                  <a:cubicBezTo>
                    <a:pt x="20" y="16"/>
                    <a:pt x="20" y="15"/>
                    <a:pt x="21" y="14"/>
                  </a:cubicBezTo>
                  <a:cubicBezTo>
                    <a:pt x="21" y="13"/>
                    <a:pt x="22" y="12"/>
                    <a:pt x="22" y="11"/>
                  </a:cubicBezTo>
                  <a:cubicBezTo>
                    <a:pt x="23" y="11"/>
                    <a:pt x="24" y="10"/>
                    <a:pt x="24" y="9"/>
                  </a:cubicBezTo>
                  <a:cubicBezTo>
                    <a:pt x="25" y="7"/>
                    <a:pt x="26" y="6"/>
                    <a:pt x="27" y="5"/>
                  </a:cubicBezTo>
                  <a:cubicBezTo>
                    <a:pt x="28" y="4"/>
                    <a:pt x="29" y="3"/>
                    <a:pt x="30" y="2"/>
                  </a:cubicBezTo>
                  <a:cubicBezTo>
                    <a:pt x="32" y="1"/>
                    <a:pt x="33" y="0"/>
                    <a:pt x="33" y="0"/>
                  </a:cubicBezTo>
                  <a:cubicBezTo>
                    <a:pt x="33" y="0"/>
                    <a:pt x="33" y="0"/>
                    <a:pt x="32" y="1"/>
                  </a:cubicBezTo>
                  <a:cubicBezTo>
                    <a:pt x="32" y="1"/>
                    <a:pt x="32" y="2"/>
                    <a:pt x="31" y="3"/>
                  </a:cubicBezTo>
                  <a:cubicBezTo>
                    <a:pt x="31" y="4"/>
                    <a:pt x="30" y="5"/>
                    <a:pt x="30" y="6"/>
                  </a:cubicBezTo>
                  <a:cubicBezTo>
                    <a:pt x="29" y="8"/>
                    <a:pt x="28" y="9"/>
                    <a:pt x="28" y="11"/>
                  </a:cubicBezTo>
                  <a:cubicBezTo>
                    <a:pt x="27" y="12"/>
                    <a:pt x="26" y="14"/>
                    <a:pt x="26" y="16"/>
                  </a:cubicBezTo>
                  <a:cubicBezTo>
                    <a:pt x="25" y="17"/>
                    <a:pt x="25" y="18"/>
                    <a:pt x="25" y="19"/>
                  </a:cubicBezTo>
                  <a:cubicBezTo>
                    <a:pt x="24" y="20"/>
                    <a:pt x="24" y="21"/>
                    <a:pt x="24" y="22"/>
                  </a:cubicBezTo>
                  <a:cubicBezTo>
                    <a:pt x="24" y="23"/>
                    <a:pt x="23" y="24"/>
                    <a:pt x="23" y="25"/>
                  </a:cubicBezTo>
                  <a:cubicBezTo>
                    <a:pt x="23" y="27"/>
                    <a:pt x="23" y="28"/>
                    <a:pt x="23" y="29"/>
                  </a:cubicBezTo>
                  <a:cubicBezTo>
                    <a:pt x="23" y="30"/>
                    <a:pt x="23" y="31"/>
                    <a:pt x="23" y="32"/>
                  </a:cubicBezTo>
                  <a:cubicBezTo>
                    <a:pt x="23" y="33"/>
                    <a:pt x="23" y="34"/>
                    <a:pt x="23" y="36"/>
                  </a:cubicBezTo>
                  <a:cubicBezTo>
                    <a:pt x="23" y="37"/>
                    <a:pt x="23" y="38"/>
                    <a:pt x="23" y="39"/>
                  </a:cubicBezTo>
                  <a:cubicBezTo>
                    <a:pt x="23" y="41"/>
                    <a:pt x="22" y="42"/>
                    <a:pt x="22" y="43"/>
                  </a:cubicBezTo>
                  <a:cubicBezTo>
                    <a:pt x="22" y="45"/>
                    <a:pt x="22" y="46"/>
                    <a:pt x="21" y="47"/>
                  </a:cubicBezTo>
                  <a:cubicBezTo>
                    <a:pt x="21" y="49"/>
                    <a:pt x="20" y="50"/>
                    <a:pt x="20" y="51"/>
                  </a:cubicBezTo>
                  <a:cubicBezTo>
                    <a:pt x="19" y="52"/>
                    <a:pt x="19" y="53"/>
                    <a:pt x="18" y="54"/>
                  </a:cubicBezTo>
                  <a:cubicBezTo>
                    <a:pt x="17" y="55"/>
                    <a:pt x="17" y="56"/>
                    <a:pt x="16" y="57"/>
                  </a:cubicBezTo>
                  <a:cubicBezTo>
                    <a:pt x="15" y="58"/>
                    <a:pt x="14" y="59"/>
                    <a:pt x="14" y="59"/>
                  </a:cubicBezTo>
                  <a:cubicBezTo>
                    <a:pt x="13" y="60"/>
                    <a:pt x="12" y="61"/>
                    <a:pt x="11" y="61"/>
                  </a:cubicBezTo>
                  <a:cubicBezTo>
                    <a:pt x="10" y="63"/>
                    <a:pt x="8" y="64"/>
                    <a:pt x="7" y="64"/>
                  </a:cubicBezTo>
                  <a:cubicBezTo>
                    <a:pt x="6" y="65"/>
                    <a:pt x="5" y="66"/>
                    <a:pt x="4" y="66"/>
                  </a:cubicBezTo>
                  <a:cubicBezTo>
                    <a:pt x="2" y="67"/>
                    <a:pt x="0" y="67"/>
                    <a:pt x="0" y="67"/>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6" name="Freeform 974"/>
            <p:cNvSpPr>
              <a:spLocks/>
            </p:cNvSpPr>
            <p:nvPr/>
          </p:nvSpPr>
          <p:spPr bwMode="auto">
            <a:xfrm>
              <a:off x="8513763" y="5224463"/>
              <a:ext cx="128588" cy="228600"/>
            </a:xfrm>
            <a:custGeom>
              <a:avLst/>
              <a:gdLst>
                <a:gd name="T0" fmla="*/ 121024 w 34"/>
                <a:gd name="T1" fmla="*/ 228600 h 61"/>
                <a:gd name="T2" fmla="*/ 117242 w 34"/>
                <a:gd name="T3" fmla="*/ 217357 h 61"/>
                <a:gd name="T4" fmla="*/ 109678 w 34"/>
                <a:gd name="T5" fmla="*/ 187377 h 61"/>
                <a:gd name="T6" fmla="*/ 94550 w 34"/>
                <a:gd name="T7" fmla="*/ 153649 h 61"/>
                <a:gd name="T8" fmla="*/ 79422 w 34"/>
                <a:gd name="T9" fmla="*/ 134911 h 61"/>
                <a:gd name="T10" fmla="*/ 60512 w 34"/>
                <a:gd name="T11" fmla="*/ 123669 h 61"/>
                <a:gd name="T12" fmla="*/ 56730 w 34"/>
                <a:gd name="T13" fmla="*/ 119921 h 61"/>
                <a:gd name="T14" fmla="*/ 49166 w 34"/>
                <a:gd name="T15" fmla="*/ 112426 h 61"/>
                <a:gd name="T16" fmla="*/ 41602 w 34"/>
                <a:gd name="T17" fmla="*/ 104931 h 61"/>
                <a:gd name="T18" fmla="*/ 22692 w 34"/>
                <a:gd name="T19" fmla="*/ 86193 h 61"/>
                <a:gd name="T20" fmla="*/ 3782 w 34"/>
                <a:gd name="T21" fmla="*/ 41223 h 61"/>
                <a:gd name="T22" fmla="*/ 0 w 34"/>
                <a:gd name="T23" fmla="*/ 11243 h 61"/>
                <a:gd name="T24" fmla="*/ 0 w 34"/>
                <a:gd name="T25" fmla="*/ 0 h 61"/>
                <a:gd name="T26" fmla="*/ 3782 w 34"/>
                <a:gd name="T27" fmla="*/ 11243 h 61"/>
                <a:gd name="T28" fmla="*/ 18910 w 34"/>
                <a:gd name="T29" fmla="*/ 37475 h 61"/>
                <a:gd name="T30" fmla="*/ 41602 w 34"/>
                <a:gd name="T31" fmla="*/ 71203 h 61"/>
                <a:gd name="T32" fmla="*/ 56730 w 34"/>
                <a:gd name="T33" fmla="*/ 86193 h 61"/>
                <a:gd name="T34" fmla="*/ 68076 w 34"/>
                <a:gd name="T35" fmla="*/ 93689 h 61"/>
                <a:gd name="T36" fmla="*/ 71858 w 34"/>
                <a:gd name="T37" fmla="*/ 97436 h 61"/>
                <a:gd name="T38" fmla="*/ 75640 w 34"/>
                <a:gd name="T39" fmla="*/ 101184 h 61"/>
                <a:gd name="T40" fmla="*/ 98332 w 34"/>
                <a:gd name="T41" fmla="*/ 119921 h 61"/>
                <a:gd name="T42" fmla="*/ 113460 w 34"/>
                <a:gd name="T43" fmla="*/ 142407 h 61"/>
                <a:gd name="T44" fmla="*/ 124806 w 34"/>
                <a:gd name="T45" fmla="*/ 187377 h 61"/>
                <a:gd name="T46" fmla="*/ 124806 w 34"/>
                <a:gd name="T47" fmla="*/ 217357 h 61"/>
                <a:gd name="T48" fmla="*/ 121024 w 34"/>
                <a:gd name="T49" fmla="*/ 22860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61">
                  <a:moveTo>
                    <a:pt x="32" y="61"/>
                  </a:moveTo>
                  <a:cubicBezTo>
                    <a:pt x="32" y="61"/>
                    <a:pt x="32" y="60"/>
                    <a:pt x="31" y="58"/>
                  </a:cubicBezTo>
                  <a:cubicBezTo>
                    <a:pt x="31" y="56"/>
                    <a:pt x="31" y="54"/>
                    <a:pt x="29" y="50"/>
                  </a:cubicBezTo>
                  <a:cubicBezTo>
                    <a:pt x="28" y="47"/>
                    <a:pt x="27" y="44"/>
                    <a:pt x="25" y="41"/>
                  </a:cubicBezTo>
                  <a:cubicBezTo>
                    <a:pt x="24" y="39"/>
                    <a:pt x="22" y="38"/>
                    <a:pt x="21" y="36"/>
                  </a:cubicBezTo>
                  <a:cubicBezTo>
                    <a:pt x="19" y="35"/>
                    <a:pt x="18" y="34"/>
                    <a:pt x="16" y="33"/>
                  </a:cubicBezTo>
                  <a:cubicBezTo>
                    <a:pt x="15" y="32"/>
                    <a:pt x="15" y="32"/>
                    <a:pt x="15" y="32"/>
                  </a:cubicBezTo>
                  <a:cubicBezTo>
                    <a:pt x="13" y="30"/>
                    <a:pt x="13" y="30"/>
                    <a:pt x="13" y="30"/>
                  </a:cubicBezTo>
                  <a:cubicBezTo>
                    <a:pt x="12" y="30"/>
                    <a:pt x="11" y="29"/>
                    <a:pt x="11" y="28"/>
                  </a:cubicBezTo>
                  <a:cubicBezTo>
                    <a:pt x="9" y="26"/>
                    <a:pt x="7" y="24"/>
                    <a:pt x="6" y="23"/>
                  </a:cubicBezTo>
                  <a:cubicBezTo>
                    <a:pt x="4" y="19"/>
                    <a:pt x="2" y="15"/>
                    <a:pt x="1" y="11"/>
                  </a:cubicBezTo>
                  <a:cubicBezTo>
                    <a:pt x="0" y="8"/>
                    <a:pt x="0" y="5"/>
                    <a:pt x="0" y="3"/>
                  </a:cubicBezTo>
                  <a:cubicBezTo>
                    <a:pt x="0" y="1"/>
                    <a:pt x="0" y="0"/>
                    <a:pt x="0" y="0"/>
                  </a:cubicBezTo>
                  <a:cubicBezTo>
                    <a:pt x="0" y="0"/>
                    <a:pt x="1" y="1"/>
                    <a:pt x="1" y="3"/>
                  </a:cubicBezTo>
                  <a:cubicBezTo>
                    <a:pt x="2" y="5"/>
                    <a:pt x="3" y="7"/>
                    <a:pt x="5" y="10"/>
                  </a:cubicBezTo>
                  <a:cubicBezTo>
                    <a:pt x="6" y="13"/>
                    <a:pt x="8" y="16"/>
                    <a:pt x="11" y="19"/>
                  </a:cubicBezTo>
                  <a:cubicBezTo>
                    <a:pt x="12" y="20"/>
                    <a:pt x="14" y="22"/>
                    <a:pt x="15" y="23"/>
                  </a:cubicBezTo>
                  <a:cubicBezTo>
                    <a:pt x="16" y="24"/>
                    <a:pt x="17" y="25"/>
                    <a:pt x="18" y="25"/>
                  </a:cubicBezTo>
                  <a:cubicBezTo>
                    <a:pt x="19" y="26"/>
                    <a:pt x="19" y="26"/>
                    <a:pt x="19" y="26"/>
                  </a:cubicBezTo>
                  <a:cubicBezTo>
                    <a:pt x="20" y="27"/>
                    <a:pt x="20" y="27"/>
                    <a:pt x="20" y="27"/>
                  </a:cubicBezTo>
                  <a:cubicBezTo>
                    <a:pt x="22" y="28"/>
                    <a:pt x="24" y="30"/>
                    <a:pt x="26" y="32"/>
                  </a:cubicBezTo>
                  <a:cubicBezTo>
                    <a:pt x="27" y="34"/>
                    <a:pt x="29" y="36"/>
                    <a:pt x="30" y="38"/>
                  </a:cubicBezTo>
                  <a:cubicBezTo>
                    <a:pt x="32" y="42"/>
                    <a:pt x="33" y="46"/>
                    <a:pt x="33" y="50"/>
                  </a:cubicBezTo>
                  <a:cubicBezTo>
                    <a:pt x="34" y="53"/>
                    <a:pt x="33" y="56"/>
                    <a:pt x="33" y="58"/>
                  </a:cubicBezTo>
                  <a:cubicBezTo>
                    <a:pt x="32" y="60"/>
                    <a:pt x="32" y="61"/>
                    <a:pt x="32" y="61"/>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7" name="Freeform 975"/>
            <p:cNvSpPr>
              <a:spLocks/>
            </p:cNvSpPr>
            <p:nvPr/>
          </p:nvSpPr>
          <p:spPr bwMode="auto">
            <a:xfrm>
              <a:off x="8631238" y="5246688"/>
              <a:ext cx="190500" cy="211138"/>
            </a:xfrm>
            <a:custGeom>
              <a:avLst/>
              <a:gdLst>
                <a:gd name="T0" fmla="*/ 0 w 51"/>
                <a:gd name="T1" fmla="*/ 211138 h 56"/>
                <a:gd name="T2" fmla="*/ 11206 w 51"/>
                <a:gd name="T3" fmla="*/ 203597 h 56"/>
                <a:gd name="T4" fmla="*/ 41088 w 51"/>
                <a:gd name="T5" fmla="*/ 188516 h 56"/>
                <a:gd name="T6" fmla="*/ 56029 w 51"/>
                <a:gd name="T7" fmla="*/ 173435 h 56"/>
                <a:gd name="T8" fmla="*/ 63500 w 51"/>
                <a:gd name="T9" fmla="*/ 165894 h 56"/>
                <a:gd name="T10" fmla="*/ 70971 w 51"/>
                <a:gd name="T11" fmla="*/ 154583 h 56"/>
                <a:gd name="T12" fmla="*/ 78441 w 51"/>
                <a:gd name="T13" fmla="*/ 147043 h 56"/>
                <a:gd name="T14" fmla="*/ 82176 w 51"/>
                <a:gd name="T15" fmla="*/ 135732 h 56"/>
                <a:gd name="T16" fmla="*/ 85912 w 51"/>
                <a:gd name="T17" fmla="*/ 124421 h 56"/>
                <a:gd name="T18" fmla="*/ 89647 w 51"/>
                <a:gd name="T19" fmla="*/ 113110 h 56"/>
                <a:gd name="T20" fmla="*/ 93382 w 51"/>
                <a:gd name="T21" fmla="*/ 98028 h 56"/>
                <a:gd name="T22" fmla="*/ 100853 w 51"/>
                <a:gd name="T23" fmla="*/ 82947 h 56"/>
                <a:gd name="T24" fmla="*/ 108324 w 51"/>
                <a:gd name="T25" fmla="*/ 71636 h 56"/>
                <a:gd name="T26" fmla="*/ 115794 w 51"/>
                <a:gd name="T27" fmla="*/ 60325 h 56"/>
                <a:gd name="T28" fmla="*/ 123265 w 51"/>
                <a:gd name="T29" fmla="*/ 49014 h 56"/>
                <a:gd name="T30" fmla="*/ 130735 w 51"/>
                <a:gd name="T31" fmla="*/ 37703 h 56"/>
                <a:gd name="T32" fmla="*/ 141941 w 51"/>
                <a:gd name="T33" fmla="*/ 30163 h 56"/>
                <a:gd name="T34" fmla="*/ 149412 w 51"/>
                <a:gd name="T35" fmla="*/ 22622 h 56"/>
                <a:gd name="T36" fmla="*/ 164353 w 51"/>
                <a:gd name="T37" fmla="*/ 11311 h 56"/>
                <a:gd name="T38" fmla="*/ 179294 w 51"/>
                <a:gd name="T39" fmla="*/ 7541 h 56"/>
                <a:gd name="T40" fmla="*/ 190500 w 51"/>
                <a:gd name="T41" fmla="*/ 0 h 56"/>
                <a:gd name="T42" fmla="*/ 186765 w 51"/>
                <a:gd name="T43" fmla="*/ 3770 h 56"/>
                <a:gd name="T44" fmla="*/ 183029 w 51"/>
                <a:gd name="T45" fmla="*/ 11311 h 56"/>
                <a:gd name="T46" fmla="*/ 171824 w 51"/>
                <a:gd name="T47" fmla="*/ 22622 h 56"/>
                <a:gd name="T48" fmla="*/ 160618 w 51"/>
                <a:gd name="T49" fmla="*/ 33933 h 56"/>
                <a:gd name="T50" fmla="*/ 145676 w 51"/>
                <a:gd name="T51" fmla="*/ 52785 h 56"/>
                <a:gd name="T52" fmla="*/ 141941 w 51"/>
                <a:gd name="T53" fmla="*/ 60325 h 56"/>
                <a:gd name="T54" fmla="*/ 134471 w 51"/>
                <a:gd name="T55" fmla="*/ 71636 h 56"/>
                <a:gd name="T56" fmla="*/ 127000 w 51"/>
                <a:gd name="T57" fmla="*/ 82947 h 56"/>
                <a:gd name="T58" fmla="*/ 123265 w 51"/>
                <a:gd name="T59" fmla="*/ 94258 h 56"/>
                <a:gd name="T60" fmla="*/ 119529 w 51"/>
                <a:gd name="T61" fmla="*/ 105569 h 56"/>
                <a:gd name="T62" fmla="*/ 115794 w 51"/>
                <a:gd name="T63" fmla="*/ 120650 h 56"/>
                <a:gd name="T64" fmla="*/ 112059 w 51"/>
                <a:gd name="T65" fmla="*/ 131961 h 56"/>
                <a:gd name="T66" fmla="*/ 104588 w 51"/>
                <a:gd name="T67" fmla="*/ 147043 h 56"/>
                <a:gd name="T68" fmla="*/ 97118 w 51"/>
                <a:gd name="T69" fmla="*/ 158354 h 56"/>
                <a:gd name="T70" fmla="*/ 89647 w 51"/>
                <a:gd name="T71" fmla="*/ 169664 h 56"/>
                <a:gd name="T72" fmla="*/ 78441 w 51"/>
                <a:gd name="T73" fmla="*/ 180975 h 56"/>
                <a:gd name="T74" fmla="*/ 67235 w 51"/>
                <a:gd name="T75" fmla="*/ 188516 h 56"/>
                <a:gd name="T76" fmla="*/ 56029 w 51"/>
                <a:gd name="T77" fmla="*/ 196057 h 56"/>
                <a:gd name="T78" fmla="*/ 48559 w 51"/>
                <a:gd name="T79" fmla="*/ 199827 h 56"/>
                <a:gd name="T80" fmla="*/ 29882 w 51"/>
                <a:gd name="T81" fmla="*/ 207368 h 56"/>
                <a:gd name="T82" fmla="*/ 14941 w 51"/>
                <a:gd name="T83" fmla="*/ 207368 h 56"/>
                <a:gd name="T84" fmla="*/ 0 w 51"/>
                <a:gd name="T85" fmla="*/ 211138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 h="56">
                  <a:moveTo>
                    <a:pt x="0" y="56"/>
                  </a:moveTo>
                  <a:cubicBezTo>
                    <a:pt x="0" y="56"/>
                    <a:pt x="2" y="55"/>
                    <a:pt x="3" y="54"/>
                  </a:cubicBezTo>
                  <a:cubicBezTo>
                    <a:pt x="5" y="53"/>
                    <a:pt x="8" y="52"/>
                    <a:pt x="11" y="50"/>
                  </a:cubicBezTo>
                  <a:cubicBezTo>
                    <a:pt x="12" y="48"/>
                    <a:pt x="14" y="47"/>
                    <a:pt x="15" y="46"/>
                  </a:cubicBezTo>
                  <a:cubicBezTo>
                    <a:pt x="16" y="45"/>
                    <a:pt x="17" y="45"/>
                    <a:pt x="17" y="44"/>
                  </a:cubicBezTo>
                  <a:cubicBezTo>
                    <a:pt x="18" y="43"/>
                    <a:pt x="19" y="42"/>
                    <a:pt x="19" y="41"/>
                  </a:cubicBezTo>
                  <a:cubicBezTo>
                    <a:pt x="20" y="41"/>
                    <a:pt x="20" y="40"/>
                    <a:pt x="21" y="39"/>
                  </a:cubicBezTo>
                  <a:cubicBezTo>
                    <a:pt x="21" y="38"/>
                    <a:pt x="22" y="37"/>
                    <a:pt x="22" y="36"/>
                  </a:cubicBezTo>
                  <a:cubicBezTo>
                    <a:pt x="23" y="35"/>
                    <a:pt x="23" y="34"/>
                    <a:pt x="23" y="33"/>
                  </a:cubicBezTo>
                  <a:cubicBezTo>
                    <a:pt x="24" y="32"/>
                    <a:pt x="24" y="31"/>
                    <a:pt x="24" y="30"/>
                  </a:cubicBezTo>
                  <a:cubicBezTo>
                    <a:pt x="25" y="28"/>
                    <a:pt x="25" y="27"/>
                    <a:pt x="25" y="26"/>
                  </a:cubicBezTo>
                  <a:cubicBezTo>
                    <a:pt x="26" y="25"/>
                    <a:pt x="26" y="24"/>
                    <a:pt x="27" y="22"/>
                  </a:cubicBezTo>
                  <a:cubicBezTo>
                    <a:pt x="28" y="21"/>
                    <a:pt x="28" y="20"/>
                    <a:pt x="29" y="19"/>
                  </a:cubicBezTo>
                  <a:cubicBezTo>
                    <a:pt x="29" y="18"/>
                    <a:pt x="30" y="17"/>
                    <a:pt x="31" y="16"/>
                  </a:cubicBezTo>
                  <a:cubicBezTo>
                    <a:pt x="32" y="15"/>
                    <a:pt x="32" y="14"/>
                    <a:pt x="33" y="13"/>
                  </a:cubicBezTo>
                  <a:cubicBezTo>
                    <a:pt x="34" y="12"/>
                    <a:pt x="34" y="11"/>
                    <a:pt x="35" y="10"/>
                  </a:cubicBezTo>
                  <a:cubicBezTo>
                    <a:pt x="36" y="10"/>
                    <a:pt x="37" y="9"/>
                    <a:pt x="38" y="8"/>
                  </a:cubicBezTo>
                  <a:cubicBezTo>
                    <a:pt x="38" y="8"/>
                    <a:pt x="39" y="7"/>
                    <a:pt x="40" y="6"/>
                  </a:cubicBezTo>
                  <a:cubicBezTo>
                    <a:pt x="41" y="5"/>
                    <a:pt x="43" y="4"/>
                    <a:pt x="44" y="3"/>
                  </a:cubicBezTo>
                  <a:cubicBezTo>
                    <a:pt x="46" y="3"/>
                    <a:pt x="47" y="2"/>
                    <a:pt x="48" y="2"/>
                  </a:cubicBezTo>
                  <a:cubicBezTo>
                    <a:pt x="50" y="1"/>
                    <a:pt x="51" y="0"/>
                    <a:pt x="51" y="0"/>
                  </a:cubicBezTo>
                  <a:cubicBezTo>
                    <a:pt x="51" y="0"/>
                    <a:pt x="51" y="1"/>
                    <a:pt x="50" y="1"/>
                  </a:cubicBezTo>
                  <a:cubicBezTo>
                    <a:pt x="50" y="1"/>
                    <a:pt x="49" y="2"/>
                    <a:pt x="49" y="3"/>
                  </a:cubicBezTo>
                  <a:cubicBezTo>
                    <a:pt x="48" y="4"/>
                    <a:pt x="47" y="4"/>
                    <a:pt x="46" y="6"/>
                  </a:cubicBezTo>
                  <a:cubicBezTo>
                    <a:pt x="45" y="7"/>
                    <a:pt x="44" y="8"/>
                    <a:pt x="43" y="9"/>
                  </a:cubicBezTo>
                  <a:cubicBezTo>
                    <a:pt x="42" y="11"/>
                    <a:pt x="40" y="12"/>
                    <a:pt x="39" y="14"/>
                  </a:cubicBezTo>
                  <a:cubicBezTo>
                    <a:pt x="39" y="15"/>
                    <a:pt x="38" y="15"/>
                    <a:pt x="38" y="16"/>
                  </a:cubicBezTo>
                  <a:cubicBezTo>
                    <a:pt x="37" y="17"/>
                    <a:pt x="36" y="18"/>
                    <a:pt x="36" y="19"/>
                  </a:cubicBezTo>
                  <a:cubicBezTo>
                    <a:pt x="35" y="20"/>
                    <a:pt x="35" y="21"/>
                    <a:pt x="34" y="22"/>
                  </a:cubicBezTo>
                  <a:cubicBezTo>
                    <a:pt x="34" y="23"/>
                    <a:pt x="34" y="24"/>
                    <a:pt x="33" y="25"/>
                  </a:cubicBezTo>
                  <a:cubicBezTo>
                    <a:pt x="33" y="26"/>
                    <a:pt x="32" y="27"/>
                    <a:pt x="32" y="28"/>
                  </a:cubicBezTo>
                  <a:cubicBezTo>
                    <a:pt x="32" y="29"/>
                    <a:pt x="31" y="30"/>
                    <a:pt x="31" y="32"/>
                  </a:cubicBezTo>
                  <a:cubicBezTo>
                    <a:pt x="31" y="33"/>
                    <a:pt x="30" y="34"/>
                    <a:pt x="30" y="35"/>
                  </a:cubicBezTo>
                  <a:cubicBezTo>
                    <a:pt x="30" y="37"/>
                    <a:pt x="29" y="38"/>
                    <a:pt x="28" y="39"/>
                  </a:cubicBezTo>
                  <a:cubicBezTo>
                    <a:pt x="28" y="40"/>
                    <a:pt x="27" y="41"/>
                    <a:pt x="26" y="42"/>
                  </a:cubicBezTo>
                  <a:cubicBezTo>
                    <a:pt x="25" y="43"/>
                    <a:pt x="25" y="44"/>
                    <a:pt x="24" y="45"/>
                  </a:cubicBezTo>
                  <a:cubicBezTo>
                    <a:pt x="23" y="46"/>
                    <a:pt x="22" y="47"/>
                    <a:pt x="21" y="48"/>
                  </a:cubicBezTo>
                  <a:cubicBezTo>
                    <a:pt x="20" y="49"/>
                    <a:pt x="19" y="49"/>
                    <a:pt x="18" y="50"/>
                  </a:cubicBezTo>
                  <a:cubicBezTo>
                    <a:pt x="17" y="51"/>
                    <a:pt x="16" y="51"/>
                    <a:pt x="15" y="52"/>
                  </a:cubicBezTo>
                  <a:cubicBezTo>
                    <a:pt x="15" y="52"/>
                    <a:pt x="14" y="53"/>
                    <a:pt x="13" y="53"/>
                  </a:cubicBezTo>
                  <a:cubicBezTo>
                    <a:pt x="11" y="54"/>
                    <a:pt x="9" y="54"/>
                    <a:pt x="8" y="55"/>
                  </a:cubicBezTo>
                  <a:cubicBezTo>
                    <a:pt x="6" y="55"/>
                    <a:pt x="5" y="55"/>
                    <a:pt x="4" y="55"/>
                  </a:cubicBezTo>
                  <a:cubicBezTo>
                    <a:pt x="2" y="56"/>
                    <a:pt x="0" y="56"/>
                    <a:pt x="0" y="56"/>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8" name="Freeform 976"/>
            <p:cNvSpPr>
              <a:spLocks/>
            </p:cNvSpPr>
            <p:nvPr/>
          </p:nvSpPr>
          <p:spPr bwMode="auto">
            <a:xfrm>
              <a:off x="7773988" y="4983163"/>
              <a:ext cx="82550" cy="293688"/>
            </a:xfrm>
            <a:custGeom>
              <a:avLst/>
              <a:gdLst>
                <a:gd name="T0" fmla="*/ 52532 w 22"/>
                <a:gd name="T1" fmla="*/ 293688 h 78"/>
                <a:gd name="T2" fmla="*/ 56284 w 22"/>
                <a:gd name="T3" fmla="*/ 282392 h 78"/>
                <a:gd name="T4" fmla="*/ 60036 w 22"/>
                <a:gd name="T5" fmla="*/ 244740 h 78"/>
                <a:gd name="T6" fmla="*/ 60036 w 22"/>
                <a:gd name="T7" fmla="*/ 225914 h 78"/>
                <a:gd name="T8" fmla="*/ 60036 w 22"/>
                <a:gd name="T9" fmla="*/ 210853 h 78"/>
                <a:gd name="T10" fmla="*/ 56284 w 22"/>
                <a:gd name="T11" fmla="*/ 199557 h 78"/>
                <a:gd name="T12" fmla="*/ 52532 w 22"/>
                <a:gd name="T13" fmla="*/ 188262 h 78"/>
                <a:gd name="T14" fmla="*/ 48780 w 22"/>
                <a:gd name="T15" fmla="*/ 176966 h 78"/>
                <a:gd name="T16" fmla="*/ 41275 w 22"/>
                <a:gd name="T17" fmla="*/ 165670 h 78"/>
                <a:gd name="T18" fmla="*/ 33770 w 22"/>
                <a:gd name="T19" fmla="*/ 154374 h 78"/>
                <a:gd name="T20" fmla="*/ 26266 w 22"/>
                <a:gd name="T21" fmla="*/ 143079 h 78"/>
                <a:gd name="T22" fmla="*/ 18761 w 22"/>
                <a:gd name="T23" fmla="*/ 128018 h 78"/>
                <a:gd name="T24" fmla="*/ 11257 w 22"/>
                <a:gd name="T25" fmla="*/ 112957 h 78"/>
                <a:gd name="T26" fmla="*/ 7505 w 22"/>
                <a:gd name="T27" fmla="*/ 101661 h 78"/>
                <a:gd name="T28" fmla="*/ 3752 w 22"/>
                <a:gd name="T29" fmla="*/ 86600 h 78"/>
                <a:gd name="T30" fmla="*/ 3752 w 22"/>
                <a:gd name="T31" fmla="*/ 71539 h 78"/>
                <a:gd name="T32" fmla="*/ 0 w 22"/>
                <a:gd name="T33" fmla="*/ 60244 h 78"/>
                <a:gd name="T34" fmla="*/ 0 w 22"/>
                <a:gd name="T35" fmla="*/ 48948 h 78"/>
                <a:gd name="T36" fmla="*/ 3752 w 22"/>
                <a:gd name="T37" fmla="*/ 26357 h 78"/>
                <a:gd name="T38" fmla="*/ 7505 w 22"/>
                <a:gd name="T39" fmla="*/ 11296 h 78"/>
                <a:gd name="T40" fmla="*/ 11257 w 22"/>
                <a:gd name="T41" fmla="*/ 0 h 78"/>
                <a:gd name="T42" fmla="*/ 11257 w 22"/>
                <a:gd name="T43" fmla="*/ 3765 h 78"/>
                <a:gd name="T44" fmla="*/ 11257 w 22"/>
                <a:gd name="T45" fmla="*/ 11296 h 78"/>
                <a:gd name="T46" fmla="*/ 11257 w 22"/>
                <a:gd name="T47" fmla="*/ 26357 h 78"/>
                <a:gd name="T48" fmla="*/ 15009 w 22"/>
                <a:gd name="T49" fmla="*/ 45183 h 78"/>
                <a:gd name="T50" fmla="*/ 22514 w 22"/>
                <a:gd name="T51" fmla="*/ 67774 h 78"/>
                <a:gd name="T52" fmla="*/ 26266 w 22"/>
                <a:gd name="T53" fmla="*/ 79070 h 78"/>
                <a:gd name="T54" fmla="*/ 30018 w 22"/>
                <a:gd name="T55" fmla="*/ 94131 h 78"/>
                <a:gd name="T56" fmla="*/ 33770 w 22"/>
                <a:gd name="T57" fmla="*/ 105426 h 78"/>
                <a:gd name="T58" fmla="*/ 41275 w 22"/>
                <a:gd name="T59" fmla="*/ 116722 h 78"/>
                <a:gd name="T60" fmla="*/ 48780 w 22"/>
                <a:gd name="T61" fmla="*/ 128018 h 78"/>
                <a:gd name="T62" fmla="*/ 56284 w 22"/>
                <a:gd name="T63" fmla="*/ 139314 h 78"/>
                <a:gd name="T64" fmla="*/ 63789 w 22"/>
                <a:gd name="T65" fmla="*/ 150609 h 78"/>
                <a:gd name="T66" fmla="*/ 71293 w 22"/>
                <a:gd name="T67" fmla="*/ 165670 h 78"/>
                <a:gd name="T68" fmla="*/ 75045 w 22"/>
                <a:gd name="T69" fmla="*/ 180731 h 78"/>
                <a:gd name="T70" fmla="*/ 78798 w 22"/>
                <a:gd name="T71" fmla="*/ 195792 h 78"/>
                <a:gd name="T72" fmla="*/ 82550 w 22"/>
                <a:gd name="T73" fmla="*/ 210853 h 78"/>
                <a:gd name="T74" fmla="*/ 82550 w 22"/>
                <a:gd name="T75" fmla="*/ 225914 h 78"/>
                <a:gd name="T76" fmla="*/ 78798 w 22"/>
                <a:gd name="T77" fmla="*/ 237210 h 78"/>
                <a:gd name="T78" fmla="*/ 75045 w 22"/>
                <a:gd name="T79" fmla="*/ 248505 h 78"/>
                <a:gd name="T80" fmla="*/ 67541 w 22"/>
                <a:gd name="T81" fmla="*/ 267331 h 78"/>
                <a:gd name="T82" fmla="*/ 60036 w 22"/>
                <a:gd name="T83" fmla="*/ 282392 h 78"/>
                <a:gd name="T84" fmla="*/ 52532 w 22"/>
                <a:gd name="T85" fmla="*/ 293688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78">
                  <a:moveTo>
                    <a:pt x="14" y="78"/>
                  </a:moveTo>
                  <a:cubicBezTo>
                    <a:pt x="14" y="78"/>
                    <a:pt x="15" y="77"/>
                    <a:pt x="15" y="75"/>
                  </a:cubicBezTo>
                  <a:cubicBezTo>
                    <a:pt x="16" y="72"/>
                    <a:pt x="16" y="69"/>
                    <a:pt x="16" y="65"/>
                  </a:cubicBezTo>
                  <a:cubicBezTo>
                    <a:pt x="17" y="64"/>
                    <a:pt x="17" y="62"/>
                    <a:pt x="16" y="60"/>
                  </a:cubicBezTo>
                  <a:cubicBezTo>
                    <a:pt x="16" y="59"/>
                    <a:pt x="16" y="57"/>
                    <a:pt x="16" y="56"/>
                  </a:cubicBezTo>
                  <a:cubicBezTo>
                    <a:pt x="16" y="55"/>
                    <a:pt x="16" y="54"/>
                    <a:pt x="15" y="53"/>
                  </a:cubicBezTo>
                  <a:cubicBezTo>
                    <a:pt x="15" y="52"/>
                    <a:pt x="15" y="51"/>
                    <a:pt x="14" y="50"/>
                  </a:cubicBezTo>
                  <a:cubicBezTo>
                    <a:pt x="14" y="49"/>
                    <a:pt x="14" y="48"/>
                    <a:pt x="13" y="47"/>
                  </a:cubicBezTo>
                  <a:cubicBezTo>
                    <a:pt x="12" y="46"/>
                    <a:pt x="12" y="45"/>
                    <a:pt x="11" y="44"/>
                  </a:cubicBezTo>
                  <a:cubicBezTo>
                    <a:pt x="9" y="41"/>
                    <a:pt x="9" y="41"/>
                    <a:pt x="9" y="41"/>
                  </a:cubicBezTo>
                  <a:cubicBezTo>
                    <a:pt x="9" y="40"/>
                    <a:pt x="8" y="39"/>
                    <a:pt x="7" y="38"/>
                  </a:cubicBezTo>
                  <a:cubicBezTo>
                    <a:pt x="6" y="37"/>
                    <a:pt x="6" y="35"/>
                    <a:pt x="5" y="34"/>
                  </a:cubicBezTo>
                  <a:cubicBezTo>
                    <a:pt x="4" y="33"/>
                    <a:pt x="4" y="32"/>
                    <a:pt x="3" y="30"/>
                  </a:cubicBezTo>
                  <a:cubicBezTo>
                    <a:pt x="3" y="29"/>
                    <a:pt x="2" y="28"/>
                    <a:pt x="2" y="27"/>
                  </a:cubicBezTo>
                  <a:cubicBezTo>
                    <a:pt x="2" y="25"/>
                    <a:pt x="1" y="24"/>
                    <a:pt x="1" y="23"/>
                  </a:cubicBezTo>
                  <a:cubicBezTo>
                    <a:pt x="1" y="22"/>
                    <a:pt x="1" y="21"/>
                    <a:pt x="1" y="19"/>
                  </a:cubicBezTo>
                  <a:cubicBezTo>
                    <a:pt x="1" y="18"/>
                    <a:pt x="0" y="17"/>
                    <a:pt x="0" y="16"/>
                  </a:cubicBezTo>
                  <a:cubicBezTo>
                    <a:pt x="0" y="15"/>
                    <a:pt x="0" y="14"/>
                    <a:pt x="0" y="13"/>
                  </a:cubicBezTo>
                  <a:cubicBezTo>
                    <a:pt x="0" y="11"/>
                    <a:pt x="1" y="9"/>
                    <a:pt x="1" y="7"/>
                  </a:cubicBezTo>
                  <a:cubicBezTo>
                    <a:pt x="1" y="6"/>
                    <a:pt x="1" y="4"/>
                    <a:pt x="2" y="3"/>
                  </a:cubicBezTo>
                  <a:cubicBezTo>
                    <a:pt x="2" y="1"/>
                    <a:pt x="3" y="0"/>
                    <a:pt x="3" y="0"/>
                  </a:cubicBezTo>
                  <a:cubicBezTo>
                    <a:pt x="3" y="0"/>
                    <a:pt x="3" y="0"/>
                    <a:pt x="3" y="1"/>
                  </a:cubicBezTo>
                  <a:cubicBezTo>
                    <a:pt x="3" y="1"/>
                    <a:pt x="3" y="2"/>
                    <a:pt x="3" y="3"/>
                  </a:cubicBezTo>
                  <a:cubicBezTo>
                    <a:pt x="3" y="4"/>
                    <a:pt x="3" y="6"/>
                    <a:pt x="3" y="7"/>
                  </a:cubicBezTo>
                  <a:cubicBezTo>
                    <a:pt x="4" y="9"/>
                    <a:pt x="4" y="11"/>
                    <a:pt x="4" y="12"/>
                  </a:cubicBezTo>
                  <a:cubicBezTo>
                    <a:pt x="5" y="14"/>
                    <a:pt x="5" y="16"/>
                    <a:pt x="6" y="18"/>
                  </a:cubicBezTo>
                  <a:cubicBezTo>
                    <a:pt x="6" y="19"/>
                    <a:pt x="6" y="20"/>
                    <a:pt x="7" y="21"/>
                  </a:cubicBezTo>
                  <a:cubicBezTo>
                    <a:pt x="7" y="23"/>
                    <a:pt x="7" y="24"/>
                    <a:pt x="8" y="25"/>
                  </a:cubicBezTo>
                  <a:cubicBezTo>
                    <a:pt x="8" y="26"/>
                    <a:pt x="9" y="27"/>
                    <a:pt x="9" y="28"/>
                  </a:cubicBezTo>
                  <a:cubicBezTo>
                    <a:pt x="10" y="29"/>
                    <a:pt x="10" y="30"/>
                    <a:pt x="11" y="31"/>
                  </a:cubicBezTo>
                  <a:cubicBezTo>
                    <a:pt x="11" y="32"/>
                    <a:pt x="12" y="33"/>
                    <a:pt x="13" y="34"/>
                  </a:cubicBezTo>
                  <a:cubicBezTo>
                    <a:pt x="13" y="35"/>
                    <a:pt x="14" y="36"/>
                    <a:pt x="15" y="37"/>
                  </a:cubicBezTo>
                  <a:cubicBezTo>
                    <a:pt x="16" y="38"/>
                    <a:pt x="16" y="39"/>
                    <a:pt x="17" y="40"/>
                  </a:cubicBezTo>
                  <a:cubicBezTo>
                    <a:pt x="18" y="42"/>
                    <a:pt x="18" y="43"/>
                    <a:pt x="19" y="44"/>
                  </a:cubicBezTo>
                  <a:cubicBezTo>
                    <a:pt x="20" y="45"/>
                    <a:pt x="20" y="47"/>
                    <a:pt x="20" y="48"/>
                  </a:cubicBezTo>
                  <a:cubicBezTo>
                    <a:pt x="21" y="49"/>
                    <a:pt x="21" y="51"/>
                    <a:pt x="21" y="52"/>
                  </a:cubicBezTo>
                  <a:cubicBezTo>
                    <a:pt x="22" y="53"/>
                    <a:pt x="22" y="55"/>
                    <a:pt x="22" y="56"/>
                  </a:cubicBezTo>
                  <a:cubicBezTo>
                    <a:pt x="22" y="57"/>
                    <a:pt x="22" y="58"/>
                    <a:pt x="22" y="60"/>
                  </a:cubicBezTo>
                  <a:cubicBezTo>
                    <a:pt x="21" y="61"/>
                    <a:pt x="21" y="62"/>
                    <a:pt x="21" y="63"/>
                  </a:cubicBezTo>
                  <a:cubicBezTo>
                    <a:pt x="21" y="64"/>
                    <a:pt x="21" y="65"/>
                    <a:pt x="20" y="66"/>
                  </a:cubicBezTo>
                  <a:cubicBezTo>
                    <a:pt x="20" y="68"/>
                    <a:pt x="19" y="70"/>
                    <a:pt x="18" y="71"/>
                  </a:cubicBezTo>
                  <a:cubicBezTo>
                    <a:pt x="18" y="73"/>
                    <a:pt x="17" y="74"/>
                    <a:pt x="16" y="75"/>
                  </a:cubicBezTo>
                  <a:cubicBezTo>
                    <a:pt x="15" y="77"/>
                    <a:pt x="14" y="78"/>
                    <a:pt x="14" y="78"/>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69" name="Freeform 977"/>
            <p:cNvSpPr>
              <a:spLocks/>
            </p:cNvSpPr>
            <p:nvPr/>
          </p:nvSpPr>
          <p:spPr bwMode="auto">
            <a:xfrm>
              <a:off x="7826375" y="4979988"/>
              <a:ext cx="60325" cy="293688"/>
            </a:xfrm>
            <a:custGeom>
              <a:avLst/>
              <a:gdLst>
                <a:gd name="T0" fmla="*/ 0 w 16"/>
                <a:gd name="T1" fmla="*/ 293688 h 78"/>
                <a:gd name="T2" fmla="*/ 7541 w 16"/>
                <a:gd name="T3" fmla="*/ 282392 h 78"/>
                <a:gd name="T4" fmla="*/ 15081 w 16"/>
                <a:gd name="T5" fmla="*/ 267331 h 78"/>
                <a:gd name="T6" fmla="*/ 18852 w 16"/>
                <a:gd name="T7" fmla="*/ 259801 h 78"/>
                <a:gd name="T8" fmla="*/ 22622 w 16"/>
                <a:gd name="T9" fmla="*/ 252270 h 78"/>
                <a:gd name="T10" fmla="*/ 26392 w 16"/>
                <a:gd name="T11" fmla="*/ 240975 h 78"/>
                <a:gd name="T12" fmla="*/ 30163 w 16"/>
                <a:gd name="T13" fmla="*/ 233444 h 78"/>
                <a:gd name="T14" fmla="*/ 30163 w 16"/>
                <a:gd name="T15" fmla="*/ 229679 h 78"/>
                <a:gd name="T16" fmla="*/ 33933 w 16"/>
                <a:gd name="T17" fmla="*/ 222149 h 78"/>
                <a:gd name="T18" fmla="*/ 33933 w 16"/>
                <a:gd name="T19" fmla="*/ 218383 h 78"/>
                <a:gd name="T20" fmla="*/ 33933 w 16"/>
                <a:gd name="T21" fmla="*/ 207088 h 78"/>
                <a:gd name="T22" fmla="*/ 37703 w 16"/>
                <a:gd name="T23" fmla="*/ 180731 h 78"/>
                <a:gd name="T24" fmla="*/ 30163 w 16"/>
                <a:gd name="T25" fmla="*/ 154374 h 78"/>
                <a:gd name="T26" fmla="*/ 22622 w 16"/>
                <a:gd name="T27" fmla="*/ 124253 h 78"/>
                <a:gd name="T28" fmla="*/ 18852 w 16"/>
                <a:gd name="T29" fmla="*/ 109192 h 78"/>
                <a:gd name="T30" fmla="*/ 18852 w 16"/>
                <a:gd name="T31" fmla="*/ 97896 h 78"/>
                <a:gd name="T32" fmla="*/ 18852 w 16"/>
                <a:gd name="T33" fmla="*/ 67774 h 78"/>
                <a:gd name="T34" fmla="*/ 26392 w 16"/>
                <a:gd name="T35" fmla="*/ 45183 h 78"/>
                <a:gd name="T36" fmla="*/ 30163 w 16"/>
                <a:gd name="T37" fmla="*/ 26357 h 78"/>
                <a:gd name="T38" fmla="*/ 37703 w 16"/>
                <a:gd name="T39" fmla="*/ 11296 h 78"/>
                <a:gd name="T40" fmla="*/ 45244 w 16"/>
                <a:gd name="T41" fmla="*/ 0 h 78"/>
                <a:gd name="T42" fmla="*/ 45244 w 16"/>
                <a:gd name="T43" fmla="*/ 3765 h 78"/>
                <a:gd name="T44" fmla="*/ 41473 w 16"/>
                <a:gd name="T45" fmla="*/ 11296 h 78"/>
                <a:gd name="T46" fmla="*/ 41473 w 16"/>
                <a:gd name="T47" fmla="*/ 26357 h 78"/>
                <a:gd name="T48" fmla="*/ 37703 w 16"/>
                <a:gd name="T49" fmla="*/ 45183 h 78"/>
                <a:gd name="T50" fmla="*/ 37703 w 16"/>
                <a:gd name="T51" fmla="*/ 67774 h 78"/>
                <a:gd name="T52" fmla="*/ 41473 w 16"/>
                <a:gd name="T53" fmla="*/ 94131 h 78"/>
                <a:gd name="T54" fmla="*/ 45244 w 16"/>
                <a:gd name="T55" fmla="*/ 105426 h 78"/>
                <a:gd name="T56" fmla="*/ 45244 w 16"/>
                <a:gd name="T57" fmla="*/ 120487 h 78"/>
                <a:gd name="T58" fmla="*/ 56555 w 16"/>
                <a:gd name="T59" fmla="*/ 146844 h 78"/>
                <a:gd name="T60" fmla="*/ 60325 w 16"/>
                <a:gd name="T61" fmla="*/ 176966 h 78"/>
                <a:gd name="T62" fmla="*/ 60325 w 16"/>
                <a:gd name="T63" fmla="*/ 195792 h 78"/>
                <a:gd name="T64" fmla="*/ 56555 w 16"/>
                <a:gd name="T65" fmla="*/ 210853 h 78"/>
                <a:gd name="T66" fmla="*/ 52784 w 16"/>
                <a:gd name="T67" fmla="*/ 222149 h 78"/>
                <a:gd name="T68" fmla="*/ 49014 w 16"/>
                <a:gd name="T69" fmla="*/ 237210 h 78"/>
                <a:gd name="T70" fmla="*/ 41473 w 16"/>
                <a:gd name="T71" fmla="*/ 248505 h 78"/>
                <a:gd name="T72" fmla="*/ 37703 w 16"/>
                <a:gd name="T73" fmla="*/ 256036 h 78"/>
                <a:gd name="T74" fmla="*/ 22622 w 16"/>
                <a:gd name="T75" fmla="*/ 274862 h 78"/>
                <a:gd name="T76" fmla="*/ 11311 w 16"/>
                <a:gd name="T77" fmla="*/ 286158 h 78"/>
                <a:gd name="T78" fmla="*/ 0 w 16"/>
                <a:gd name="T79" fmla="*/ 293688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 h="78">
                  <a:moveTo>
                    <a:pt x="0" y="78"/>
                  </a:moveTo>
                  <a:cubicBezTo>
                    <a:pt x="0" y="78"/>
                    <a:pt x="1" y="77"/>
                    <a:pt x="2" y="75"/>
                  </a:cubicBezTo>
                  <a:cubicBezTo>
                    <a:pt x="3" y="74"/>
                    <a:pt x="3" y="73"/>
                    <a:pt x="4" y="71"/>
                  </a:cubicBezTo>
                  <a:cubicBezTo>
                    <a:pt x="4" y="71"/>
                    <a:pt x="5" y="70"/>
                    <a:pt x="5" y="69"/>
                  </a:cubicBezTo>
                  <a:cubicBezTo>
                    <a:pt x="6" y="68"/>
                    <a:pt x="6" y="67"/>
                    <a:pt x="6" y="67"/>
                  </a:cubicBezTo>
                  <a:cubicBezTo>
                    <a:pt x="7" y="66"/>
                    <a:pt x="7" y="65"/>
                    <a:pt x="7" y="64"/>
                  </a:cubicBezTo>
                  <a:cubicBezTo>
                    <a:pt x="7" y="63"/>
                    <a:pt x="8" y="63"/>
                    <a:pt x="8" y="62"/>
                  </a:cubicBezTo>
                  <a:cubicBezTo>
                    <a:pt x="8" y="62"/>
                    <a:pt x="8" y="61"/>
                    <a:pt x="8" y="61"/>
                  </a:cubicBezTo>
                  <a:cubicBezTo>
                    <a:pt x="8" y="60"/>
                    <a:pt x="8" y="60"/>
                    <a:pt x="9" y="59"/>
                  </a:cubicBezTo>
                  <a:cubicBezTo>
                    <a:pt x="9" y="59"/>
                    <a:pt x="9" y="58"/>
                    <a:pt x="9" y="58"/>
                  </a:cubicBezTo>
                  <a:cubicBezTo>
                    <a:pt x="9" y="57"/>
                    <a:pt x="9" y="56"/>
                    <a:pt x="9" y="55"/>
                  </a:cubicBezTo>
                  <a:cubicBezTo>
                    <a:pt x="10" y="52"/>
                    <a:pt x="10" y="50"/>
                    <a:pt x="10" y="48"/>
                  </a:cubicBezTo>
                  <a:cubicBezTo>
                    <a:pt x="9" y="46"/>
                    <a:pt x="9" y="43"/>
                    <a:pt x="8" y="41"/>
                  </a:cubicBezTo>
                  <a:cubicBezTo>
                    <a:pt x="7" y="39"/>
                    <a:pt x="6" y="36"/>
                    <a:pt x="6" y="33"/>
                  </a:cubicBezTo>
                  <a:cubicBezTo>
                    <a:pt x="6" y="32"/>
                    <a:pt x="5" y="31"/>
                    <a:pt x="5" y="29"/>
                  </a:cubicBezTo>
                  <a:cubicBezTo>
                    <a:pt x="5" y="28"/>
                    <a:pt x="5" y="27"/>
                    <a:pt x="5" y="26"/>
                  </a:cubicBezTo>
                  <a:cubicBezTo>
                    <a:pt x="5" y="23"/>
                    <a:pt x="5" y="20"/>
                    <a:pt x="5" y="18"/>
                  </a:cubicBezTo>
                  <a:cubicBezTo>
                    <a:pt x="6" y="16"/>
                    <a:pt x="6" y="14"/>
                    <a:pt x="7" y="12"/>
                  </a:cubicBezTo>
                  <a:cubicBezTo>
                    <a:pt x="7" y="10"/>
                    <a:pt x="8" y="8"/>
                    <a:pt x="8" y="7"/>
                  </a:cubicBezTo>
                  <a:cubicBezTo>
                    <a:pt x="9" y="5"/>
                    <a:pt x="10" y="4"/>
                    <a:pt x="10" y="3"/>
                  </a:cubicBezTo>
                  <a:cubicBezTo>
                    <a:pt x="11" y="1"/>
                    <a:pt x="12" y="0"/>
                    <a:pt x="12" y="0"/>
                  </a:cubicBezTo>
                  <a:cubicBezTo>
                    <a:pt x="12" y="0"/>
                    <a:pt x="12" y="0"/>
                    <a:pt x="12" y="1"/>
                  </a:cubicBezTo>
                  <a:cubicBezTo>
                    <a:pt x="12" y="1"/>
                    <a:pt x="12" y="2"/>
                    <a:pt x="11" y="3"/>
                  </a:cubicBezTo>
                  <a:cubicBezTo>
                    <a:pt x="11" y="4"/>
                    <a:pt x="11" y="6"/>
                    <a:pt x="11" y="7"/>
                  </a:cubicBezTo>
                  <a:cubicBezTo>
                    <a:pt x="11" y="9"/>
                    <a:pt x="11" y="11"/>
                    <a:pt x="10" y="12"/>
                  </a:cubicBezTo>
                  <a:cubicBezTo>
                    <a:pt x="10" y="14"/>
                    <a:pt x="10" y="16"/>
                    <a:pt x="10" y="18"/>
                  </a:cubicBezTo>
                  <a:cubicBezTo>
                    <a:pt x="10" y="21"/>
                    <a:pt x="11" y="23"/>
                    <a:pt x="11" y="25"/>
                  </a:cubicBezTo>
                  <a:cubicBezTo>
                    <a:pt x="11" y="26"/>
                    <a:pt x="11" y="27"/>
                    <a:pt x="12" y="28"/>
                  </a:cubicBezTo>
                  <a:cubicBezTo>
                    <a:pt x="12" y="30"/>
                    <a:pt x="12" y="31"/>
                    <a:pt x="12" y="32"/>
                  </a:cubicBezTo>
                  <a:cubicBezTo>
                    <a:pt x="13" y="34"/>
                    <a:pt x="14" y="37"/>
                    <a:pt x="15" y="39"/>
                  </a:cubicBezTo>
                  <a:cubicBezTo>
                    <a:pt x="16" y="42"/>
                    <a:pt x="16" y="45"/>
                    <a:pt x="16" y="47"/>
                  </a:cubicBezTo>
                  <a:cubicBezTo>
                    <a:pt x="16" y="49"/>
                    <a:pt x="16" y="50"/>
                    <a:pt x="16" y="52"/>
                  </a:cubicBezTo>
                  <a:cubicBezTo>
                    <a:pt x="16" y="53"/>
                    <a:pt x="16" y="54"/>
                    <a:pt x="15" y="56"/>
                  </a:cubicBezTo>
                  <a:cubicBezTo>
                    <a:pt x="15" y="57"/>
                    <a:pt x="15" y="58"/>
                    <a:pt x="14" y="59"/>
                  </a:cubicBezTo>
                  <a:cubicBezTo>
                    <a:pt x="14" y="60"/>
                    <a:pt x="14" y="62"/>
                    <a:pt x="13" y="63"/>
                  </a:cubicBezTo>
                  <a:cubicBezTo>
                    <a:pt x="12" y="64"/>
                    <a:pt x="12" y="65"/>
                    <a:pt x="11" y="66"/>
                  </a:cubicBezTo>
                  <a:cubicBezTo>
                    <a:pt x="11" y="67"/>
                    <a:pt x="10" y="68"/>
                    <a:pt x="10" y="68"/>
                  </a:cubicBezTo>
                  <a:cubicBezTo>
                    <a:pt x="9" y="70"/>
                    <a:pt x="7" y="72"/>
                    <a:pt x="6" y="73"/>
                  </a:cubicBezTo>
                  <a:cubicBezTo>
                    <a:pt x="5" y="74"/>
                    <a:pt x="4" y="75"/>
                    <a:pt x="3" y="76"/>
                  </a:cubicBezTo>
                  <a:cubicBezTo>
                    <a:pt x="1" y="77"/>
                    <a:pt x="0" y="78"/>
                    <a:pt x="0" y="78"/>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0" name="Freeform 978"/>
            <p:cNvSpPr>
              <a:spLocks/>
            </p:cNvSpPr>
            <p:nvPr/>
          </p:nvSpPr>
          <p:spPr bwMode="auto">
            <a:xfrm>
              <a:off x="7829550" y="5005388"/>
              <a:ext cx="128588" cy="268288"/>
            </a:xfrm>
            <a:custGeom>
              <a:avLst/>
              <a:gdLst>
                <a:gd name="T0" fmla="*/ 0 w 34"/>
                <a:gd name="T1" fmla="*/ 268288 h 71"/>
                <a:gd name="T2" fmla="*/ 7564 w 34"/>
                <a:gd name="T3" fmla="*/ 256952 h 71"/>
                <a:gd name="T4" fmla="*/ 30256 w 34"/>
                <a:gd name="T5" fmla="*/ 234280 h 71"/>
                <a:gd name="T6" fmla="*/ 45384 w 34"/>
                <a:gd name="T7" fmla="*/ 215386 h 71"/>
                <a:gd name="T8" fmla="*/ 49166 w 34"/>
                <a:gd name="T9" fmla="*/ 204050 h 71"/>
                <a:gd name="T10" fmla="*/ 52948 w 34"/>
                <a:gd name="T11" fmla="*/ 192714 h 71"/>
                <a:gd name="T12" fmla="*/ 56730 w 34"/>
                <a:gd name="T13" fmla="*/ 181378 h 71"/>
                <a:gd name="T14" fmla="*/ 60512 w 34"/>
                <a:gd name="T15" fmla="*/ 166263 h 71"/>
                <a:gd name="T16" fmla="*/ 60512 w 34"/>
                <a:gd name="T17" fmla="*/ 154927 h 71"/>
                <a:gd name="T18" fmla="*/ 60512 w 34"/>
                <a:gd name="T19" fmla="*/ 139812 h 71"/>
                <a:gd name="T20" fmla="*/ 60512 w 34"/>
                <a:gd name="T21" fmla="*/ 124697 h 71"/>
                <a:gd name="T22" fmla="*/ 64294 w 34"/>
                <a:gd name="T23" fmla="*/ 109582 h 71"/>
                <a:gd name="T24" fmla="*/ 64294 w 34"/>
                <a:gd name="T25" fmla="*/ 94468 h 71"/>
                <a:gd name="T26" fmla="*/ 68076 w 34"/>
                <a:gd name="T27" fmla="*/ 79353 h 71"/>
                <a:gd name="T28" fmla="*/ 75640 w 34"/>
                <a:gd name="T29" fmla="*/ 68017 h 71"/>
                <a:gd name="T30" fmla="*/ 79422 w 34"/>
                <a:gd name="T31" fmla="*/ 56681 h 71"/>
                <a:gd name="T32" fmla="*/ 86986 w 34"/>
                <a:gd name="T33" fmla="*/ 45344 h 71"/>
                <a:gd name="T34" fmla="*/ 94550 w 34"/>
                <a:gd name="T35" fmla="*/ 34008 h 71"/>
                <a:gd name="T36" fmla="*/ 105896 w 34"/>
                <a:gd name="T37" fmla="*/ 18894 h 71"/>
                <a:gd name="T38" fmla="*/ 117242 w 34"/>
                <a:gd name="T39" fmla="*/ 7557 h 71"/>
                <a:gd name="T40" fmla="*/ 128588 w 34"/>
                <a:gd name="T41" fmla="*/ 0 h 71"/>
                <a:gd name="T42" fmla="*/ 128588 w 34"/>
                <a:gd name="T43" fmla="*/ 0 h 71"/>
                <a:gd name="T44" fmla="*/ 121024 w 34"/>
                <a:gd name="T45" fmla="*/ 11336 h 71"/>
                <a:gd name="T46" fmla="*/ 113460 w 34"/>
                <a:gd name="T47" fmla="*/ 22672 h 71"/>
                <a:gd name="T48" fmla="*/ 105896 w 34"/>
                <a:gd name="T49" fmla="*/ 41566 h 71"/>
                <a:gd name="T50" fmla="*/ 98332 w 34"/>
                <a:gd name="T51" fmla="*/ 64238 h 71"/>
                <a:gd name="T52" fmla="*/ 94550 w 34"/>
                <a:gd name="T53" fmla="*/ 75574 h 71"/>
                <a:gd name="T54" fmla="*/ 90768 w 34"/>
                <a:gd name="T55" fmla="*/ 86910 h 71"/>
                <a:gd name="T56" fmla="*/ 90768 w 34"/>
                <a:gd name="T57" fmla="*/ 98246 h 71"/>
                <a:gd name="T58" fmla="*/ 86986 w 34"/>
                <a:gd name="T59" fmla="*/ 113361 h 71"/>
                <a:gd name="T60" fmla="*/ 86986 w 34"/>
                <a:gd name="T61" fmla="*/ 124697 h 71"/>
                <a:gd name="T62" fmla="*/ 86986 w 34"/>
                <a:gd name="T63" fmla="*/ 139812 h 71"/>
                <a:gd name="T64" fmla="*/ 86986 w 34"/>
                <a:gd name="T65" fmla="*/ 154927 h 71"/>
                <a:gd name="T66" fmla="*/ 86986 w 34"/>
                <a:gd name="T67" fmla="*/ 170042 h 71"/>
                <a:gd name="T68" fmla="*/ 83204 w 34"/>
                <a:gd name="T69" fmla="*/ 188935 h 71"/>
                <a:gd name="T70" fmla="*/ 75640 w 34"/>
                <a:gd name="T71" fmla="*/ 200271 h 71"/>
                <a:gd name="T72" fmla="*/ 68076 w 34"/>
                <a:gd name="T73" fmla="*/ 215386 h 71"/>
                <a:gd name="T74" fmla="*/ 60512 w 34"/>
                <a:gd name="T75" fmla="*/ 226722 h 71"/>
                <a:gd name="T76" fmla="*/ 52948 w 34"/>
                <a:gd name="T77" fmla="*/ 234280 h 71"/>
                <a:gd name="T78" fmla="*/ 41602 w 34"/>
                <a:gd name="T79" fmla="*/ 241837 h 71"/>
                <a:gd name="T80" fmla="*/ 26474 w 34"/>
                <a:gd name="T81" fmla="*/ 256952 h 71"/>
                <a:gd name="T82" fmla="*/ 11346 w 34"/>
                <a:gd name="T83" fmla="*/ 264509 h 71"/>
                <a:gd name="T84" fmla="*/ 0 w 34"/>
                <a:gd name="T85" fmla="*/ 268288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 h="71">
                  <a:moveTo>
                    <a:pt x="0" y="71"/>
                  </a:moveTo>
                  <a:cubicBezTo>
                    <a:pt x="0" y="71"/>
                    <a:pt x="1" y="70"/>
                    <a:pt x="2" y="68"/>
                  </a:cubicBezTo>
                  <a:cubicBezTo>
                    <a:pt x="4" y="67"/>
                    <a:pt x="6" y="65"/>
                    <a:pt x="8" y="62"/>
                  </a:cubicBezTo>
                  <a:cubicBezTo>
                    <a:pt x="10" y="60"/>
                    <a:pt x="11" y="58"/>
                    <a:pt x="12" y="57"/>
                  </a:cubicBezTo>
                  <a:cubicBezTo>
                    <a:pt x="12" y="56"/>
                    <a:pt x="13" y="55"/>
                    <a:pt x="13" y="54"/>
                  </a:cubicBezTo>
                  <a:cubicBezTo>
                    <a:pt x="14" y="53"/>
                    <a:pt x="14" y="52"/>
                    <a:pt x="14" y="51"/>
                  </a:cubicBezTo>
                  <a:cubicBezTo>
                    <a:pt x="15" y="50"/>
                    <a:pt x="15" y="49"/>
                    <a:pt x="15" y="48"/>
                  </a:cubicBezTo>
                  <a:cubicBezTo>
                    <a:pt x="16" y="47"/>
                    <a:pt x="16" y="46"/>
                    <a:pt x="16" y="44"/>
                  </a:cubicBezTo>
                  <a:cubicBezTo>
                    <a:pt x="16" y="43"/>
                    <a:pt x="16" y="42"/>
                    <a:pt x="16" y="41"/>
                  </a:cubicBezTo>
                  <a:cubicBezTo>
                    <a:pt x="16" y="40"/>
                    <a:pt x="16" y="39"/>
                    <a:pt x="16" y="37"/>
                  </a:cubicBezTo>
                  <a:cubicBezTo>
                    <a:pt x="16" y="36"/>
                    <a:pt x="16" y="35"/>
                    <a:pt x="16" y="33"/>
                  </a:cubicBezTo>
                  <a:cubicBezTo>
                    <a:pt x="16" y="32"/>
                    <a:pt x="16" y="31"/>
                    <a:pt x="17" y="29"/>
                  </a:cubicBezTo>
                  <a:cubicBezTo>
                    <a:pt x="17" y="28"/>
                    <a:pt x="17" y="26"/>
                    <a:pt x="17" y="25"/>
                  </a:cubicBezTo>
                  <a:cubicBezTo>
                    <a:pt x="18" y="24"/>
                    <a:pt x="18" y="23"/>
                    <a:pt x="18" y="21"/>
                  </a:cubicBezTo>
                  <a:cubicBezTo>
                    <a:pt x="19" y="20"/>
                    <a:pt x="19" y="19"/>
                    <a:pt x="20" y="18"/>
                  </a:cubicBezTo>
                  <a:cubicBezTo>
                    <a:pt x="20" y="17"/>
                    <a:pt x="21" y="16"/>
                    <a:pt x="21" y="15"/>
                  </a:cubicBezTo>
                  <a:cubicBezTo>
                    <a:pt x="22" y="14"/>
                    <a:pt x="22" y="13"/>
                    <a:pt x="23" y="12"/>
                  </a:cubicBezTo>
                  <a:cubicBezTo>
                    <a:pt x="24" y="11"/>
                    <a:pt x="24" y="10"/>
                    <a:pt x="25" y="9"/>
                  </a:cubicBezTo>
                  <a:cubicBezTo>
                    <a:pt x="26" y="7"/>
                    <a:pt x="27" y="6"/>
                    <a:pt x="28" y="5"/>
                  </a:cubicBezTo>
                  <a:cubicBezTo>
                    <a:pt x="29" y="4"/>
                    <a:pt x="30" y="3"/>
                    <a:pt x="31" y="2"/>
                  </a:cubicBezTo>
                  <a:cubicBezTo>
                    <a:pt x="33" y="0"/>
                    <a:pt x="34" y="0"/>
                    <a:pt x="34" y="0"/>
                  </a:cubicBezTo>
                  <a:cubicBezTo>
                    <a:pt x="34" y="0"/>
                    <a:pt x="34" y="0"/>
                    <a:pt x="34" y="0"/>
                  </a:cubicBezTo>
                  <a:cubicBezTo>
                    <a:pt x="33" y="1"/>
                    <a:pt x="33" y="2"/>
                    <a:pt x="32" y="3"/>
                  </a:cubicBezTo>
                  <a:cubicBezTo>
                    <a:pt x="32" y="4"/>
                    <a:pt x="31" y="5"/>
                    <a:pt x="30" y="6"/>
                  </a:cubicBezTo>
                  <a:cubicBezTo>
                    <a:pt x="30" y="8"/>
                    <a:pt x="29" y="9"/>
                    <a:pt x="28" y="11"/>
                  </a:cubicBezTo>
                  <a:cubicBezTo>
                    <a:pt x="28" y="13"/>
                    <a:pt x="27" y="15"/>
                    <a:pt x="26" y="17"/>
                  </a:cubicBezTo>
                  <a:cubicBezTo>
                    <a:pt x="26" y="18"/>
                    <a:pt x="25" y="19"/>
                    <a:pt x="25" y="20"/>
                  </a:cubicBezTo>
                  <a:cubicBezTo>
                    <a:pt x="25" y="21"/>
                    <a:pt x="25" y="22"/>
                    <a:pt x="24" y="23"/>
                  </a:cubicBezTo>
                  <a:cubicBezTo>
                    <a:pt x="24" y="24"/>
                    <a:pt x="24" y="25"/>
                    <a:pt x="24" y="26"/>
                  </a:cubicBezTo>
                  <a:cubicBezTo>
                    <a:pt x="24" y="28"/>
                    <a:pt x="23" y="29"/>
                    <a:pt x="23" y="30"/>
                  </a:cubicBezTo>
                  <a:cubicBezTo>
                    <a:pt x="23" y="31"/>
                    <a:pt x="23" y="32"/>
                    <a:pt x="23" y="33"/>
                  </a:cubicBezTo>
                  <a:cubicBezTo>
                    <a:pt x="23" y="35"/>
                    <a:pt x="23" y="36"/>
                    <a:pt x="23" y="37"/>
                  </a:cubicBezTo>
                  <a:cubicBezTo>
                    <a:pt x="23" y="39"/>
                    <a:pt x="23" y="40"/>
                    <a:pt x="23" y="41"/>
                  </a:cubicBezTo>
                  <a:cubicBezTo>
                    <a:pt x="23" y="43"/>
                    <a:pt x="23" y="44"/>
                    <a:pt x="23" y="45"/>
                  </a:cubicBezTo>
                  <a:cubicBezTo>
                    <a:pt x="22" y="47"/>
                    <a:pt x="22" y="48"/>
                    <a:pt x="22" y="50"/>
                  </a:cubicBezTo>
                  <a:cubicBezTo>
                    <a:pt x="21" y="51"/>
                    <a:pt x="21" y="52"/>
                    <a:pt x="20" y="53"/>
                  </a:cubicBezTo>
                  <a:cubicBezTo>
                    <a:pt x="19" y="54"/>
                    <a:pt x="19" y="56"/>
                    <a:pt x="18" y="57"/>
                  </a:cubicBezTo>
                  <a:cubicBezTo>
                    <a:pt x="17" y="58"/>
                    <a:pt x="17" y="59"/>
                    <a:pt x="16" y="60"/>
                  </a:cubicBezTo>
                  <a:cubicBezTo>
                    <a:pt x="15" y="61"/>
                    <a:pt x="14" y="61"/>
                    <a:pt x="14" y="62"/>
                  </a:cubicBezTo>
                  <a:cubicBezTo>
                    <a:pt x="13" y="63"/>
                    <a:pt x="12" y="64"/>
                    <a:pt x="11" y="64"/>
                  </a:cubicBezTo>
                  <a:cubicBezTo>
                    <a:pt x="10" y="66"/>
                    <a:pt x="8" y="67"/>
                    <a:pt x="7" y="68"/>
                  </a:cubicBezTo>
                  <a:cubicBezTo>
                    <a:pt x="5" y="68"/>
                    <a:pt x="4" y="69"/>
                    <a:pt x="3" y="70"/>
                  </a:cubicBezTo>
                  <a:cubicBezTo>
                    <a:pt x="1" y="70"/>
                    <a:pt x="0" y="71"/>
                    <a:pt x="0" y="71"/>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1" name="Freeform 979"/>
            <p:cNvSpPr>
              <a:spLocks/>
            </p:cNvSpPr>
            <p:nvPr/>
          </p:nvSpPr>
          <p:spPr bwMode="auto">
            <a:xfrm>
              <a:off x="7702550" y="5029200"/>
              <a:ext cx="134938" cy="244475"/>
            </a:xfrm>
            <a:custGeom>
              <a:avLst/>
              <a:gdLst>
                <a:gd name="T0" fmla="*/ 127441 w 36"/>
                <a:gd name="T1" fmla="*/ 244475 h 65"/>
                <a:gd name="T2" fmla="*/ 127441 w 36"/>
                <a:gd name="T3" fmla="*/ 229430 h 65"/>
                <a:gd name="T4" fmla="*/ 119945 w 36"/>
                <a:gd name="T5" fmla="*/ 199341 h 65"/>
                <a:gd name="T6" fmla="*/ 101204 w 36"/>
                <a:gd name="T7" fmla="*/ 161730 h 65"/>
                <a:gd name="T8" fmla="*/ 86210 w 36"/>
                <a:gd name="T9" fmla="*/ 142924 h 65"/>
                <a:gd name="T10" fmla="*/ 67469 w 36"/>
                <a:gd name="T11" fmla="*/ 127879 h 65"/>
                <a:gd name="T12" fmla="*/ 59972 w 36"/>
                <a:gd name="T13" fmla="*/ 124118 h 65"/>
                <a:gd name="T14" fmla="*/ 56224 w 36"/>
                <a:gd name="T15" fmla="*/ 120357 h 65"/>
                <a:gd name="T16" fmla="*/ 44979 w 36"/>
                <a:gd name="T17" fmla="*/ 109073 h 65"/>
                <a:gd name="T18" fmla="*/ 26238 w 36"/>
                <a:gd name="T19" fmla="*/ 90268 h 65"/>
                <a:gd name="T20" fmla="*/ 7497 w 36"/>
                <a:gd name="T21" fmla="*/ 45134 h 65"/>
                <a:gd name="T22" fmla="*/ 0 w 36"/>
                <a:gd name="T23" fmla="*/ 11283 h 65"/>
                <a:gd name="T24" fmla="*/ 3748 w 36"/>
                <a:gd name="T25" fmla="*/ 0 h 65"/>
                <a:gd name="T26" fmla="*/ 7497 w 36"/>
                <a:gd name="T27" fmla="*/ 11283 h 65"/>
                <a:gd name="T28" fmla="*/ 18741 w 36"/>
                <a:gd name="T29" fmla="*/ 41373 h 65"/>
                <a:gd name="T30" fmla="*/ 44979 w 36"/>
                <a:gd name="T31" fmla="*/ 75223 h 65"/>
                <a:gd name="T32" fmla="*/ 59972 w 36"/>
                <a:gd name="T33" fmla="*/ 94029 h 65"/>
                <a:gd name="T34" fmla="*/ 71217 w 36"/>
                <a:gd name="T35" fmla="*/ 101551 h 65"/>
                <a:gd name="T36" fmla="*/ 74966 w 36"/>
                <a:gd name="T37" fmla="*/ 105312 h 65"/>
                <a:gd name="T38" fmla="*/ 82462 w 36"/>
                <a:gd name="T39" fmla="*/ 109073 h 65"/>
                <a:gd name="T40" fmla="*/ 101204 w 36"/>
                <a:gd name="T41" fmla="*/ 127879 h 65"/>
                <a:gd name="T42" fmla="*/ 119945 w 36"/>
                <a:gd name="T43" fmla="*/ 150446 h 65"/>
                <a:gd name="T44" fmla="*/ 134938 w 36"/>
                <a:gd name="T45" fmla="*/ 199341 h 65"/>
                <a:gd name="T46" fmla="*/ 131190 w 36"/>
                <a:gd name="T47" fmla="*/ 233192 h 65"/>
                <a:gd name="T48" fmla="*/ 127441 w 36"/>
                <a:gd name="T49" fmla="*/ 244475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 h="65">
                  <a:moveTo>
                    <a:pt x="34" y="65"/>
                  </a:moveTo>
                  <a:cubicBezTo>
                    <a:pt x="34" y="65"/>
                    <a:pt x="34" y="64"/>
                    <a:pt x="34" y="61"/>
                  </a:cubicBezTo>
                  <a:cubicBezTo>
                    <a:pt x="33" y="59"/>
                    <a:pt x="33" y="57"/>
                    <a:pt x="32" y="53"/>
                  </a:cubicBezTo>
                  <a:cubicBezTo>
                    <a:pt x="31" y="50"/>
                    <a:pt x="29" y="46"/>
                    <a:pt x="27" y="43"/>
                  </a:cubicBezTo>
                  <a:cubicBezTo>
                    <a:pt x="26" y="41"/>
                    <a:pt x="24" y="40"/>
                    <a:pt x="23" y="38"/>
                  </a:cubicBezTo>
                  <a:cubicBezTo>
                    <a:pt x="21" y="37"/>
                    <a:pt x="20" y="36"/>
                    <a:pt x="18" y="34"/>
                  </a:cubicBezTo>
                  <a:cubicBezTo>
                    <a:pt x="16" y="33"/>
                    <a:pt x="16" y="33"/>
                    <a:pt x="16" y="33"/>
                  </a:cubicBezTo>
                  <a:cubicBezTo>
                    <a:pt x="15" y="32"/>
                    <a:pt x="15" y="32"/>
                    <a:pt x="15" y="32"/>
                  </a:cubicBezTo>
                  <a:cubicBezTo>
                    <a:pt x="14" y="31"/>
                    <a:pt x="13" y="30"/>
                    <a:pt x="12" y="29"/>
                  </a:cubicBezTo>
                  <a:cubicBezTo>
                    <a:pt x="10" y="28"/>
                    <a:pt x="8" y="26"/>
                    <a:pt x="7" y="24"/>
                  </a:cubicBezTo>
                  <a:cubicBezTo>
                    <a:pt x="4" y="20"/>
                    <a:pt x="3" y="16"/>
                    <a:pt x="2" y="12"/>
                  </a:cubicBezTo>
                  <a:cubicBezTo>
                    <a:pt x="1" y="8"/>
                    <a:pt x="0" y="5"/>
                    <a:pt x="0" y="3"/>
                  </a:cubicBezTo>
                  <a:cubicBezTo>
                    <a:pt x="0" y="1"/>
                    <a:pt x="1" y="0"/>
                    <a:pt x="1" y="0"/>
                  </a:cubicBezTo>
                  <a:cubicBezTo>
                    <a:pt x="1" y="0"/>
                    <a:pt x="1" y="1"/>
                    <a:pt x="2" y="3"/>
                  </a:cubicBezTo>
                  <a:cubicBezTo>
                    <a:pt x="2" y="5"/>
                    <a:pt x="4" y="8"/>
                    <a:pt x="5" y="11"/>
                  </a:cubicBezTo>
                  <a:cubicBezTo>
                    <a:pt x="7" y="14"/>
                    <a:pt x="9" y="17"/>
                    <a:pt x="12" y="20"/>
                  </a:cubicBezTo>
                  <a:cubicBezTo>
                    <a:pt x="13" y="22"/>
                    <a:pt x="15" y="23"/>
                    <a:pt x="16" y="25"/>
                  </a:cubicBezTo>
                  <a:cubicBezTo>
                    <a:pt x="17" y="25"/>
                    <a:pt x="18" y="26"/>
                    <a:pt x="19" y="27"/>
                  </a:cubicBezTo>
                  <a:cubicBezTo>
                    <a:pt x="20" y="28"/>
                    <a:pt x="20" y="28"/>
                    <a:pt x="20" y="28"/>
                  </a:cubicBezTo>
                  <a:cubicBezTo>
                    <a:pt x="22" y="29"/>
                    <a:pt x="22" y="29"/>
                    <a:pt x="22" y="29"/>
                  </a:cubicBezTo>
                  <a:cubicBezTo>
                    <a:pt x="24" y="30"/>
                    <a:pt x="26" y="32"/>
                    <a:pt x="27" y="34"/>
                  </a:cubicBezTo>
                  <a:cubicBezTo>
                    <a:pt x="29" y="36"/>
                    <a:pt x="31" y="38"/>
                    <a:pt x="32" y="40"/>
                  </a:cubicBezTo>
                  <a:cubicBezTo>
                    <a:pt x="34" y="44"/>
                    <a:pt x="35" y="49"/>
                    <a:pt x="36" y="53"/>
                  </a:cubicBezTo>
                  <a:cubicBezTo>
                    <a:pt x="36" y="56"/>
                    <a:pt x="35" y="59"/>
                    <a:pt x="35" y="62"/>
                  </a:cubicBezTo>
                  <a:cubicBezTo>
                    <a:pt x="34" y="64"/>
                    <a:pt x="34" y="65"/>
                    <a:pt x="34" y="65"/>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2" name="Freeform 980"/>
            <p:cNvSpPr>
              <a:spLocks/>
            </p:cNvSpPr>
            <p:nvPr/>
          </p:nvSpPr>
          <p:spPr bwMode="auto">
            <a:xfrm>
              <a:off x="7829550" y="5054600"/>
              <a:ext cx="200025" cy="219075"/>
            </a:xfrm>
            <a:custGeom>
              <a:avLst/>
              <a:gdLst>
                <a:gd name="T0" fmla="*/ 0 w 53"/>
                <a:gd name="T1" fmla="*/ 219075 h 58"/>
                <a:gd name="T2" fmla="*/ 11322 w 53"/>
                <a:gd name="T3" fmla="*/ 211521 h 58"/>
                <a:gd name="T4" fmla="*/ 41515 w 53"/>
                <a:gd name="T5" fmla="*/ 196412 h 58"/>
                <a:gd name="T6" fmla="*/ 56611 w 53"/>
                <a:gd name="T7" fmla="*/ 181303 h 58"/>
                <a:gd name="T8" fmla="*/ 67933 w 53"/>
                <a:gd name="T9" fmla="*/ 173749 h 58"/>
                <a:gd name="T10" fmla="*/ 75481 w 53"/>
                <a:gd name="T11" fmla="*/ 162418 h 58"/>
                <a:gd name="T12" fmla="*/ 79255 w 53"/>
                <a:gd name="T13" fmla="*/ 151086 h 58"/>
                <a:gd name="T14" fmla="*/ 86803 w 53"/>
                <a:gd name="T15" fmla="*/ 139755 h 58"/>
                <a:gd name="T16" fmla="*/ 90577 w 53"/>
                <a:gd name="T17" fmla="*/ 128423 h 58"/>
                <a:gd name="T18" fmla="*/ 94351 w 53"/>
                <a:gd name="T19" fmla="*/ 117092 h 58"/>
                <a:gd name="T20" fmla="*/ 98125 w 53"/>
                <a:gd name="T21" fmla="*/ 101983 h 58"/>
                <a:gd name="T22" fmla="*/ 105674 w 53"/>
                <a:gd name="T23" fmla="*/ 86875 h 58"/>
                <a:gd name="T24" fmla="*/ 113222 w 53"/>
                <a:gd name="T25" fmla="*/ 71766 h 58"/>
                <a:gd name="T26" fmla="*/ 120770 w 53"/>
                <a:gd name="T27" fmla="*/ 60434 h 58"/>
                <a:gd name="T28" fmla="*/ 128318 w 53"/>
                <a:gd name="T29" fmla="*/ 49103 h 58"/>
                <a:gd name="T30" fmla="*/ 139640 w 53"/>
                <a:gd name="T31" fmla="*/ 37772 h 58"/>
                <a:gd name="T32" fmla="*/ 147188 w 53"/>
                <a:gd name="T33" fmla="*/ 30217 h 58"/>
                <a:gd name="T34" fmla="*/ 158510 w 53"/>
                <a:gd name="T35" fmla="*/ 22663 h 58"/>
                <a:gd name="T36" fmla="*/ 173607 w 53"/>
                <a:gd name="T37" fmla="*/ 11331 h 58"/>
                <a:gd name="T38" fmla="*/ 188703 w 53"/>
                <a:gd name="T39" fmla="*/ 3777 h 58"/>
                <a:gd name="T40" fmla="*/ 200025 w 53"/>
                <a:gd name="T41" fmla="*/ 0 h 58"/>
                <a:gd name="T42" fmla="*/ 196251 w 53"/>
                <a:gd name="T43" fmla="*/ 0 h 58"/>
                <a:gd name="T44" fmla="*/ 192477 w 53"/>
                <a:gd name="T45" fmla="*/ 7554 h 58"/>
                <a:gd name="T46" fmla="*/ 181155 w 53"/>
                <a:gd name="T47" fmla="*/ 18886 h 58"/>
                <a:gd name="T48" fmla="*/ 166058 w 53"/>
                <a:gd name="T49" fmla="*/ 33994 h 58"/>
                <a:gd name="T50" fmla="*/ 154736 w 53"/>
                <a:gd name="T51" fmla="*/ 52880 h 58"/>
                <a:gd name="T52" fmla="*/ 147188 w 53"/>
                <a:gd name="T53" fmla="*/ 64212 h 58"/>
                <a:gd name="T54" fmla="*/ 139640 w 53"/>
                <a:gd name="T55" fmla="*/ 71766 h 58"/>
                <a:gd name="T56" fmla="*/ 132092 w 53"/>
                <a:gd name="T57" fmla="*/ 83097 h 58"/>
                <a:gd name="T58" fmla="*/ 128318 w 53"/>
                <a:gd name="T59" fmla="*/ 98206 h 58"/>
                <a:gd name="T60" fmla="*/ 124544 w 53"/>
                <a:gd name="T61" fmla="*/ 109538 h 58"/>
                <a:gd name="T62" fmla="*/ 120770 w 53"/>
                <a:gd name="T63" fmla="*/ 124646 h 58"/>
                <a:gd name="T64" fmla="*/ 116996 w 53"/>
                <a:gd name="T65" fmla="*/ 135978 h 58"/>
                <a:gd name="T66" fmla="*/ 109448 w 53"/>
                <a:gd name="T67" fmla="*/ 151086 h 58"/>
                <a:gd name="T68" fmla="*/ 101900 w 53"/>
                <a:gd name="T69" fmla="*/ 166195 h 58"/>
                <a:gd name="T70" fmla="*/ 90577 w 53"/>
                <a:gd name="T71" fmla="*/ 177526 h 58"/>
                <a:gd name="T72" fmla="*/ 79255 w 53"/>
                <a:gd name="T73" fmla="*/ 188858 h 58"/>
                <a:gd name="T74" fmla="*/ 71707 w 53"/>
                <a:gd name="T75" fmla="*/ 196412 h 58"/>
                <a:gd name="T76" fmla="*/ 60385 w 53"/>
                <a:gd name="T77" fmla="*/ 203966 h 58"/>
                <a:gd name="T78" fmla="*/ 49063 w 53"/>
                <a:gd name="T79" fmla="*/ 207744 h 58"/>
                <a:gd name="T80" fmla="*/ 26418 w 53"/>
                <a:gd name="T81" fmla="*/ 215298 h 58"/>
                <a:gd name="T82" fmla="*/ 11322 w 53"/>
                <a:gd name="T83" fmla="*/ 219075 h 58"/>
                <a:gd name="T84" fmla="*/ 0 w 53"/>
                <a:gd name="T85" fmla="*/ 21907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58">
                  <a:moveTo>
                    <a:pt x="0" y="58"/>
                  </a:moveTo>
                  <a:cubicBezTo>
                    <a:pt x="0" y="58"/>
                    <a:pt x="1" y="58"/>
                    <a:pt x="3" y="56"/>
                  </a:cubicBezTo>
                  <a:cubicBezTo>
                    <a:pt x="5" y="55"/>
                    <a:pt x="8" y="54"/>
                    <a:pt x="11" y="52"/>
                  </a:cubicBezTo>
                  <a:cubicBezTo>
                    <a:pt x="12" y="51"/>
                    <a:pt x="14" y="49"/>
                    <a:pt x="15" y="48"/>
                  </a:cubicBezTo>
                  <a:cubicBezTo>
                    <a:pt x="16" y="47"/>
                    <a:pt x="17" y="47"/>
                    <a:pt x="18" y="46"/>
                  </a:cubicBezTo>
                  <a:cubicBezTo>
                    <a:pt x="18" y="45"/>
                    <a:pt x="19" y="44"/>
                    <a:pt x="20" y="43"/>
                  </a:cubicBezTo>
                  <a:cubicBezTo>
                    <a:pt x="20" y="42"/>
                    <a:pt x="21" y="41"/>
                    <a:pt x="21" y="40"/>
                  </a:cubicBezTo>
                  <a:cubicBezTo>
                    <a:pt x="22" y="39"/>
                    <a:pt x="23" y="39"/>
                    <a:pt x="23" y="37"/>
                  </a:cubicBezTo>
                  <a:cubicBezTo>
                    <a:pt x="23" y="36"/>
                    <a:pt x="24" y="35"/>
                    <a:pt x="24" y="34"/>
                  </a:cubicBezTo>
                  <a:cubicBezTo>
                    <a:pt x="25" y="33"/>
                    <a:pt x="25" y="32"/>
                    <a:pt x="25" y="31"/>
                  </a:cubicBezTo>
                  <a:cubicBezTo>
                    <a:pt x="26" y="29"/>
                    <a:pt x="26" y="28"/>
                    <a:pt x="26" y="27"/>
                  </a:cubicBezTo>
                  <a:cubicBezTo>
                    <a:pt x="27" y="26"/>
                    <a:pt x="27" y="24"/>
                    <a:pt x="28" y="23"/>
                  </a:cubicBezTo>
                  <a:cubicBezTo>
                    <a:pt x="29" y="22"/>
                    <a:pt x="29" y="21"/>
                    <a:pt x="30" y="19"/>
                  </a:cubicBezTo>
                  <a:cubicBezTo>
                    <a:pt x="31" y="18"/>
                    <a:pt x="31" y="17"/>
                    <a:pt x="32" y="16"/>
                  </a:cubicBezTo>
                  <a:cubicBezTo>
                    <a:pt x="33" y="15"/>
                    <a:pt x="33" y="14"/>
                    <a:pt x="34" y="13"/>
                  </a:cubicBezTo>
                  <a:cubicBezTo>
                    <a:pt x="35" y="12"/>
                    <a:pt x="36" y="11"/>
                    <a:pt x="37" y="10"/>
                  </a:cubicBezTo>
                  <a:cubicBezTo>
                    <a:pt x="37" y="10"/>
                    <a:pt x="38" y="9"/>
                    <a:pt x="39" y="8"/>
                  </a:cubicBezTo>
                  <a:cubicBezTo>
                    <a:pt x="40" y="7"/>
                    <a:pt x="41" y="7"/>
                    <a:pt x="42" y="6"/>
                  </a:cubicBezTo>
                  <a:cubicBezTo>
                    <a:pt x="43" y="5"/>
                    <a:pt x="45" y="4"/>
                    <a:pt x="46" y="3"/>
                  </a:cubicBezTo>
                  <a:cubicBezTo>
                    <a:pt x="47" y="2"/>
                    <a:pt x="49" y="2"/>
                    <a:pt x="50" y="1"/>
                  </a:cubicBezTo>
                  <a:cubicBezTo>
                    <a:pt x="52" y="0"/>
                    <a:pt x="53" y="0"/>
                    <a:pt x="53" y="0"/>
                  </a:cubicBezTo>
                  <a:cubicBezTo>
                    <a:pt x="53" y="0"/>
                    <a:pt x="53" y="0"/>
                    <a:pt x="52" y="0"/>
                  </a:cubicBezTo>
                  <a:cubicBezTo>
                    <a:pt x="52" y="1"/>
                    <a:pt x="51" y="1"/>
                    <a:pt x="51" y="2"/>
                  </a:cubicBezTo>
                  <a:cubicBezTo>
                    <a:pt x="50" y="3"/>
                    <a:pt x="49" y="4"/>
                    <a:pt x="48" y="5"/>
                  </a:cubicBezTo>
                  <a:cubicBezTo>
                    <a:pt x="47" y="6"/>
                    <a:pt x="45" y="8"/>
                    <a:pt x="44" y="9"/>
                  </a:cubicBezTo>
                  <a:cubicBezTo>
                    <a:pt x="43" y="10"/>
                    <a:pt x="42" y="12"/>
                    <a:pt x="41" y="14"/>
                  </a:cubicBezTo>
                  <a:cubicBezTo>
                    <a:pt x="40" y="15"/>
                    <a:pt x="39" y="16"/>
                    <a:pt x="39" y="17"/>
                  </a:cubicBezTo>
                  <a:cubicBezTo>
                    <a:pt x="38" y="17"/>
                    <a:pt x="38" y="18"/>
                    <a:pt x="37" y="19"/>
                  </a:cubicBezTo>
                  <a:cubicBezTo>
                    <a:pt x="37" y="20"/>
                    <a:pt x="36" y="21"/>
                    <a:pt x="35" y="22"/>
                  </a:cubicBezTo>
                  <a:cubicBezTo>
                    <a:pt x="35" y="24"/>
                    <a:pt x="35" y="25"/>
                    <a:pt x="34" y="26"/>
                  </a:cubicBezTo>
                  <a:cubicBezTo>
                    <a:pt x="34" y="27"/>
                    <a:pt x="33" y="28"/>
                    <a:pt x="33" y="29"/>
                  </a:cubicBezTo>
                  <a:cubicBezTo>
                    <a:pt x="32" y="30"/>
                    <a:pt x="32" y="31"/>
                    <a:pt x="32" y="33"/>
                  </a:cubicBezTo>
                  <a:cubicBezTo>
                    <a:pt x="31" y="34"/>
                    <a:pt x="31" y="35"/>
                    <a:pt x="31" y="36"/>
                  </a:cubicBezTo>
                  <a:cubicBezTo>
                    <a:pt x="30" y="38"/>
                    <a:pt x="30" y="39"/>
                    <a:pt x="29" y="40"/>
                  </a:cubicBezTo>
                  <a:cubicBezTo>
                    <a:pt x="28" y="42"/>
                    <a:pt x="28" y="43"/>
                    <a:pt x="27" y="44"/>
                  </a:cubicBezTo>
                  <a:cubicBezTo>
                    <a:pt x="26" y="45"/>
                    <a:pt x="25" y="46"/>
                    <a:pt x="24" y="47"/>
                  </a:cubicBezTo>
                  <a:cubicBezTo>
                    <a:pt x="23" y="48"/>
                    <a:pt x="22" y="49"/>
                    <a:pt x="21" y="50"/>
                  </a:cubicBezTo>
                  <a:cubicBezTo>
                    <a:pt x="20" y="51"/>
                    <a:pt x="19" y="51"/>
                    <a:pt x="19" y="52"/>
                  </a:cubicBezTo>
                  <a:cubicBezTo>
                    <a:pt x="17" y="53"/>
                    <a:pt x="17" y="53"/>
                    <a:pt x="16" y="54"/>
                  </a:cubicBezTo>
                  <a:cubicBezTo>
                    <a:pt x="15" y="54"/>
                    <a:pt x="14" y="55"/>
                    <a:pt x="13" y="55"/>
                  </a:cubicBezTo>
                  <a:cubicBezTo>
                    <a:pt x="11" y="56"/>
                    <a:pt x="9" y="57"/>
                    <a:pt x="7" y="57"/>
                  </a:cubicBezTo>
                  <a:cubicBezTo>
                    <a:pt x="6" y="57"/>
                    <a:pt x="4" y="58"/>
                    <a:pt x="3" y="58"/>
                  </a:cubicBezTo>
                  <a:cubicBezTo>
                    <a:pt x="1" y="58"/>
                    <a:pt x="0" y="58"/>
                    <a:pt x="0" y="58"/>
                  </a:cubicBezTo>
                  <a:close/>
                </a:path>
              </a:pathLst>
            </a:custGeom>
            <a:solidFill>
              <a:srgbClr val="5EAC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3" name="Freeform 981"/>
            <p:cNvSpPr>
              <a:spLocks/>
            </p:cNvSpPr>
            <p:nvPr/>
          </p:nvSpPr>
          <p:spPr bwMode="auto">
            <a:xfrm>
              <a:off x="9585325" y="4148138"/>
              <a:ext cx="87313" cy="338138"/>
            </a:xfrm>
            <a:custGeom>
              <a:avLst/>
              <a:gdLst>
                <a:gd name="T0" fmla="*/ 87313 w 23"/>
                <a:gd name="T1" fmla="*/ 48842 h 90"/>
                <a:gd name="T2" fmla="*/ 87313 w 23"/>
                <a:gd name="T3" fmla="*/ 45085 h 90"/>
                <a:gd name="T4" fmla="*/ 87313 w 23"/>
                <a:gd name="T5" fmla="*/ 45085 h 90"/>
                <a:gd name="T6" fmla="*/ 87313 w 23"/>
                <a:gd name="T7" fmla="*/ 45085 h 90"/>
                <a:gd name="T8" fmla="*/ 41758 w 23"/>
                <a:gd name="T9" fmla="*/ 0 h 90"/>
                <a:gd name="T10" fmla="*/ 0 w 23"/>
                <a:gd name="T11" fmla="*/ 45085 h 90"/>
                <a:gd name="T12" fmla="*/ 0 w 23"/>
                <a:gd name="T13" fmla="*/ 45085 h 90"/>
                <a:gd name="T14" fmla="*/ 0 w 23"/>
                <a:gd name="T15" fmla="*/ 45085 h 90"/>
                <a:gd name="T16" fmla="*/ 0 w 23"/>
                <a:gd name="T17" fmla="*/ 48842 h 90"/>
                <a:gd name="T18" fmla="*/ 3796 w 23"/>
                <a:gd name="T19" fmla="*/ 60113 h 90"/>
                <a:gd name="T20" fmla="*/ 30370 w 23"/>
                <a:gd name="T21" fmla="*/ 172826 h 90"/>
                <a:gd name="T22" fmla="*/ 30370 w 23"/>
                <a:gd name="T23" fmla="*/ 172826 h 90"/>
                <a:gd name="T24" fmla="*/ 3796 w 23"/>
                <a:gd name="T25" fmla="*/ 281782 h 90"/>
                <a:gd name="T26" fmla="*/ 0 w 23"/>
                <a:gd name="T27" fmla="*/ 293053 h 90"/>
                <a:gd name="T28" fmla="*/ 0 w 23"/>
                <a:gd name="T29" fmla="*/ 293053 h 90"/>
                <a:gd name="T30" fmla="*/ 0 w 23"/>
                <a:gd name="T31" fmla="*/ 293053 h 90"/>
                <a:gd name="T32" fmla="*/ 0 w 23"/>
                <a:gd name="T33" fmla="*/ 296810 h 90"/>
                <a:gd name="T34" fmla="*/ 41758 w 23"/>
                <a:gd name="T35" fmla="*/ 338138 h 90"/>
                <a:gd name="T36" fmla="*/ 87313 w 23"/>
                <a:gd name="T37" fmla="*/ 296810 h 90"/>
                <a:gd name="T38" fmla="*/ 87313 w 23"/>
                <a:gd name="T39" fmla="*/ 293053 h 90"/>
                <a:gd name="T40" fmla="*/ 87313 w 23"/>
                <a:gd name="T41" fmla="*/ 293053 h 90"/>
                <a:gd name="T42" fmla="*/ 87313 w 23"/>
                <a:gd name="T43" fmla="*/ 293053 h 90"/>
                <a:gd name="T44" fmla="*/ 83517 w 23"/>
                <a:gd name="T45" fmla="*/ 281782 h 90"/>
                <a:gd name="T46" fmla="*/ 56943 w 23"/>
                <a:gd name="T47" fmla="*/ 169069 h 90"/>
                <a:gd name="T48" fmla="*/ 56943 w 23"/>
                <a:gd name="T49" fmla="*/ 169069 h 90"/>
                <a:gd name="T50" fmla="*/ 83517 w 23"/>
                <a:gd name="T51" fmla="*/ 60113 h 90"/>
                <a:gd name="T52" fmla="*/ 87313 w 23"/>
                <a:gd name="T53" fmla="*/ 4884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 h="90">
                  <a:moveTo>
                    <a:pt x="23" y="13"/>
                  </a:moveTo>
                  <a:cubicBezTo>
                    <a:pt x="23" y="12"/>
                    <a:pt x="23" y="12"/>
                    <a:pt x="23" y="12"/>
                  </a:cubicBezTo>
                  <a:cubicBezTo>
                    <a:pt x="23" y="12"/>
                    <a:pt x="23" y="12"/>
                    <a:pt x="23" y="12"/>
                  </a:cubicBezTo>
                  <a:cubicBezTo>
                    <a:pt x="23" y="12"/>
                    <a:pt x="23" y="12"/>
                    <a:pt x="23" y="12"/>
                  </a:cubicBezTo>
                  <a:cubicBezTo>
                    <a:pt x="23" y="5"/>
                    <a:pt x="18" y="0"/>
                    <a:pt x="11" y="0"/>
                  </a:cubicBezTo>
                  <a:cubicBezTo>
                    <a:pt x="5" y="0"/>
                    <a:pt x="0" y="5"/>
                    <a:pt x="0" y="12"/>
                  </a:cubicBezTo>
                  <a:cubicBezTo>
                    <a:pt x="0" y="12"/>
                    <a:pt x="0" y="12"/>
                    <a:pt x="0" y="12"/>
                  </a:cubicBezTo>
                  <a:cubicBezTo>
                    <a:pt x="0" y="12"/>
                    <a:pt x="0" y="12"/>
                    <a:pt x="0" y="12"/>
                  </a:cubicBezTo>
                  <a:cubicBezTo>
                    <a:pt x="0" y="13"/>
                    <a:pt x="0" y="13"/>
                    <a:pt x="0" y="13"/>
                  </a:cubicBezTo>
                  <a:cubicBezTo>
                    <a:pt x="0" y="14"/>
                    <a:pt x="1" y="15"/>
                    <a:pt x="1" y="16"/>
                  </a:cubicBezTo>
                  <a:cubicBezTo>
                    <a:pt x="8" y="46"/>
                    <a:pt x="8" y="46"/>
                    <a:pt x="8" y="46"/>
                  </a:cubicBezTo>
                  <a:cubicBezTo>
                    <a:pt x="8" y="46"/>
                    <a:pt x="8" y="46"/>
                    <a:pt x="8" y="46"/>
                  </a:cubicBezTo>
                  <a:cubicBezTo>
                    <a:pt x="1" y="75"/>
                    <a:pt x="1" y="75"/>
                    <a:pt x="1" y="75"/>
                  </a:cubicBezTo>
                  <a:cubicBezTo>
                    <a:pt x="1" y="76"/>
                    <a:pt x="0" y="77"/>
                    <a:pt x="0" y="78"/>
                  </a:cubicBezTo>
                  <a:cubicBezTo>
                    <a:pt x="0" y="78"/>
                    <a:pt x="0" y="78"/>
                    <a:pt x="0" y="78"/>
                  </a:cubicBezTo>
                  <a:cubicBezTo>
                    <a:pt x="0" y="78"/>
                    <a:pt x="0" y="78"/>
                    <a:pt x="0" y="78"/>
                  </a:cubicBezTo>
                  <a:cubicBezTo>
                    <a:pt x="0" y="79"/>
                    <a:pt x="0" y="79"/>
                    <a:pt x="0" y="79"/>
                  </a:cubicBezTo>
                  <a:cubicBezTo>
                    <a:pt x="0" y="85"/>
                    <a:pt x="5" y="90"/>
                    <a:pt x="11" y="90"/>
                  </a:cubicBezTo>
                  <a:cubicBezTo>
                    <a:pt x="18" y="90"/>
                    <a:pt x="23" y="85"/>
                    <a:pt x="23" y="79"/>
                  </a:cubicBezTo>
                  <a:cubicBezTo>
                    <a:pt x="23" y="78"/>
                    <a:pt x="23" y="78"/>
                    <a:pt x="23" y="78"/>
                  </a:cubicBezTo>
                  <a:cubicBezTo>
                    <a:pt x="23" y="78"/>
                    <a:pt x="23" y="78"/>
                    <a:pt x="23" y="78"/>
                  </a:cubicBezTo>
                  <a:cubicBezTo>
                    <a:pt x="23" y="78"/>
                    <a:pt x="23" y="78"/>
                    <a:pt x="23" y="78"/>
                  </a:cubicBezTo>
                  <a:cubicBezTo>
                    <a:pt x="22" y="77"/>
                    <a:pt x="22" y="76"/>
                    <a:pt x="22" y="75"/>
                  </a:cubicBezTo>
                  <a:cubicBezTo>
                    <a:pt x="15" y="45"/>
                    <a:pt x="15" y="45"/>
                    <a:pt x="15" y="45"/>
                  </a:cubicBezTo>
                  <a:cubicBezTo>
                    <a:pt x="15" y="45"/>
                    <a:pt x="15" y="45"/>
                    <a:pt x="15" y="45"/>
                  </a:cubicBezTo>
                  <a:cubicBezTo>
                    <a:pt x="22" y="16"/>
                    <a:pt x="22" y="16"/>
                    <a:pt x="22" y="16"/>
                  </a:cubicBezTo>
                  <a:cubicBezTo>
                    <a:pt x="22" y="15"/>
                    <a:pt x="22" y="14"/>
                    <a:pt x="23" y="13"/>
                  </a:cubicBezTo>
                  <a:close/>
                </a:path>
              </a:pathLst>
            </a:custGeom>
            <a:solidFill>
              <a:srgbClr val="ED2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4" name="Freeform 982"/>
            <p:cNvSpPr>
              <a:spLocks/>
            </p:cNvSpPr>
            <p:nvPr/>
          </p:nvSpPr>
          <p:spPr bwMode="auto">
            <a:xfrm>
              <a:off x="9477375" y="4268788"/>
              <a:ext cx="206375" cy="96838"/>
            </a:xfrm>
            <a:custGeom>
              <a:avLst/>
              <a:gdLst>
                <a:gd name="T0" fmla="*/ 206375 w 55"/>
                <a:gd name="T1" fmla="*/ 48419 h 26"/>
                <a:gd name="T2" fmla="*/ 157595 w 55"/>
                <a:gd name="T3" fmla="*/ 96838 h 26"/>
                <a:gd name="T4" fmla="*/ 48780 w 55"/>
                <a:gd name="T5" fmla="*/ 96838 h 26"/>
                <a:gd name="T6" fmla="*/ 0 w 55"/>
                <a:gd name="T7" fmla="*/ 48419 h 26"/>
                <a:gd name="T8" fmla="*/ 48780 w 55"/>
                <a:gd name="T9" fmla="*/ 0 h 26"/>
                <a:gd name="T10" fmla="*/ 157595 w 55"/>
                <a:gd name="T11" fmla="*/ 0 h 26"/>
                <a:gd name="T12" fmla="*/ 206375 w 55"/>
                <a:gd name="T13" fmla="*/ 48419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6">
                  <a:moveTo>
                    <a:pt x="55" y="13"/>
                  </a:moveTo>
                  <a:cubicBezTo>
                    <a:pt x="55" y="20"/>
                    <a:pt x="49" y="26"/>
                    <a:pt x="42" y="26"/>
                  </a:cubicBezTo>
                  <a:cubicBezTo>
                    <a:pt x="13" y="26"/>
                    <a:pt x="13" y="26"/>
                    <a:pt x="13" y="26"/>
                  </a:cubicBezTo>
                  <a:cubicBezTo>
                    <a:pt x="6" y="26"/>
                    <a:pt x="0" y="20"/>
                    <a:pt x="0" y="13"/>
                  </a:cubicBezTo>
                  <a:cubicBezTo>
                    <a:pt x="0" y="6"/>
                    <a:pt x="6" y="0"/>
                    <a:pt x="13" y="0"/>
                  </a:cubicBezTo>
                  <a:cubicBezTo>
                    <a:pt x="42" y="0"/>
                    <a:pt x="42" y="0"/>
                    <a:pt x="42" y="0"/>
                  </a:cubicBezTo>
                  <a:cubicBezTo>
                    <a:pt x="49" y="0"/>
                    <a:pt x="55" y="6"/>
                    <a:pt x="55"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5" name="Freeform 983"/>
            <p:cNvSpPr>
              <a:spLocks/>
            </p:cNvSpPr>
            <p:nvPr/>
          </p:nvSpPr>
          <p:spPr bwMode="auto">
            <a:xfrm>
              <a:off x="9186863" y="4065588"/>
              <a:ext cx="395288" cy="492125"/>
            </a:xfrm>
            <a:custGeom>
              <a:avLst/>
              <a:gdLst>
                <a:gd name="T0" fmla="*/ 387759 w 105"/>
                <a:gd name="T1" fmla="*/ 52594 h 131"/>
                <a:gd name="T2" fmla="*/ 346348 w 105"/>
                <a:gd name="T3" fmla="*/ 0 h 131"/>
                <a:gd name="T4" fmla="*/ 252231 w 105"/>
                <a:gd name="T5" fmla="*/ 0 h 131"/>
                <a:gd name="T6" fmla="*/ 150586 w 105"/>
                <a:gd name="T7" fmla="*/ 22540 h 131"/>
                <a:gd name="T8" fmla="*/ 60234 w 105"/>
                <a:gd name="T9" fmla="*/ 71377 h 131"/>
                <a:gd name="T10" fmla="*/ 7529 w 105"/>
                <a:gd name="T11" fmla="*/ 150267 h 131"/>
                <a:gd name="T12" fmla="*/ 3765 w 105"/>
                <a:gd name="T13" fmla="*/ 191591 h 131"/>
                <a:gd name="T14" fmla="*/ 0 w 105"/>
                <a:gd name="T15" fmla="*/ 244184 h 131"/>
                <a:gd name="T16" fmla="*/ 0 w 105"/>
                <a:gd name="T17" fmla="*/ 244184 h 131"/>
                <a:gd name="T18" fmla="*/ 0 w 105"/>
                <a:gd name="T19" fmla="*/ 247941 h 131"/>
                <a:gd name="T20" fmla="*/ 0 w 105"/>
                <a:gd name="T21" fmla="*/ 247941 h 131"/>
                <a:gd name="T22" fmla="*/ 3765 w 105"/>
                <a:gd name="T23" fmla="*/ 300534 h 131"/>
                <a:gd name="T24" fmla="*/ 7529 w 105"/>
                <a:gd name="T25" fmla="*/ 338101 h 131"/>
                <a:gd name="T26" fmla="*/ 60234 w 105"/>
                <a:gd name="T27" fmla="*/ 420748 h 131"/>
                <a:gd name="T28" fmla="*/ 150586 w 105"/>
                <a:gd name="T29" fmla="*/ 469585 h 131"/>
                <a:gd name="T30" fmla="*/ 252231 w 105"/>
                <a:gd name="T31" fmla="*/ 492125 h 131"/>
                <a:gd name="T32" fmla="*/ 346348 w 105"/>
                <a:gd name="T33" fmla="*/ 492125 h 131"/>
                <a:gd name="T34" fmla="*/ 387759 w 105"/>
                <a:gd name="T35" fmla="*/ 439531 h 131"/>
                <a:gd name="T36" fmla="*/ 346348 w 105"/>
                <a:gd name="T37" fmla="*/ 300534 h 131"/>
                <a:gd name="T38" fmla="*/ 346348 w 105"/>
                <a:gd name="T39" fmla="*/ 191591 h 131"/>
                <a:gd name="T40" fmla="*/ 387759 w 105"/>
                <a:gd name="T41" fmla="*/ 52594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31">
                  <a:moveTo>
                    <a:pt x="103" y="14"/>
                  </a:moveTo>
                  <a:cubicBezTo>
                    <a:pt x="105" y="6"/>
                    <a:pt x="100" y="0"/>
                    <a:pt x="92" y="0"/>
                  </a:cubicBezTo>
                  <a:cubicBezTo>
                    <a:pt x="67" y="0"/>
                    <a:pt x="67" y="0"/>
                    <a:pt x="67" y="0"/>
                  </a:cubicBezTo>
                  <a:cubicBezTo>
                    <a:pt x="59" y="0"/>
                    <a:pt x="47" y="3"/>
                    <a:pt x="40" y="6"/>
                  </a:cubicBezTo>
                  <a:cubicBezTo>
                    <a:pt x="16" y="19"/>
                    <a:pt x="16" y="19"/>
                    <a:pt x="16" y="19"/>
                  </a:cubicBezTo>
                  <a:cubicBezTo>
                    <a:pt x="9" y="23"/>
                    <a:pt x="2" y="32"/>
                    <a:pt x="2" y="40"/>
                  </a:cubicBezTo>
                  <a:cubicBezTo>
                    <a:pt x="1" y="51"/>
                    <a:pt x="1" y="51"/>
                    <a:pt x="1" y="51"/>
                  </a:cubicBezTo>
                  <a:cubicBezTo>
                    <a:pt x="0" y="59"/>
                    <a:pt x="0" y="65"/>
                    <a:pt x="0" y="65"/>
                  </a:cubicBezTo>
                  <a:cubicBezTo>
                    <a:pt x="0" y="65"/>
                    <a:pt x="0" y="65"/>
                    <a:pt x="0" y="65"/>
                  </a:cubicBezTo>
                  <a:cubicBezTo>
                    <a:pt x="0" y="66"/>
                    <a:pt x="0" y="66"/>
                    <a:pt x="0" y="66"/>
                  </a:cubicBezTo>
                  <a:cubicBezTo>
                    <a:pt x="0" y="66"/>
                    <a:pt x="0" y="66"/>
                    <a:pt x="0" y="66"/>
                  </a:cubicBezTo>
                  <a:cubicBezTo>
                    <a:pt x="0" y="66"/>
                    <a:pt x="0" y="72"/>
                    <a:pt x="1" y="80"/>
                  </a:cubicBezTo>
                  <a:cubicBezTo>
                    <a:pt x="2" y="90"/>
                    <a:pt x="2" y="90"/>
                    <a:pt x="2" y="90"/>
                  </a:cubicBezTo>
                  <a:cubicBezTo>
                    <a:pt x="2" y="99"/>
                    <a:pt x="9" y="108"/>
                    <a:pt x="16" y="112"/>
                  </a:cubicBezTo>
                  <a:cubicBezTo>
                    <a:pt x="40" y="125"/>
                    <a:pt x="40" y="125"/>
                    <a:pt x="40" y="125"/>
                  </a:cubicBezTo>
                  <a:cubicBezTo>
                    <a:pt x="47" y="128"/>
                    <a:pt x="59" y="131"/>
                    <a:pt x="67" y="131"/>
                  </a:cubicBezTo>
                  <a:cubicBezTo>
                    <a:pt x="92" y="131"/>
                    <a:pt x="92" y="131"/>
                    <a:pt x="92" y="131"/>
                  </a:cubicBezTo>
                  <a:cubicBezTo>
                    <a:pt x="100" y="131"/>
                    <a:pt x="105" y="125"/>
                    <a:pt x="103" y="117"/>
                  </a:cubicBezTo>
                  <a:cubicBezTo>
                    <a:pt x="92" y="80"/>
                    <a:pt x="92" y="80"/>
                    <a:pt x="92" y="80"/>
                  </a:cubicBezTo>
                  <a:cubicBezTo>
                    <a:pt x="90" y="72"/>
                    <a:pt x="90" y="59"/>
                    <a:pt x="92" y="51"/>
                  </a:cubicBezTo>
                  <a:lnTo>
                    <a:pt x="103" y="14"/>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6" name="Freeform 984"/>
            <p:cNvSpPr>
              <a:spLocks/>
            </p:cNvSpPr>
            <p:nvPr/>
          </p:nvSpPr>
          <p:spPr bwMode="auto">
            <a:xfrm>
              <a:off x="7720013" y="3963988"/>
              <a:ext cx="1546225" cy="654050"/>
            </a:xfrm>
            <a:custGeom>
              <a:avLst/>
              <a:gdLst>
                <a:gd name="T0" fmla="*/ 1546225 w 411"/>
                <a:gd name="T1" fmla="*/ 357096 h 174"/>
                <a:gd name="T2" fmla="*/ 1252781 w 411"/>
                <a:gd name="T3" fmla="*/ 654050 h 174"/>
                <a:gd name="T4" fmla="*/ 364924 w 411"/>
                <a:gd name="T5" fmla="*/ 654050 h 174"/>
                <a:gd name="T6" fmla="*/ 0 w 411"/>
                <a:gd name="T7" fmla="*/ 338302 h 174"/>
                <a:gd name="T8" fmla="*/ 364924 w 411"/>
                <a:gd name="T9" fmla="*/ 0 h 174"/>
                <a:gd name="T10" fmla="*/ 1252781 w 411"/>
                <a:gd name="T11" fmla="*/ 0 h 174"/>
                <a:gd name="T12" fmla="*/ 1546225 w 411"/>
                <a:gd name="T13" fmla="*/ 293195 h 174"/>
                <a:gd name="T14" fmla="*/ 1546225 w 411"/>
                <a:gd name="T15" fmla="*/ 357096 h 1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4">
                  <a:moveTo>
                    <a:pt x="411" y="95"/>
                  </a:moveTo>
                  <a:cubicBezTo>
                    <a:pt x="411" y="139"/>
                    <a:pt x="376" y="174"/>
                    <a:pt x="333" y="174"/>
                  </a:cubicBezTo>
                  <a:cubicBezTo>
                    <a:pt x="97" y="174"/>
                    <a:pt x="97" y="174"/>
                    <a:pt x="97" y="174"/>
                  </a:cubicBezTo>
                  <a:cubicBezTo>
                    <a:pt x="54" y="174"/>
                    <a:pt x="0" y="145"/>
                    <a:pt x="0" y="90"/>
                  </a:cubicBezTo>
                  <a:cubicBezTo>
                    <a:pt x="0" y="35"/>
                    <a:pt x="54" y="0"/>
                    <a:pt x="97" y="0"/>
                  </a:cubicBezTo>
                  <a:cubicBezTo>
                    <a:pt x="333" y="0"/>
                    <a:pt x="333" y="0"/>
                    <a:pt x="333" y="0"/>
                  </a:cubicBezTo>
                  <a:cubicBezTo>
                    <a:pt x="376" y="0"/>
                    <a:pt x="411" y="35"/>
                    <a:pt x="411" y="78"/>
                  </a:cubicBezTo>
                  <a:lnTo>
                    <a:pt x="411" y="95"/>
                  </a:ln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7" name="Freeform 985"/>
            <p:cNvSpPr>
              <a:spLocks/>
            </p:cNvSpPr>
            <p:nvPr/>
          </p:nvSpPr>
          <p:spPr bwMode="auto">
            <a:xfrm>
              <a:off x="8197850" y="3771900"/>
              <a:ext cx="387350" cy="266700"/>
            </a:xfrm>
            <a:custGeom>
              <a:avLst/>
              <a:gdLst>
                <a:gd name="T0" fmla="*/ 387350 w 103"/>
                <a:gd name="T1" fmla="*/ 184061 h 71"/>
                <a:gd name="T2" fmla="*/ 304615 w 103"/>
                <a:gd name="T3" fmla="*/ 266700 h 71"/>
                <a:gd name="T4" fmla="*/ 82735 w 103"/>
                <a:gd name="T5" fmla="*/ 266700 h 71"/>
                <a:gd name="T6" fmla="*/ 0 w 103"/>
                <a:gd name="T7" fmla="*/ 184061 h 71"/>
                <a:gd name="T8" fmla="*/ 0 w 103"/>
                <a:gd name="T9" fmla="*/ 82639 h 71"/>
                <a:gd name="T10" fmla="*/ 82735 w 103"/>
                <a:gd name="T11" fmla="*/ 0 h 71"/>
                <a:gd name="T12" fmla="*/ 304615 w 103"/>
                <a:gd name="T13" fmla="*/ 0 h 71"/>
                <a:gd name="T14" fmla="*/ 387350 w 103"/>
                <a:gd name="T15" fmla="*/ 82639 h 71"/>
                <a:gd name="T16" fmla="*/ 387350 w 103"/>
                <a:gd name="T17" fmla="*/ 18406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71">
                  <a:moveTo>
                    <a:pt x="103" y="49"/>
                  </a:moveTo>
                  <a:cubicBezTo>
                    <a:pt x="103" y="61"/>
                    <a:pt x="93" y="71"/>
                    <a:pt x="81" y="71"/>
                  </a:cubicBezTo>
                  <a:cubicBezTo>
                    <a:pt x="22" y="71"/>
                    <a:pt x="22" y="71"/>
                    <a:pt x="22" y="71"/>
                  </a:cubicBezTo>
                  <a:cubicBezTo>
                    <a:pt x="10" y="71"/>
                    <a:pt x="0" y="61"/>
                    <a:pt x="0" y="49"/>
                  </a:cubicBezTo>
                  <a:cubicBezTo>
                    <a:pt x="0" y="22"/>
                    <a:pt x="0" y="22"/>
                    <a:pt x="0" y="22"/>
                  </a:cubicBezTo>
                  <a:cubicBezTo>
                    <a:pt x="0" y="10"/>
                    <a:pt x="10" y="0"/>
                    <a:pt x="22" y="0"/>
                  </a:cubicBezTo>
                  <a:cubicBezTo>
                    <a:pt x="81" y="0"/>
                    <a:pt x="81" y="0"/>
                    <a:pt x="81" y="0"/>
                  </a:cubicBezTo>
                  <a:cubicBezTo>
                    <a:pt x="93" y="0"/>
                    <a:pt x="103" y="10"/>
                    <a:pt x="103" y="22"/>
                  </a:cubicBezTo>
                  <a:lnTo>
                    <a:pt x="103" y="49"/>
                  </a:ln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8" name="Freeform 986"/>
            <p:cNvSpPr>
              <a:spLocks/>
            </p:cNvSpPr>
            <p:nvPr/>
          </p:nvSpPr>
          <p:spPr bwMode="auto">
            <a:xfrm>
              <a:off x="8153400" y="3756025"/>
              <a:ext cx="465138" cy="79375"/>
            </a:xfrm>
            <a:custGeom>
              <a:avLst/>
              <a:gdLst>
                <a:gd name="T0" fmla="*/ 465138 w 124"/>
                <a:gd name="T1" fmla="*/ 41577 h 21"/>
                <a:gd name="T2" fmla="*/ 427627 w 124"/>
                <a:gd name="T3" fmla="*/ 79375 h 21"/>
                <a:gd name="T4" fmla="*/ 41262 w 124"/>
                <a:gd name="T5" fmla="*/ 79375 h 21"/>
                <a:gd name="T6" fmla="*/ 0 w 124"/>
                <a:gd name="T7" fmla="*/ 41577 h 21"/>
                <a:gd name="T8" fmla="*/ 41262 w 124"/>
                <a:gd name="T9" fmla="*/ 0 h 21"/>
                <a:gd name="T10" fmla="*/ 427627 w 124"/>
                <a:gd name="T11" fmla="*/ 0 h 21"/>
                <a:gd name="T12" fmla="*/ 465138 w 124"/>
                <a:gd name="T13" fmla="*/ 4157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21">
                  <a:moveTo>
                    <a:pt x="124" y="11"/>
                  </a:moveTo>
                  <a:cubicBezTo>
                    <a:pt x="124" y="16"/>
                    <a:pt x="119" y="21"/>
                    <a:pt x="114" y="21"/>
                  </a:cubicBezTo>
                  <a:cubicBezTo>
                    <a:pt x="11" y="21"/>
                    <a:pt x="11" y="21"/>
                    <a:pt x="11" y="21"/>
                  </a:cubicBezTo>
                  <a:cubicBezTo>
                    <a:pt x="5" y="21"/>
                    <a:pt x="0" y="16"/>
                    <a:pt x="0" y="11"/>
                  </a:cubicBezTo>
                  <a:cubicBezTo>
                    <a:pt x="0" y="5"/>
                    <a:pt x="5" y="0"/>
                    <a:pt x="11" y="0"/>
                  </a:cubicBezTo>
                  <a:cubicBezTo>
                    <a:pt x="114" y="0"/>
                    <a:pt x="114" y="0"/>
                    <a:pt x="114" y="0"/>
                  </a:cubicBezTo>
                  <a:cubicBezTo>
                    <a:pt x="119" y="0"/>
                    <a:pt x="124" y="5"/>
                    <a:pt x="124" y="1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79" name="Oval 987"/>
            <p:cNvSpPr>
              <a:spLocks noChangeArrowheads="1"/>
            </p:cNvSpPr>
            <p:nvPr/>
          </p:nvSpPr>
          <p:spPr bwMode="auto">
            <a:xfrm>
              <a:off x="7988300" y="419735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80" name="Freeform 988"/>
            <p:cNvSpPr>
              <a:spLocks noEditPoints="1"/>
            </p:cNvSpPr>
            <p:nvPr/>
          </p:nvSpPr>
          <p:spPr bwMode="auto">
            <a:xfrm>
              <a:off x="7969250"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81" name="Oval 989"/>
            <p:cNvSpPr>
              <a:spLocks noChangeArrowheads="1"/>
            </p:cNvSpPr>
            <p:nvPr/>
          </p:nvSpPr>
          <p:spPr bwMode="auto">
            <a:xfrm>
              <a:off x="8285163" y="419735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82" name="Freeform 990"/>
            <p:cNvSpPr>
              <a:spLocks noEditPoints="1"/>
            </p:cNvSpPr>
            <p:nvPr/>
          </p:nvSpPr>
          <p:spPr bwMode="auto">
            <a:xfrm>
              <a:off x="8266113"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83" name="Oval 991"/>
            <p:cNvSpPr>
              <a:spLocks noChangeArrowheads="1"/>
            </p:cNvSpPr>
            <p:nvPr/>
          </p:nvSpPr>
          <p:spPr bwMode="auto">
            <a:xfrm>
              <a:off x="8582025" y="419735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84" name="Freeform 992"/>
            <p:cNvSpPr>
              <a:spLocks noEditPoints="1"/>
            </p:cNvSpPr>
            <p:nvPr/>
          </p:nvSpPr>
          <p:spPr bwMode="auto">
            <a:xfrm>
              <a:off x="8562975"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85" name="Oval 993"/>
            <p:cNvSpPr>
              <a:spLocks noChangeArrowheads="1"/>
            </p:cNvSpPr>
            <p:nvPr/>
          </p:nvSpPr>
          <p:spPr bwMode="auto">
            <a:xfrm>
              <a:off x="8878888" y="4197350"/>
              <a:ext cx="187325"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86" name="Freeform 994"/>
            <p:cNvSpPr>
              <a:spLocks noEditPoints="1"/>
            </p:cNvSpPr>
            <p:nvPr/>
          </p:nvSpPr>
          <p:spPr bwMode="auto">
            <a:xfrm>
              <a:off x="8859838" y="417830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5" name="组合 1080"/>
          <p:cNvGrpSpPr>
            <a:grpSpLocks/>
          </p:cNvGrpSpPr>
          <p:nvPr/>
        </p:nvGrpSpPr>
        <p:grpSpPr bwMode="auto">
          <a:xfrm>
            <a:off x="8685213" y="2660650"/>
            <a:ext cx="1098550" cy="1098550"/>
            <a:chOff x="11426825" y="2573338"/>
            <a:chExt cx="3038475" cy="3041650"/>
          </a:xfrm>
        </p:grpSpPr>
        <p:sp>
          <p:nvSpPr>
            <p:cNvPr id="50501" name="Oval 1021"/>
            <p:cNvSpPr>
              <a:spLocks noChangeArrowheads="1"/>
            </p:cNvSpPr>
            <p:nvPr/>
          </p:nvSpPr>
          <p:spPr bwMode="auto">
            <a:xfrm>
              <a:off x="11426825" y="2573338"/>
              <a:ext cx="3038475" cy="3041650"/>
            </a:xfrm>
            <a:prstGeom prst="ellipse">
              <a:avLst/>
            </a:prstGeom>
            <a:solidFill>
              <a:srgbClr val="00AAD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02" name="Freeform 1022"/>
            <p:cNvSpPr>
              <a:spLocks/>
            </p:cNvSpPr>
            <p:nvPr/>
          </p:nvSpPr>
          <p:spPr bwMode="auto">
            <a:xfrm>
              <a:off x="11426825" y="3311526"/>
              <a:ext cx="1398588" cy="1806575"/>
            </a:xfrm>
            <a:custGeom>
              <a:avLst/>
              <a:gdLst>
                <a:gd name="T0" fmla="*/ 586505 w 372"/>
                <a:gd name="T1" fmla="*/ 0 h 480"/>
                <a:gd name="T2" fmla="*/ 135347 w 372"/>
                <a:gd name="T3" fmla="*/ 150548 h 480"/>
                <a:gd name="T4" fmla="*/ 0 w 372"/>
                <a:gd name="T5" fmla="*/ 782849 h 480"/>
                <a:gd name="T6" fmla="*/ 364686 w 372"/>
                <a:gd name="T7" fmla="*/ 1772702 h 480"/>
                <a:gd name="T8" fmla="*/ 586505 w 372"/>
                <a:gd name="T9" fmla="*/ 1806575 h 480"/>
                <a:gd name="T10" fmla="*/ 1398588 w 372"/>
                <a:gd name="T11" fmla="*/ 903288 h 480"/>
                <a:gd name="T12" fmla="*/ 586505 w 372"/>
                <a:gd name="T13" fmla="*/ 0 h 4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 h="480">
                  <a:moveTo>
                    <a:pt x="156" y="0"/>
                  </a:moveTo>
                  <a:cubicBezTo>
                    <a:pt x="111" y="0"/>
                    <a:pt x="70" y="15"/>
                    <a:pt x="36" y="40"/>
                  </a:cubicBezTo>
                  <a:cubicBezTo>
                    <a:pt x="13" y="91"/>
                    <a:pt x="0" y="148"/>
                    <a:pt x="0" y="208"/>
                  </a:cubicBezTo>
                  <a:cubicBezTo>
                    <a:pt x="0" y="308"/>
                    <a:pt x="36" y="400"/>
                    <a:pt x="97" y="471"/>
                  </a:cubicBezTo>
                  <a:cubicBezTo>
                    <a:pt x="116" y="477"/>
                    <a:pt x="135" y="480"/>
                    <a:pt x="156" y="480"/>
                  </a:cubicBezTo>
                  <a:cubicBezTo>
                    <a:pt x="275" y="480"/>
                    <a:pt x="372" y="373"/>
                    <a:pt x="372" y="240"/>
                  </a:cubicBezTo>
                  <a:cubicBezTo>
                    <a:pt x="372" y="107"/>
                    <a:pt x="275" y="0"/>
                    <a:pt x="156"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03" name="Freeform 1023"/>
            <p:cNvSpPr>
              <a:spLocks/>
            </p:cNvSpPr>
            <p:nvPr/>
          </p:nvSpPr>
          <p:spPr bwMode="auto">
            <a:xfrm>
              <a:off x="13341350" y="3608388"/>
              <a:ext cx="1123950" cy="1727200"/>
            </a:xfrm>
            <a:custGeom>
              <a:avLst/>
              <a:gdLst>
                <a:gd name="T0" fmla="*/ 815710 w 299"/>
                <a:gd name="T1" fmla="*/ 0 h 459"/>
                <a:gd name="T2" fmla="*/ 0 w 299"/>
                <a:gd name="T3" fmla="*/ 903111 h 459"/>
                <a:gd name="T4" fmla="*/ 481156 w 299"/>
                <a:gd name="T5" fmla="*/ 1727200 h 459"/>
                <a:gd name="T6" fmla="*/ 1123950 w 299"/>
                <a:gd name="T7" fmla="*/ 485422 h 459"/>
                <a:gd name="T8" fmla="*/ 1056287 w 299"/>
                <a:gd name="T9" fmla="*/ 37630 h 459"/>
                <a:gd name="T10" fmla="*/ 815710 w 299"/>
                <a:gd name="T11" fmla="*/ 0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 h="459">
                  <a:moveTo>
                    <a:pt x="217" y="0"/>
                  </a:moveTo>
                  <a:cubicBezTo>
                    <a:pt x="97" y="0"/>
                    <a:pt x="0" y="107"/>
                    <a:pt x="0" y="240"/>
                  </a:cubicBezTo>
                  <a:cubicBezTo>
                    <a:pt x="0" y="337"/>
                    <a:pt x="53" y="421"/>
                    <a:pt x="128" y="459"/>
                  </a:cubicBezTo>
                  <a:cubicBezTo>
                    <a:pt x="231" y="386"/>
                    <a:pt x="299" y="265"/>
                    <a:pt x="299" y="129"/>
                  </a:cubicBezTo>
                  <a:cubicBezTo>
                    <a:pt x="299" y="88"/>
                    <a:pt x="292" y="48"/>
                    <a:pt x="281" y="10"/>
                  </a:cubicBezTo>
                  <a:cubicBezTo>
                    <a:pt x="261" y="3"/>
                    <a:pt x="239" y="0"/>
                    <a:pt x="217" y="0"/>
                  </a:cubicBezTo>
                </a:path>
              </a:pathLst>
            </a:custGeom>
            <a:solidFill>
              <a:srgbClr val="006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04" name="Freeform 1024"/>
            <p:cNvSpPr>
              <a:spLocks/>
            </p:cNvSpPr>
            <p:nvPr/>
          </p:nvSpPr>
          <p:spPr bwMode="auto">
            <a:xfrm>
              <a:off x="13600113" y="3187701"/>
              <a:ext cx="485775" cy="315913"/>
            </a:xfrm>
            <a:custGeom>
              <a:avLst/>
              <a:gdLst>
                <a:gd name="T0" fmla="*/ 320084 w 129"/>
                <a:gd name="T1" fmla="*/ 0 h 84"/>
                <a:gd name="T2" fmla="*/ 252302 w 129"/>
                <a:gd name="T3" fmla="*/ 41370 h 84"/>
                <a:gd name="T4" fmla="*/ 199582 w 129"/>
                <a:gd name="T5" fmla="*/ 18804 h 84"/>
                <a:gd name="T6" fmla="*/ 124268 w 129"/>
                <a:gd name="T7" fmla="*/ 75217 h 84"/>
                <a:gd name="T8" fmla="*/ 90377 w 129"/>
                <a:gd name="T9" fmla="*/ 67696 h 84"/>
                <a:gd name="T10" fmla="*/ 15063 w 129"/>
                <a:gd name="T11" fmla="*/ 142913 h 84"/>
                <a:gd name="T12" fmla="*/ 22594 w 129"/>
                <a:gd name="T13" fmla="*/ 176761 h 84"/>
                <a:gd name="T14" fmla="*/ 0 w 129"/>
                <a:gd name="T15" fmla="*/ 229413 h 84"/>
                <a:gd name="T16" fmla="*/ 75314 w 129"/>
                <a:gd name="T17" fmla="*/ 304630 h 84"/>
                <a:gd name="T18" fmla="*/ 116737 w 129"/>
                <a:gd name="T19" fmla="*/ 289587 h 84"/>
                <a:gd name="T20" fmla="*/ 169456 w 129"/>
                <a:gd name="T21" fmla="*/ 315913 h 84"/>
                <a:gd name="T22" fmla="*/ 237239 w 129"/>
                <a:gd name="T23" fmla="*/ 278304 h 84"/>
                <a:gd name="T24" fmla="*/ 297490 w 129"/>
                <a:gd name="T25" fmla="*/ 312152 h 84"/>
                <a:gd name="T26" fmla="*/ 353976 w 129"/>
                <a:gd name="T27" fmla="*/ 282065 h 84"/>
                <a:gd name="T28" fmla="*/ 402930 w 129"/>
                <a:gd name="T29" fmla="*/ 300870 h 84"/>
                <a:gd name="T30" fmla="*/ 478244 w 129"/>
                <a:gd name="T31" fmla="*/ 225652 h 84"/>
                <a:gd name="T32" fmla="*/ 463181 w 129"/>
                <a:gd name="T33" fmla="*/ 180522 h 84"/>
                <a:gd name="T34" fmla="*/ 485775 w 129"/>
                <a:gd name="T35" fmla="*/ 127870 h 84"/>
                <a:gd name="T36" fmla="*/ 410461 w 129"/>
                <a:gd name="T37" fmla="*/ 52652 h 84"/>
                <a:gd name="T38" fmla="*/ 391633 w 129"/>
                <a:gd name="T39" fmla="*/ 56413 h 84"/>
                <a:gd name="T40" fmla="*/ 320084 w 129"/>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84">
                  <a:moveTo>
                    <a:pt x="85" y="0"/>
                  </a:moveTo>
                  <a:cubicBezTo>
                    <a:pt x="77" y="0"/>
                    <a:pt x="70" y="4"/>
                    <a:pt x="67" y="11"/>
                  </a:cubicBezTo>
                  <a:cubicBezTo>
                    <a:pt x="64" y="7"/>
                    <a:pt x="58" y="5"/>
                    <a:pt x="53" y="5"/>
                  </a:cubicBezTo>
                  <a:cubicBezTo>
                    <a:pt x="43" y="5"/>
                    <a:pt x="35" y="11"/>
                    <a:pt x="33" y="20"/>
                  </a:cubicBezTo>
                  <a:cubicBezTo>
                    <a:pt x="31" y="19"/>
                    <a:pt x="27" y="18"/>
                    <a:pt x="24" y="18"/>
                  </a:cubicBezTo>
                  <a:cubicBezTo>
                    <a:pt x="13" y="18"/>
                    <a:pt x="4" y="27"/>
                    <a:pt x="4" y="38"/>
                  </a:cubicBezTo>
                  <a:cubicBezTo>
                    <a:pt x="4" y="41"/>
                    <a:pt x="5" y="44"/>
                    <a:pt x="6" y="47"/>
                  </a:cubicBezTo>
                  <a:cubicBezTo>
                    <a:pt x="3" y="50"/>
                    <a:pt x="0" y="55"/>
                    <a:pt x="0" y="61"/>
                  </a:cubicBezTo>
                  <a:cubicBezTo>
                    <a:pt x="0" y="72"/>
                    <a:pt x="9" y="81"/>
                    <a:pt x="20" y="81"/>
                  </a:cubicBezTo>
                  <a:cubicBezTo>
                    <a:pt x="24" y="81"/>
                    <a:pt x="28" y="80"/>
                    <a:pt x="31" y="77"/>
                  </a:cubicBezTo>
                  <a:cubicBezTo>
                    <a:pt x="34" y="81"/>
                    <a:pt x="40" y="84"/>
                    <a:pt x="45" y="84"/>
                  </a:cubicBezTo>
                  <a:cubicBezTo>
                    <a:pt x="53" y="84"/>
                    <a:pt x="59" y="80"/>
                    <a:pt x="63" y="74"/>
                  </a:cubicBezTo>
                  <a:cubicBezTo>
                    <a:pt x="66" y="79"/>
                    <a:pt x="72" y="83"/>
                    <a:pt x="79" y="83"/>
                  </a:cubicBezTo>
                  <a:cubicBezTo>
                    <a:pt x="85" y="83"/>
                    <a:pt x="91" y="79"/>
                    <a:pt x="94" y="75"/>
                  </a:cubicBezTo>
                  <a:cubicBezTo>
                    <a:pt x="98" y="78"/>
                    <a:pt x="102" y="80"/>
                    <a:pt x="107" y="80"/>
                  </a:cubicBezTo>
                  <a:cubicBezTo>
                    <a:pt x="118" y="80"/>
                    <a:pt x="127" y="71"/>
                    <a:pt x="127" y="60"/>
                  </a:cubicBezTo>
                  <a:cubicBezTo>
                    <a:pt x="127" y="55"/>
                    <a:pt x="126" y="51"/>
                    <a:pt x="123" y="48"/>
                  </a:cubicBezTo>
                  <a:cubicBezTo>
                    <a:pt x="126" y="44"/>
                    <a:pt x="129" y="39"/>
                    <a:pt x="129" y="34"/>
                  </a:cubicBezTo>
                  <a:cubicBezTo>
                    <a:pt x="129" y="23"/>
                    <a:pt x="120" y="14"/>
                    <a:pt x="109" y="14"/>
                  </a:cubicBezTo>
                  <a:cubicBezTo>
                    <a:pt x="107" y="14"/>
                    <a:pt x="106" y="14"/>
                    <a:pt x="104" y="15"/>
                  </a:cubicBezTo>
                  <a:cubicBezTo>
                    <a:pt x="102" y="6"/>
                    <a:pt x="94" y="0"/>
                    <a:pt x="85"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05" name="Oval 1025"/>
            <p:cNvSpPr>
              <a:spLocks noChangeArrowheads="1"/>
            </p:cNvSpPr>
            <p:nvPr/>
          </p:nvSpPr>
          <p:spPr bwMode="auto">
            <a:xfrm>
              <a:off x="11761788" y="3514726"/>
              <a:ext cx="2500313" cy="1712913"/>
            </a:xfrm>
            <a:prstGeom prst="ellipse">
              <a:avLst/>
            </a:prstGeom>
            <a:solidFill>
              <a:srgbClr val="539B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06" name="Freeform 1031"/>
            <p:cNvSpPr>
              <a:spLocks/>
            </p:cNvSpPr>
            <p:nvPr/>
          </p:nvSpPr>
          <p:spPr bwMode="auto">
            <a:xfrm>
              <a:off x="12780963" y="2836863"/>
              <a:ext cx="390525" cy="255588"/>
            </a:xfrm>
            <a:custGeom>
              <a:avLst/>
              <a:gdLst>
                <a:gd name="T0" fmla="*/ 259098 w 104"/>
                <a:gd name="T1" fmla="*/ 0 h 68"/>
                <a:gd name="T2" fmla="*/ 202773 w 104"/>
                <a:gd name="T3" fmla="*/ 33828 h 68"/>
                <a:gd name="T4" fmla="*/ 161467 w 104"/>
                <a:gd name="T5" fmla="*/ 15035 h 68"/>
                <a:gd name="T6" fmla="*/ 101386 w 104"/>
                <a:gd name="T7" fmla="*/ 60138 h 68"/>
                <a:gd name="T8" fmla="*/ 75101 w 104"/>
                <a:gd name="T9" fmla="*/ 52621 h 68"/>
                <a:gd name="T10" fmla="*/ 15020 w 104"/>
                <a:gd name="T11" fmla="*/ 112759 h 68"/>
                <a:gd name="T12" fmla="*/ 18775 w 104"/>
                <a:gd name="T13" fmla="*/ 142829 h 68"/>
                <a:gd name="T14" fmla="*/ 0 w 104"/>
                <a:gd name="T15" fmla="*/ 184174 h 68"/>
                <a:gd name="T16" fmla="*/ 60081 w 104"/>
                <a:gd name="T17" fmla="*/ 244312 h 68"/>
                <a:gd name="T18" fmla="*/ 93876 w 104"/>
                <a:gd name="T19" fmla="*/ 233036 h 68"/>
                <a:gd name="T20" fmla="*/ 138937 w 104"/>
                <a:gd name="T21" fmla="*/ 255588 h 68"/>
                <a:gd name="T22" fmla="*/ 187752 w 104"/>
                <a:gd name="T23" fmla="*/ 225519 h 68"/>
                <a:gd name="T24" fmla="*/ 236568 w 104"/>
                <a:gd name="T25" fmla="*/ 248071 h 68"/>
                <a:gd name="T26" fmla="*/ 285384 w 104"/>
                <a:gd name="T27" fmla="*/ 225519 h 68"/>
                <a:gd name="T28" fmla="*/ 322934 w 104"/>
                <a:gd name="T29" fmla="*/ 240553 h 68"/>
                <a:gd name="T30" fmla="*/ 383015 w 104"/>
                <a:gd name="T31" fmla="*/ 180415 h 68"/>
                <a:gd name="T32" fmla="*/ 371750 w 104"/>
                <a:gd name="T33" fmla="*/ 146587 h 68"/>
                <a:gd name="T34" fmla="*/ 390525 w 104"/>
                <a:gd name="T35" fmla="*/ 101483 h 68"/>
                <a:gd name="T36" fmla="*/ 330444 w 104"/>
                <a:gd name="T37" fmla="*/ 45104 h 68"/>
                <a:gd name="T38" fmla="*/ 315424 w 104"/>
                <a:gd name="T39" fmla="*/ 45104 h 68"/>
                <a:gd name="T40" fmla="*/ 259098 w 10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8">
                  <a:moveTo>
                    <a:pt x="69" y="0"/>
                  </a:moveTo>
                  <a:cubicBezTo>
                    <a:pt x="62" y="0"/>
                    <a:pt x="57" y="4"/>
                    <a:pt x="54" y="9"/>
                  </a:cubicBezTo>
                  <a:cubicBezTo>
                    <a:pt x="51" y="6"/>
                    <a:pt x="47" y="4"/>
                    <a:pt x="43" y="4"/>
                  </a:cubicBezTo>
                  <a:cubicBezTo>
                    <a:pt x="35" y="4"/>
                    <a:pt x="29" y="9"/>
                    <a:pt x="27" y="16"/>
                  </a:cubicBezTo>
                  <a:cubicBezTo>
                    <a:pt x="25" y="15"/>
                    <a:pt x="22" y="14"/>
                    <a:pt x="20" y="14"/>
                  </a:cubicBezTo>
                  <a:cubicBezTo>
                    <a:pt x="11" y="14"/>
                    <a:pt x="4" y="22"/>
                    <a:pt x="4" y="30"/>
                  </a:cubicBezTo>
                  <a:cubicBezTo>
                    <a:pt x="4" y="33"/>
                    <a:pt x="4" y="35"/>
                    <a:pt x="5" y="38"/>
                  </a:cubicBezTo>
                  <a:cubicBezTo>
                    <a:pt x="2" y="41"/>
                    <a:pt x="0" y="45"/>
                    <a:pt x="0" y="49"/>
                  </a:cubicBezTo>
                  <a:cubicBezTo>
                    <a:pt x="0" y="58"/>
                    <a:pt x="8" y="65"/>
                    <a:pt x="16" y="65"/>
                  </a:cubicBezTo>
                  <a:cubicBezTo>
                    <a:pt x="20" y="65"/>
                    <a:pt x="23" y="64"/>
                    <a:pt x="25" y="62"/>
                  </a:cubicBezTo>
                  <a:cubicBezTo>
                    <a:pt x="28" y="66"/>
                    <a:pt x="32" y="68"/>
                    <a:pt x="37" y="68"/>
                  </a:cubicBezTo>
                  <a:cubicBezTo>
                    <a:pt x="43" y="68"/>
                    <a:pt x="48" y="64"/>
                    <a:pt x="50" y="60"/>
                  </a:cubicBezTo>
                  <a:cubicBezTo>
                    <a:pt x="53" y="64"/>
                    <a:pt x="58" y="66"/>
                    <a:pt x="63" y="66"/>
                  </a:cubicBezTo>
                  <a:cubicBezTo>
                    <a:pt x="69" y="66"/>
                    <a:pt x="73" y="64"/>
                    <a:pt x="76" y="60"/>
                  </a:cubicBezTo>
                  <a:cubicBezTo>
                    <a:pt x="79" y="63"/>
                    <a:pt x="82" y="64"/>
                    <a:pt x="86" y="64"/>
                  </a:cubicBezTo>
                  <a:cubicBezTo>
                    <a:pt x="95" y="64"/>
                    <a:pt x="102" y="57"/>
                    <a:pt x="102" y="48"/>
                  </a:cubicBezTo>
                  <a:cubicBezTo>
                    <a:pt x="102" y="45"/>
                    <a:pt x="101" y="41"/>
                    <a:pt x="99" y="39"/>
                  </a:cubicBezTo>
                  <a:cubicBezTo>
                    <a:pt x="102" y="36"/>
                    <a:pt x="104" y="32"/>
                    <a:pt x="104" y="27"/>
                  </a:cubicBezTo>
                  <a:cubicBezTo>
                    <a:pt x="104" y="19"/>
                    <a:pt x="96" y="12"/>
                    <a:pt x="88" y="12"/>
                  </a:cubicBezTo>
                  <a:cubicBezTo>
                    <a:pt x="86" y="12"/>
                    <a:pt x="85" y="12"/>
                    <a:pt x="84" y="12"/>
                  </a:cubicBezTo>
                  <a:cubicBezTo>
                    <a:pt x="82" y="5"/>
                    <a:pt x="76" y="0"/>
                    <a:pt x="69"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07" name="Freeform 1032"/>
            <p:cNvSpPr>
              <a:spLocks/>
            </p:cNvSpPr>
            <p:nvPr/>
          </p:nvSpPr>
          <p:spPr bwMode="auto">
            <a:xfrm>
              <a:off x="12118975" y="2836863"/>
              <a:ext cx="387350" cy="255588"/>
            </a:xfrm>
            <a:custGeom>
              <a:avLst/>
              <a:gdLst>
                <a:gd name="T0" fmla="*/ 127863 w 103"/>
                <a:gd name="T1" fmla="*/ 0 h 68"/>
                <a:gd name="T2" fmla="*/ 71453 w 103"/>
                <a:gd name="T3" fmla="*/ 45104 h 68"/>
                <a:gd name="T4" fmla="*/ 56410 w 103"/>
                <a:gd name="T5" fmla="*/ 45104 h 68"/>
                <a:gd name="T6" fmla="*/ 0 w 103"/>
                <a:gd name="T7" fmla="*/ 101483 h 68"/>
                <a:gd name="T8" fmla="*/ 15043 w 103"/>
                <a:gd name="T9" fmla="*/ 142829 h 68"/>
                <a:gd name="T10" fmla="*/ 3761 w 103"/>
                <a:gd name="T11" fmla="*/ 180415 h 68"/>
                <a:gd name="T12" fmla="*/ 63932 w 103"/>
                <a:gd name="T13" fmla="*/ 240553 h 68"/>
                <a:gd name="T14" fmla="*/ 101538 w 103"/>
                <a:gd name="T15" fmla="*/ 225519 h 68"/>
                <a:gd name="T16" fmla="*/ 150427 w 103"/>
                <a:gd name="T17" fmla="*/ 248071 h 68"/>
                <a:gd name="T18" fmla="*/ 199316 w 103"/>
                <a:gd name="T19" fmla="*/ 225519 h 68"/>
                <a:gd name="T20" fmla="*/ 248205 w 103"/>
                <a:gd name="T21" fmla="*/ 255588 h 68"/>
                <a:gd name="T22" fmla="*/ 293333 w 103"/>
                <a:gd name="T23" fmla="*/ 233036 h 68"/>
                <a:gd name="T24" fmla="*/ 327179 w 103"/>
                <a:gd name="T25" fmla="*/ 244312 h 68"/>
                <a:gd name="T26" fmla="*/ 387350 w 103"/>
                <a:gd name="T27" fmla="*/ 184174 h 68"/>
                <a:gd name="T28" fmla="*/ 368547 w 103"/>
                <a:gd name="T29" fmla="*/ 142829 h 68"/>
                <a:gd name="T30" fmla="*/ 372307 w 103"/>
                <a:gd name="T31" fmla="*/ 112759 h 68"/>
                <a:gd name="T32" fmla="*/ 312136 w 103"/>
                <a:gd name="T33" fmla="*/ 52621 h 68"/>
                <a:gd name="T34" fmla="*/ 285812 w 103"/>
                <a:gd name="T35" fmla="*/ 60138 h 68"/>
                <a:gd name="T36" fmla="*/ 225641 w 103"/>
                <a:gd name="T37" fmla="*/ 15035 h 68"/>
                <a:gd name="T38" fmla="*/ 184273 w 103"/>
                <a:gd name="T39" fmla="*/ 33828 h 68"/>
                <a:gd name="T40" fmla="*/ 127863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34" y="0"/>
                  </a:moveTo>
                  <a:cubicBezTo>
                    <a:pt x="27" y="0"/>
                    <a:pt x="21" y="5"/>
                    <a:pt x="19" y="12"/>
                  </a:cubicBezTo>
                  <a:cubicBezTo>
                    <a:pt x="18" y="12"/>
                    <a:pt x="17" y="12"/>
                    <a:pt x="15" y="12"/>
                  </a:cubicBezTo>
                  <a:cubicBezTo>
                    <a:pt x="7" y="12"/>
                    <a:pt x="0" y="19"/>
                    <a:pt x="0" y="27"/>
                  </a:cubicBezTo>
                  <a:cubicBezTo>
                    <a:pt x="0" y="32"/>
                    <a:pt x="1" y="36"/>
                    <a:pt x="4" y="38"/>
                  </a:cubicBezTo>
                  <a:cubicBezTo>
                    <a:pt x="2" y="41"/>
                    <a:pt x="1" y="45"/>
                    <a:pt x="1" y="48"/>
                  </a:cubicBezTo>
                  <a:cubicBezTo>
                    <a:pt x="1" y="57"/>
                    <a:pt x="8" y="64"/>
                    <a:pt x="17" y="64"/>
                  </a:cubicBezTo>
                  <a:cubicBezTo>
                    <a:pt x="21" y="64"/>
                    <a:pt x="24" y="63"/>
                    <a:pt x="27" y="60"/>
                  </a:cubicBezTo>
                  <a:cubicBezTo>
                    <a:pt x="30" y="64"/>
                    <a:pt x="34" y="66"/>
                    <a:pt x="40" y="66"/>
                  </a:cubicBezTo>
                  <a:cubicBezTo>
                    <a:pt x="45" y="66"/>
                    <a:pt x="50" y="64"/>
                    <a:pt x="53" y="60"/>
                  </a:cubicBezTo>
                  <a:cubicBezTo>
                    <a:pt x="55" y="64"/>
                    <a:pt x="60" y="68"/>
                    <a:pt x="66" y="68"/>
                  </a:cubicBezTo>
                  <a:cubicBezTo>
                    <a:pt x="71" y="68"/>
                    <a:pt x="75" y="66"/>
                    <a:pt x="78" y="62"/>
                  </a:cubicBezTo>
                  <a:cubicBezTo>
                    <a:pt x="80" y="64"/>
                    <a:pt x="83" y="65"/>
                    <a:pt x="87" y="65"/>
                  </a:cubicBezTo>
                  <a:cubicBezTo>
                    <a:pt x="95" y="65"/>
                    <a:pt x="103" y="58"/>
                    <a:pt x="103" y="49"/>
                  </a:cubicBezTo>
                  <a:cubicBezTo>
                    <a:pt x="103" y="45"/>
                    <a:pt x="101" y="40"/>
                    <a:pt x="98" y="38"/>
                  </a:cubicBezTo>
                  <a:cubicBezTo>
                    <a:pt x="99" y="35"/>
                    <a:pt x="99" y="33"/>
                    <a:pt x="99" y="30"/>
                  </a:cubicBezTo>
                  <a:cubicBezTo>
                    <a:pt x="99" y="22"/>
                    <a:pt x="92" y="14"/>
                    <a:pt x="83" y="14"/>
                  </a:cubicBezTo>
                  <a:cubicBezTo>
                    <a:pt x="81" y="14"/>
                    <a:pt x="78" y="15"/>
                    <a:pt x="76" y="16"/>
                  </a:cubicBezTo>
                  <a:cubicBezTo>
                    <a:pt x="74" y="9"/>
                    <a:pt x="68" y="4"/>
                    <a:pt x="60" y="4"/>
                  </a:cubicBezTo>
                  <a:cubicBezTo>
                    <a:pt x="56" y="4"/>
                    <a:pt x="52" y="6"/>
                    <a:pt x="49" y="9"/>
                  </a:cubicBezTo>
                  <a:cubicBezTo>
                    <a:pt x="46" y="4"/>
                    <a:pt x="41" y="0"/>
                    <a:pt x="34" y="0"/>
                  </a:cubicBezTo>
                </a:path>
              </a:pathLst>
            </a:custGeom>
            <a:solidFill>
              <a:srgbClr val="D9F2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08" name="Rectangle 1033"/>
            <p:cNvSpPr>
              <a:spLocks noChangeArrowheads="1"/>
            </p:cNvSpPr>
            <p:nvPr/>
          </p:nvSpPr>
          <p:spPr bwMode="auto">
            <a:xfrm>
              <a:off x="13525500" y="4278313"/>
              <a:ext cx="41275" cy="271463"/>
            </a:xfrm>
            <a:prstGeom prst="rect">
              <a:avLst/>
            </a:prstGeom>
            <a:solidFill>
              <a:srgbClr val="9C5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09" name="Rectangle 1034"/>
            <p:cNvSpPr>
              <a:spLocks noChangeArrowheads="1"/>
            </p:cNvSpPr>
            <p:nvPr/>
          </p:nvSpPr>
          <p:spPr bwMode="auto">
            <a:xfrm>
              <a:off x="13190538" y="4560888"/>
              <a:ext cx="266700" cy="52388"/>
            </a:xfrm>
            <a:prstGeom prst="rect">
              <a:avLst/>
            </a:prstGeom>
            <a:solidFill>
              <a:srgbClr val="9C5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10" name="Freeform 1035"/>
            <p:cNvSpPr>
              <a:spLocks/>
            </p:cNvSpPr>
            <p:nvPr/>
          </p:nvSpPr>
          <p:spPr bwMode="auto">
            <a:xfrm>
              <a:off x="12341225" y="4283076"/>
              <a:ext cx="25400" cy="631825"/>
            </a:xfrm>
            <a:custGeom>
              <a:avLst/>
              <a:gdLst>
                <a:gd name="T0" fmla="*/ 6350 w 16"/>
                <a:gd name="T1" fmla="*/ 631825 h 398"/>
                <a:gd name="T2" fmla="*/ 0 w 16"/>
                <a:gd name="T3" fmla="*/ 0 h 398"/>
                <a:gd name="T4" fmla="*/ 19050 w 16"/>
                <a:gd name="T5" fmla="*/ 0 h 398"/>
                <a:gd name="T6" fmla="*/ 25400 w 16"/>
                <a:gd name="T7" fmla="*/ 631825 h 398"/>
                <a:gd name="T8" fmla="*/ 6350 w 16"/>
                <a:gd name="T9" fmla="*/ 631825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98">
                  <a:moveTo>
                    <a:pt x="4" y="398"/>
                  </a:moveTo>
                  <a:lnTo>
                    <a:pt x="0" y="0"/>
                  </a:lnTo>
                  <a:lnTo>
                    <a:pt x="12" y="0"/>
                  </a:lnTo>
                  <a:lnTo>
                    <a:pt x="16" y="398"/>
                  </a:lnTo>
                  <a:lnTo>
                    <a:pt x="4" y="398"/>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1" name="Freeform 1036"/>
            <p:cNvSpPr>
              <a:spLocks/>
            </p:cNvSpPr>
            <p:nvPr/>
          </p:nvSpPr>
          <p:spPr bwMode="auto">
            <a:xfrm>
              <a:off x="12122150" y="4371976"/>
              <a:ext cx="466725" cy="452438"/>
            </a:xfrm>
            <a:custGeom>
              <a:avLst/>
              <a:gdLst>
                <a:gd name="T0" fmla="*/ 452438 w 294"/>
                <a:gd name="T1" fmla="*/ 452438 h 285"/>
                <a:gd name="T2" fmla="*/ 0 w 294"/>
                <a:gd name="T3" fmla="*/ 12700 h 285"/>
                <a:gd name="T4" fmla="*/ 11113 w 294"/>
                <a:gd name="T5" fmla="*/ 0 h 285"/>
                <a:gd name="T6" fmla="*/ 466725 w 294"/>
                <a:gd name="T7" fmla="*/ 441325 h 285"/>
                <a:gd name="T8" fmla="*/ 452438 w 294"/>
                <a:gd name="T9" fmla="*/ 452438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85">
                  <a:moveTo>
                    <a:pt x="285" y="285"/>
                  </a:moveTo>
                  <a:lnTo>
                    <a:pt x="0" y="8"/>
                  </a:lnTo>
                  <a:lnTo>
                    <a:pt x="7" y="0"/>
                  </a:lnTo>
                  <a:lnTo>
                    <a:pt x="294" y="278"/>
                  </a:lnTo>
                  <a:lnTo>
                    <a:pt x="285" y="285"/>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2" name="Freeform 1037"/>
            <p:cNvSpPr>
              <a:spLocks/>
            </p:cNvSpPr>
            <p:nvPr/>
          </p:nvSpPr>
          <p:spPr bwMode="auto">
            <a:xfrm>
              <a:off x="12126913" y="4365626"/>
              <a:ext cx="454025" cy="466725"/>
            </a:xfrm>
            <a:custGeom>
              <a:avLst/>
              <a:gdLst>
                <a:gd name="T0" fmla="*/ 14288 w 286"/>
                <a:gd name="T1" fmla="*/ 466725 h 294"/>
                <a:gd name="T2" fmla="*/ 0 w 286"/>
                <a:gd name="T3" fmla="*/ 450850 h 294"/>
                <a:gd name="T4" fmla="*/ 439738 w 286"/>
                <a:gd name="T5" fmla="*/ 0 h 294"/>
                <a:gd name="T6" fmla="*/ 454025 w 286"/>
                <a:gd name="T7" fmla="*/ 14288 h 294"/>
                <a:gd name="T8" fmla="*/ 14288 w 286"/>
                <a:gd name="T9" fmla="*/ 466725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294">
                  <a:moveTo>
                    <a:pt x="9" y="294"/>
                  </a:moveTo>
                  <a:lnTo>
                    <a:pt x="0" y="284"/>
                  </a:lnTo>
                  <a:lnTo>
                    <a:pt x="277" y="0"/>
                  </a:lnTo>
                  <a:lnTo>
                    <a:pt x="286" y="9"/>
                  </a:lnTo>
                  <a:lnTo>
                    <a:pt x="9" y="294"/>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3" name="Freeform 1038"/>
            <p:cNvSpPr>
              <a:spLocks/>
            </p:cNvSpPr>
            <p:nvPr/>
          </p:nvSpPr>
          <p:spPr bwMode="auto">
            <a:xfrm>
              <a:off x="12039600" y="4583113"/>
              <a:ext cx="631825" cy="30163"/>
            </a:xfrm>
            <a:custGeom>
              <a:avLst/>
              <a:gdLst>
                <a:gd name="T0" fmla="*/ 0 w 398"/>
                <a:gd name="T1" fmla="*/ 30163 h 19"/>
                <a:gd name="T2" fmla="*/ 0 w 398"/>
                <a:gd name="T3" fmla="*/ 11113 h 19"/>
                <a:gd name="T4" fmla="*/ 628650 w 398"/>
                <a:gd name="T5" fmla="*/ 0 h 19"/>
                <a:gd name="T6" fmla="*/ 631825 w 398"/>
                <a:gd name="T7" fmla="*/ 19050 h 19"/>
                <a:gd name="T8" fmla="*/ 0 w 398"/>
                <a:gd name="T9" fmla="*/ 3016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19">
                  <a:moveTo>
                    <a:pt x="0" y="19"/>
                  </a:moveTo>
                  <a:lnTo>
                    <a:pt x="0" y="7"/>
                  </a:lnTo>
                  <a:lnTo>
                    <a:pt x="396" y="0"/>
                  </a:lnTo>
                  <a:lnTo>
                    <a:pt x="398" y="12"/>
                  </a:lnTo>
                  <a:lnTo>
                    <a:pt x="0" y="19"/>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4" name="Freeform 1039"/>
            <p:cNvSpPr>
              <a:spLocks/>
            </p:cNvSpPr>
            <p:nvPr/>
          </p:nvSpPr>
          <p:spPr bwMode="auto">
            <a:xfrm>
              <a:off x="12234863" y="4300538"/>
              <a:ext cx="238125" cy="598488"/>
            </a:xfrm>
            <a:custGeom>
              <a:avLst/>
              <a:gdLst>
                <a:gd name="T0" fmla="*/ 19050 w 150"/>
                <a:gd name="T1" fmla="*/ 598488 h 377"/>
                <a:gd name="T2" fmla="*/ 0 w 150"/>
                <a:gd name="T3" fmla="*/ 592138 h 377"/>
                <a:gd name="T4" fmla="*/ 219075 w 150"/>
                <a:gd name="T5" fmla="*/ 0 h 377"/>
                <a:gd name="T6" fmla="*/ 238125 w 150"/>
                <a:gd name="T7" fmla="*/ 4763 h 377"/>
                <a:gd name="T8" fmla="*/ 19050 w 150"/>
                <a:gd name="T9" fmla="*/ 598488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377">
                  <a:moveTo>
                    <a:pt x="12" y="377"/>
                  </a:moveTo>
                  <a:lnTo>
                    <a:pt x="0" y="373"/>
                  </a:lnTo>
                  <a:lnTo>
                    <a:pt x="138" y="0"/>
                  </a:lnTo>
                  <a:lnTo>
                    <a:pt x="150" y="3"/>
                  </a:lnTo>
                  <a:lnTo>
                    <a:pt x="12" y="37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5" name="Freeform 1040"/>
            <p:cNvSpPr>
              <a:spLocks/>
            </p:cNvSpPr>
            <p:nvPr/>
          </p:nvSpPr>
          <p:spPr bwMode="auto">
            <a:xfrm>
              <a:off x="12212638" y="4308476"/>
              <a:ext cx="282575" cy="579438"/>
            </a:xfrm>
            <a:custGeom>
              <a:avLst/>
              <a:gdLst>
                <a:gd name="T0" fmla="*/ 263525 w 178"/>
                <a:gd name="T1" fmla="*/ 579438 h 365"/>
                <a:gd name="T2" fmla="*/ 0 w 178"/>
                <a:gd name="T3" fmla="*/ 7938 h 365"/>
                <a:gd name="T4" fmla="*/ 19050 w 178"/>
                <a:gd name="T5" fmla="*/ 0 h 365"/>
                <a:gd name="T6" fmla="*/ 282575 w 178"/>
                <a:gd name="T7" fmla="*/ 571500 h 365"/>
                <a:gd name="T8" fmla="*/ 263525 w 178"/>
                <a:gd name="T9" fmla="*/ 579438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365">
                  <a:moveTo>
                    <a:pt x="166" y="365"/>
                  </a:moveTo>
                  <a:lnTo>
                    <a:pt x="0" y="5"/>
                  </a:lnTo>
                  <a:lnTo>
                    <a:pt x="12" y="0"/>
                  </a:lnTo>
                  <a:lnTo>
                    <a:pt x="178" y="360"/>
                  </a:lnTo>
                  <a:lnTo>
                    <a:pt x="166" y="365"/>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6" name="Freeform 1041"/>
            <p:cNvSpPr>
              <a:spLocks/>
            </p:cNvSpPr>
            <p:nvPr/>
          </p:nvSpPr>
          <p:spPr bwMode="auto">
            <a:xfrm>
              <a:off x="12061825" y="4459288"/>
              <a:ext cx="584200" cy="277813"/>
            </a:xfrm>
            <a:custGeom>
              <a:avLst/>
              <a:gdLst>
                <a:gd name="T0" fmla="*/ 11113 w 368"/>
                <a:gd name="T1" fmla="*/ 277813 h 175"/>
                <a:gd name="T2" fmla="*/ 0 w 368"/>
                <a:gd name="T3" fmla="*/ 263525 h 175"/>
                <a:gd name="T4" fmla="*/ 576263 w 368"/>
                <a:gd name="T5" fmla="*/ 0 h 175"/>
                <a:gd name="T6" fmla="*/ 584200 w 368"/>
                <a:gd name="T7" fmla="*/ 14288 h 175"/>
                <a:gd name="T8" fmla="*/ 11113 w 368"/>
                <a:gd name="T9" fmla="*/ 277813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175">
                  <a:moveTo>
                    <a:pt x="7" y="175"/>
                  </a:moveTo>
                  <a:lnTo>
                    <a:pt x="0" y="166"/>
                  </a:lnTo>
                  <a:lnTo>
                    <a:pt x="363" y="0"/>
                  </a:lnTo>
                  <a:lnTo>
                    <a:pt x="368" y="9"/>
                  </a:lnTo>
                  <a:lnTo>
                    <a:pt x="7" y="175"/>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7" name="Freeform 1042"/>
            <p:cNvSpPr>
              <a:spLocks/>
            </p:cNvSpPr>
            <p:nvPr/>
          </p:nvSpPr>
          <p:spPr bwMode="auto">
            <a:xfrm>
              <a:off x="12055475" y="4481513"/>
              <a:ext cx="596900" cy="233363"/>
            </a:xfrm>
            <a:custGeom>
              <a:avLst/>
              <a:gdLst>
                <a:gd name="T0" fmla="*/ 590550 w 376"/>
                <a:gd name="T1" fmla="*/ 233363 h 147"/>
                <a:gd name="T2" fmla="*/ 0 w 376"/>
                <a:gd name="T3" fmla="*/ 15875 h 147"/>
                <a:gd name="T4" fmla="*/ 6350 w 376"/>
                <a:gd name="T5" fmla="*/ 0 h 147"/>
                <a:gd name="T6" fmla="*/ 596900 w 376"/>
                <a:gd name="T7" fmla="*/ 219075 h 147"/>
                <a:gd name="T8" fmla="*/ 590550 w 376"/>
                <a:gd name="T9" fmla="*/ 233363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147">
                  <a:moveTo>
                    <a:pt x="372" y="147"/>
                  </a:moveTo>
                  <a:lnTo>
                    <a:pt x="0" y="10"/>
                  </a:lnTo>
                  <a:lnTo>
                    <a:pt x="4" y="0"/>
                  </a:lnTo>
                  <a:lnTo>
                    <a:pt x="376" y="138"/>
                  </a:lnTo>
                  <a:lnTo>
                    <a:pt x="372" y="14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8" name="Freeform 1043"/>
            <p:cNvSpPr>
              <a:spLocks/>
            </p:cNvSpPr>
            <p:nvPr/>
          </p:nvSpPr>
          <p:spPr bwMode="auto">
            <a:xfrm>
              <a:off x="13525500" y="4278313"/>
              <a:ext cx="30163" cy="628650"/>
            </a:xfrm>
            <a:custGeom>
              <a:avLst/>
              <a:gdLst>
                <a:gd name="T0" fmla="*/ 11113 w 19"/>
                <a:gd name="T1" fmla="*/ 628650 h 396"/>
                <a:gd name="T2" fmla="*/ 0 w 19"/>
                <a:gd name="T3" fmla="*/ 0 h 396"/>
                <a:gd name="T4" fmla="*/ 19050 w 19"/>
                <a:gd name="T5" fmla="*/ 0 h 396"/>
                <a:gd name="T6" fmla="*/ 30163 w 19"/>
                <a:gd name="T7" fmla="*/ 628650 h 396"/>
                <a:gd name="T8" fmla="*/ 11113 w 19"/>
                <a:gd name="T9" fmla="*/ 62865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96">
                  <a:moveTo>
                    <a:pt x="7" y="396"/>
                  </a:moveTo>
                  <a:lnTo>
                    <a:pt x="0" y="0"/>
                  </a:lnTo>
                  <a:lnTo>
                    <a:pt x="12" y="0"/>
                  </a:lnTo>
                  <a:lnTo>
                    <a:pt x="19" y="396"/>
                  </a:lnTo>
                  <a:lnTo>
                    <a:pt x="7" y="396"/>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19" name="Freeform 1044"/>
            <p:cNvSpPr>
              <a:spLocks/>
            </p:cNvSpPr>
            <p:nvPr/>
          </p:nvSpPr>
          <p:spPr bwMode="auto">
            <a:xfrm>
              <a:off x="13308013" y="4365626"/>
              <a:ext cx="465138" cy="455613"/>
            </a:xfrm>
            <a:custGeom>
              <a:avLst/>
              <a:gdLst>
                <a:gd name="T0" fmla="*/ 450850 w 293"/>
                <a:gd name="T1" fmla="*/ 455613 h 287"/>
                <a:gd name="T2" fmla="*/ 0 w 293"/>
                <a:gd name="T3" fmla="*/ 14288 h 287"/>
                <a:gd name="T4" fmla="*/ 14288 w 293"/>
                <a:gd name="T5" fmla="*/ 0 h 287"/>
                <a:gd name="T6" fmla="*/ 465138 w 293"/>
                <a:gd name="T7" fmla="*/ 439738 h 287"/>
                <a:gd name="T8" fmla="*/ 450850 w 293"/>
                <a:gd name="T9" fmla="*/ 455613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87">
                  <a:moveTo>
                    <a:pt x="284" y="287"/>
                  </a:moveTo>
                  <a:lnTo>
                    <a:pt x="0" y="9"/>
                  </a:lnTo>
                  <a:lnTo>
                    <a:pt x="9" y="0"/>
                  </a:lnTo>
                  <a:lnTo>
                    <a:pt x="293" y="277"/>
                  </a:lnTo>
                  <a:lnTo>
                    <a:pt x="284" y="28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0" name="Freeform 1045"/>
            <p:cNvSpPr>
              <a:spLocks/>
            </p:cNvSpPr>
            <p:nvPr/>
          </p:nvSpPr>
          <p:spPr bwMode="auto">
            <a:xfrm>
              <a:off x="13314363" y="4360863"/>
              <a:ext cx="452438" cy="463550"/>
            </a:xfrm>
            <a:custGeom>
              <a:avLst/>
              <a:gdLst>
                <a:gd name="T0" fmla="*/ 11113 w 285"/>
                <a:gd name="T1" fmla="*/ 463550 h 292"/>
                <a:gd name="T2" fmla="*/ 0 w 285"/>
                <a:gd name="T3" fmla="*/ 452438 h 292"/>
                <a:gd name="T4" fmla="*/ 439738 w 285"/>
                <a:gd name="T5" fmla="*/ 0 h 292"/>
                <a:gd name="T6" fmla="*/ 452438 w 285"/>
                <a:gd name="T7" fmla="*/ 11113 h 292"/>
                <a:gd name="T8" fmla="*/ 11113 w 285"/>
                <a:gd name="T9" fmla="*/ 463550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292">
                  <a:moveTo>
                    <a:pt x="7" y="292"/>
                  </a:moveTo>
                  <a:lnTo>
                    <a:pt x="0" y="285"/>
                  </a:lnTo>
                  <a:lnTo>
                    <a:pt x="277" y="0"/>
                  </a:lnTo>
                  <a:lnTo>
                    <a:pt x="285" y="7"/>
                  </a:lnTo>
                  <a:lnTo>
                    <a:pt x="7" y="292"/>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1" name="Freeform 1046"/>
            <p:cNvSpPr>
              <a:spLocks/>
            </p:cNvSpPr>
            <p:nvPr/>
          </p:nvSpPr>
          <p:spPr bwMode="auto">
            <a:xfrm>
              <a:off x="13223875" y="4579938"/>
              <a:ext cx="631825" cy="25400"/>
            </a:xfrm>
            <a:custGeom>
              <a:avLst/>
              <a:gdLst>
                <a:gd name="T0" fmla="*/ 0 w 398"/>
                <a:gd name="T1" fmla="*/ 25400 h 16"/>
                <a:gd name="T2" fmla="*/ 0 w 398"/>
                <a:gd name="T3" fmla="*/ 7938 h 16"/>
                <a:gd name="T4" fmla="*/ 631825 w 398"/>
                <a:gd name="T5" fmla="*/ 0 h 16"/>
                <a:gd name="T6" fmla="*/ 631825 w 398"/>
                <a:gd name="T7" fmla="*/ 19050 h 16"/>
                <a:gd name="T8" fmla="*/ 0 w 398"/>
                <a:gd name="T9" fmla="*/ 2540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16">
                  <a:moveTo>
                    <a:pt x="0" y="16"/>
                  </a:moveTo>
                  <a:lnTo>
                    <a:pt x="0" y="5"/>
                  </a:lnTo>
                  <a:lnTo>
                    <a:pt x="398" y="0"/>
                  </a:lnTo>
                  <a:lnTo>
                    <a:pt x="398" y="12"/>
                  </a:lnTo>
                  <a:lnTo>
                    <a:pt x="0" y="16"/>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2" name="Freeform 1047"/>
            <p:cNvSpPr>
              <a:spLocks/>
            </p:cNvSpPr>
            <p:nvPr/>
          </p:nvSpPr>
          <p:spPr bwMode="auto">
            <a:xfrm>
              <a:off x="13423900" y="4294188"/>
              <a:ext cx="233363" cy="598488"/>
            </a:xfrm>
            <a:custGeom>
              <a:avLst/>
              <a:gdLst>
                <a:gd name="T0" fmla="*/ 14288 w 147"/>
                <a:gd name="T1" fmla="*/ 598488 h 377"/>
                <a:gd name="T2" fmla="*/ 0 w 147"/>
                <a:gd name="T3" fmla="*/ 590550 h 377"/>
                <a:gd name="T4" fmla="*/ 217488 w 147"/>
                <a:gd name="T5" fmla="*/ 0 h 377"/>
                <a:gd name="T6" fmla="*/ 233363 w 147"/>
                <a:gd name="T7" fmla="*/ 6350 h 377"/>
                <a:gd name="T8" fmla="*/ 14288 w 147"/>
                <a:gd name="T9" fmla="*/ 598488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377">
                  <a:moveTo>
                    <a:pt x="9" y="377"/>
                  </a:moveTo>
                  <a:lnTo>
                    <a:pt x="0" y="372"/>
                  </a:lnTo>
                  <a:lnTo>
                    <a:pt x="137" y="0"/>
                  </a:lnTo>
                  <a:lnTo>
                    <a:pt x="147" y="4"/>
                  </a:lnTo>
                  <a:lnTo>
                    <a:pt x="9" y="377"/>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3" name="Freeform 1048"/>
            <p:cNvSpPr>
              <a:spLocks/>
            </p:cNvSpPr>
            <p:nvPr/>
          </p:nvSpPr>
          <p:spPr bwMode="auto">
            <a:xfrm>
              <a:off x="13401675" y="4300538"/>
              <a:ext cx="277813" cy="584200"/>
            </a:xfrm>
            <a:custGeom>
              <a:avLst/>
              <a:gdLst>
                <a:gd name="T0" fmla="*/ 263525 w 175"/>
                <a:gd name="T1" fmla="*/ 584200 h 368"/>
                <a:gd name="T2" fmla="*/ 0 w 175"/>
                <a:gd name="T3" fmla="*/ 7938 h 368"/>
                <a:gd name="T4" fmla="*/ 14288 w 175"/>
                <a:gd name="T5" fmla="*/ 0 h 368"/>
                <a:gd name="T6" fmla="*/ 277813 w 175"/>
                <a:gd name="T7" fmla="*/ 576263 h 368"/>
                <a:gd name="T8" fmla="*/ 263525 w 175"/>
                <a:gd name="T9" fmla="*/ 58420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68">
                  <a:moveTo>
                    <a:pt x="166" y="368"/>
                  </a:moveTo>
                  <a:lnTo>
                    <a:pt x="0" y="5"/>
                  </a:lnTo>
                  <a:lnTo>
                    <a:pt x="9" y="0"/>
                  </a:lnTo>
                  <a:lnTo>
                    <a:pt x="175" y="363"/>
                  </a:lnTo>
                  <a:lnTo>
                    <a:pt x="166" y="368"/>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4" name="Freeform 1049"/>
            <p:cNvSpPr>
              <a:spLocks/>
            </p:cNvSpPr>
            <p:nvPr/>
          </p:nvSpPr>
          <p:spPr bwMode="auto">
            <a:xfrm>
              <a:off x="13250863" y="4451351"/>
              <a:ext cx="579438" cy="282575"/>
            </a:xfrm>
            <a:custGeom>
              <a:avLst/>
              <a:gdLst>
                <a:gd name="T0" fmla="*/ 7938 w 365"/>
                <a:gd name="T1" fmla="*/ 282575 h 178"/>
                <a:gd name="T2" fmla="*/ 0 w 365"/>
                <a:gd name="T3" fmla="*/ 263525 h 178"/>
                <a:gd name="T4" fmla="*/ 571500 w 365"/>
                <a:gd name="T5" fmla="*/ 0 h 178"/>
                <a:gd name="T6" fmla="*/ 579438 w 365"/>
                <a:gd name="T7" fmla="*/ 19050 h 178"/>
                <a:gd name="T8" fmla="*/ 7938 w 365"/>
                <a:gd name="T9" fmla="*/ 282575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78">
                  <a:moveTo>
                    <a:pt x="5" y="178"/>
                  </a:moveTo>
                  <a:lnTo>
                    <a:pt x="0" y="166"/>
                  </a:lnTo>
                  <a:lnTo>
                    <a:pt x="360" y="0"/>
                  </a:lnTo>
                  <a:lnTo>
                    <a:pt x="365" y="12"/>
                  </a:lnTo>
                  <a:lnTo>
                    <a:pt x="5" y="178"/>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5" name="Freeform 1050"/>
            <p:cNvSpPr>
              <a:spLocks/>
            </p:cNvSpPr>
            <p:nvPr/>
          </p:nvSpPr>
          <p:spPr bwMode="auto">
            <a:xfrm>
              <a:off x="13242925" y="4473576"/>
              <a:ext cx="598488" cy="238125"/>
            </a:xfrm>
            <a:custGeom>
              <a:avLst/>
              <a:gdLst>
                <a:gd name="T0" fmla="*/ 590550 w 377"/>
                <a:gd name="T1" fmla="*/ 238125 h 150"/>
                <a:gd name="T2" fmla="*/ 0 w 377"/>
                <a:gd name="T3" fmla="*/ 19050 h 150"/>
                <a:gd name="T4" fmla="*/ 4763 w 377"/>
                <a:gd name="T5" fmla="*/ 0 h 150"/>
                <a:gd name="T6" fmla="*/ 598488 w 377"/>
                <a:gd name="T7" fmla="*/ 219075 h 150"/>
                <a:gd name="T8" fmla="*/ 590550 w 377"/>
                <a:gd name="T9" fmla="*/ 238125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150">
                  <a:moveTo>
                    <a:pt x="372" y="150"/>
                  </a:moveTo>
                  <a:lnTo>
                    <a:pt x="0" y="12"/>
                  </a:lnTo>
                  <a:lnTo>
                    <a:pt x="3" y="0"/>
                  </a:lnTo>
                  <a:lnTo>
                    <a:pt x="377" y="138"/>
                  </a:lnTo>
                  <a:lnTo>
                    <a:pt x="372" y="150"/>
                  </a:ln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6" name="Freeform 1051"/>
            <p:cNvSpPr>
              <a:spLocks/>
            </p:cNvSpPr>
            <p:nvPr/>
          </p:nvSpPr>
          <p:spPr bwMode="auto">
            <a:xfrm>
              <a:off x="12693650" y="4248151"/>
              <a:ext cx="268288" cy="381000"/>
            </a:xfrm>
            <a:custGeom>
              <a:avLst/>
              <a:gdLst>
                <a:gd name="T0" fmla="*/ 0 w 71"/>
                <a:gd name="T1" fmla="*/ 0 h 101"/>
                <a:gd name="T2" fmla="*/ 94468 w 71"/>
                <a:gd name="T3" fmla="*/ 147119 h 101"/>
                <a:gd name="T4" fmla="*/ 253173 w 71"/>
                <a:gd name="T5" fmla="*/ 320644 h 101"/>
                <a:gd name="T6" fmla="*/ 268288 w 71"/>
                <a:gd name="T7" fmla="*/ 381000 h 101"/>
                <a:gd name="T8" fmla="*/ 268288 w 71"/>
                <a:gd name="T9" fmla="*/ 256515 h 101"/>
                <a:gd name="T10" fmla="*/ 0 w 71"/>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01">
                  <a:moveTo>
                    <a:pt x="0" y="0"/>
                  </a:moveTo>
                  <a:cubicBezTo>
                    <a:pt x="9" y="12"/>
                    <a:pt x="25" y="39"/>
                    <a:pt x="25" y="39"/>
                  </a:cubicBezTo>
                  <a:cubicBezTo>
                    <a:pt x="30" y="43"/>
                    <a:pt x="54" y="63"/>
                    <a:pt x="67" y="85"/>
                  </a:cubicBezTo>
                  <a:cubicBezTo>
                    <a:pt x="67" y="92"/>
                    <a:pt x="69" y="97"/>
                    <a:pt x="71" y="101"/>
                  </a:cubicBezTo>
                  <a:cubicBezTo>
                    <a:pt x="71" y="68"/>
                    <a:pt x="71" y="68"/>
                    <a:pt x="71" y="68"/>
                  </a:cubicBezTo>
                  <a:cubicBezTo>
                    <a:pt x="64" y="58"/>
                    <a:pt x="42" y="31"/>
                    <a:pt x="0" y="0"/>
                  </a:cubicBezTo>
                  <a:close/>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7" name="Freeform 1052"/>
            <p:cNvSpPr>
              <a:spLocks/>
            </p:cNvSpPr>
            <p:nvPr/>
          </p:nvSpPr>
          <p:spPr bwMode="auto">
            <a:xfrm>
              <a:off x="12555538" y="3792538"/>
              <a:ext cx="233363" cy="400050"/>
            </a:xfrm>
            <a:custGeom>
              <a:avLst/>
              <a:gdLst>
                <a:gd name="T0" fmla="*/ 233363 w 62"/>
                <a:gd name="T1" fmla="*/ 0 h 106"/>
                <a:gd name="T2" fmla="*/ 135501 w 62"/>
                <a:gd name="T3" fmla="*/ 71707 h 106"/>
                <a:gd name="T4" fmla="*/ 0 w 62"/>
                <a:gd name="T5" fmla="*/ 373632 h 106"/>
                <a:gd name="T6" fmla="*/ 52695 w 62"/>
                <a:gd name="T7" fmla="*/ 400050 h 106"/>
                <a:gd name="T8" fmla="*/ 188196 w 62"/>
                <a:gd name="T9" fmla="*/ 83029 h 106"/>
                <a:gd name="T10" fmla="*/ 233363 w 62"/>
                <a:gd name="T11" fmla="*/ 56611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06">
                  <a:moveTo>
                    <a:pt x="62" y="0"/>
                  </a:moveTo>
                  <a:cubicBezTo>
                    <a:pt x="42" y="1"/>
                    <a:pt x="36" y="19"/>
                    <a:pt x="36" y="19"/>
                  </a:cubicBezTo>
                  <a:cubicBezTo>
                    <a:pt x="23" y="47"/>
                    <a:pt x="14" y="68"/>
                    <a:pt x="0" y="99"/>
                  </a:cubicBezTo>
                  <a:cubicBezTo>
                    <a:pt x="14" y="106"/>
                    <a:pt x="14" y="106"/>
                    <a:pt x="14" y="106"/>
                  </a:cubicBezTo>
                  <a:cubicBezTo>
                    <a:pt x="17" y="100"/>
                    <a:pt x="34" y="60"/>
                    <a:pt x="50" y="22"/>
                  </a:cubicBezTo>
                  <a:cubicBezTo>
                    <a:pt x="54" y="15"/>
                    <a:pt x="57" y="14"/>
                    <a:pt x="62" y="15"/>
                  </a:cubicBezTo>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8" name="Freeform 1053"/>
            <p:cNvSpPr>
              <a:spLocks/>
            </p:cNvSpPr>
            <p:nvPr/>
          </p:nvSpPr>
          <p:spPr bwMode="auto">
            <a:xfrm>
              <a:off x="12160250" y="4110038"/>
              <a:ext cx="676275" cy="544513"/>
            </a:xfrm>
            <a:custGeom>
              <a:avLst/>
              <a:gdLst>
                <a:gd name="T0" fmla="*/ 634947 w 180"/>
                <a:gd name="T1" fmla="*/ 270379 h 145"/>
                <a:gd name="T2" fmla="*/ 533506 w 180"/>
                <a:gd name="T3" fmla="*/ 138945 h 145"/>
                <a:gd name="T4" fmla="*/ 447093 w 180"/>
                <a:gd name="T5" fmla="*/ 78861 h 145"/>
                <a:gd name="T6" fmla="*/ 394494 w 180"/>
                <a:gd name="T7" fmla="*/ 56329 h 145"/>
                <a:gd name="T8" fmla="*/ 90170 w 180"/>
                <a:gd name="T9" fmla="*/ 26287 h 145"/>
                <a:gd name="T10" fmla="*/ 56356 w 180"/>
                <a:gd name="T11" fmla="*/ 90126 h 145"/>
                <a:gd name="T12" fmla="*/ 364437 w 180"/>
                <a:gd name="T13" fmla="*/ 120168 h 145"/>
                <a:gd name="T14" fmla="*/ 364437 w 180"/>
                <a:gd name="T15" fmla="*/ 120168 h 145"/>
                <a:gd name="T16" fmla="*/ 428308 w 180"/>
                <a:gd name="T17" fmla="*/ 146455 h 145"/>
                <a:gd name="T18" fmla="*/ 428308 w 180"/>
                <a:gd name="T19" fmla="*/ 146455 h 145"/>
                <a:gd name="T20" fmla="*/ 495935 w 180"/>
                <a:gd name="T21" fmla="*/ 195274 h 145"/>
                <a:gd name="T22" fmla="*/ 608648 w 180"/>
                <a:gd name="T23" fmla="*/ 480674 h 145"/>
                <a:gd name="T24" fmla="*/ 657490 w 180"/>
                <a:gd name="T25" fmla="*/ 480674 h 145"/>
                <a:gd name="T26" fmla="*/ 634947 w 180"/>
                <a:gd name="T27" fmla="*/ 270379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 h="145">
                  <a:moveTo>
                    <a:pt x="169" y="72"/>
                  </a:moveTo>
                  <a:cubicBezTo>
                    <a:pt x="162" y="59"/>
                    <a:pt x="150" y="43"/>
                    <a:pt x="142" y="37"/>
                  </a:cubicBezTo>
                  <a:cubicBezTo>
                    <a:pt x="134" y="31"/>
                    <a:pt x="128" y="27"/>
                    <a:pt x="119" y="21"/>
                  </a:cubicBezTo>
                  <a:cubicBezTo>
                    <a:pt x="105" y="15"/>
                    <a:pt x="105" y="15"/>
                    <a:pt x="105" y="15"/>
                  </a:cubicBezTo>
                  <a:cubicBezTo>
                    <a:pt x="66" y="0"/>
                    <a:pt x="30" y="7"/>
                    <a:pt x="24" y="7"/>
                  </a:cubicBezTo>
                  <a:cubicBezTo>
                    <a:pt x="7" y="10"/>
                    <a:pt x="0" y="24"/>
                    <a:pt x="15" y="24"/>
                  </a:cubicBezTo>
                  <a:cubicBezTo>
                    <a:pt x="74" y="15"/>
                    <a:pt x="97" y="32"/>
                    <a:pt x="97" y="32"/>
                  </a:cubicBezTo>
                  <a:cubicBezTo>
                    <a:pt x="97" y="32"/>
                    <a:pt x="97" y="32"/>
                    <a:pt x="97" y="32"/>
                  </a:cubicBezTo>
                  <a:cubicBezTo>
                    <a:pt x="114" y="39"/>
                    <a:pt x="114" y="39"/>
                    <a:pt x="114" y="39"/>
                  </a:cubicBezTo>
                  <a:cubicBezTo>
                    <a:pt x="114" y="39"/>
                    <a:pt x="114" y="39"/>
                    <a:pt x="114" y="39"/>
                  </a:cubicBezTo>
                  <a:cubicBezTo>
                    <a:pt x="121" y="42"/>
                    <a:pt x="132" y="52"/>
                    <a:pt x="132" y="52"/>
                  </a:cubicBezTo>
                  <a:cubicBezTo>
                    <a:pt x="132" y="52"/>
                    <a:pt x="166" y="81"/>
                    <a:pt x="162" y="128"/>
                  </a:cubicBezTo>
                  <a:cubicBezTo>
                    <a:pt x="160" y="140"/>
                    <a:pt x="172" y="145"/>
                    <a:pt x="175" y="128"/>
                  </a:cubicBezTo>
                  <a:cubicBezTo>
                    <a:pt x="177" y="116"/>
                    <a:pt x="180" y="95"/>
                    <a:pt x="169" y="72"/>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29" name="Freeform 1054"/>
            <p:cNvSpPr>
              <a:spLocks noEditPoints="1"/>
            </p:cNvSpPr>
            <p:nvPr/>
          </p:nvSpPr>
          <p:spPr bwMode="auto">
            <a:xfrm>
              <a:off x="11987213" y="4222751"/>
              <a:ext cx="736600" cy="736600"/>
            </a:xfrm>
            <a:custGeom>
              <a:avLst/>
              <a:gdLst>
                <a:gd name="T0" fmla="*/ 526143 w 196"/>
                <a:gd name="T1" fmla="*/ 33823 h 196"/>
                <a:gd name="T2" fmla="*/ 368300 w 196"/>
                <a:gd name="T3" fmla="*/ 0 h 196"/>
                <a:gd name="T4" fmla="*/ 0 w 196"/>
                <a:gd name="T5" fmla="*/ 368300 h 196"/>
                <a:gd name="T6" fmla="*/ 368300 w 196"/>
                <a:gd name="T7" fmla="*/ 736600 h 196"/>
                <a:gd name="T8" fmla="*/ 736600 w 196"/>
                <a:gd name="T9" fmla="*/ 368300 h 196"/>
                <a:gd name="T10" fmla="*/ 582515 w 196"/>
                <a:gd name="T11" fmla="*/ 67647 h 196"/>
                <a:gd name="T12" fmla="*/ 601306 w 196"/>
                <a:gd name="T13" fmla="*/ 33823 h 196"/>
                <a:gd name="T14" fmla="*/ 537417 w 196"/>
                <a:gd name="T15" fmla="*/ 7516 h 196"/>
                <a:gd name="T16" fmla="*/ 526143 w 196"/>
                <a:gd name="T17" fmla="*/ 33823 h 196"/>
                <a:gd name="T18" fmla="*/ 413398 w 196"/>
                <a:gd name="T19" fmla="*/ 349509 h 196"/>
                <a:gd name="T20" fmla="*/ 552450 w 196"/>
                <a:gd name="T21" fmla="*/ 127778 h 196"/>
                <a:gd name="T22" fmla="*/ 672711 w 196"/>
                <a:gd name="T23" fmla="*/ 368300 h 196"/>
                <a:gd name="T24" fmla="*/ 368300 w 196"/>
                <a:gd name="T25" fmla="*/ 672711 h 196"/>
                <a:gd name="T26" fmla="*/ 67647 w 196"/>
                <a:gd name="T27" fmla="*/ 368300 h 196"/>
                <a:gd name="T28" fmla="*/ 368300 w 196"/>
                <a:gd name="T29" fmla="*/ 67647 h 196"/>
                <a:gd name="T30" fmla="*/ 492319 w 196"/>
                <a:gd name="T31" fmla="*/ 93954 h 196"/>
                <a:gd name="T32" fmla="*/ 383333 w 196"/>
                <a:gd name="T33" fmla="*/ 304411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196">
                  <a:moveTo>
                    <a:pt x="140" y="9"/>
                  </a:moveTo>
                  <a:cubicBezTo>
                    <a:pt x="127" y="3"/>
                    <a:pt x="113" y="0"/>
                    <a:pt x="98" y="0"/>
                  </a:cubicBezTo>
                  <a:cubicBezTo>
                    <a:pt x="44" y="0"/>
                    <a:pt x="0" y="44"/>
                    <a:pt x="0" y="98"/>
                  </a:cubicBezTo>
                  <a:cubicBezTo>
                    <a:pt x="0" y="152"/>
                    <a:pt x="44" y="196"/>
                    <a:pt x="98" y="196"/>
                  </a:cubicBezTo>
                  <a:cubicBezTo>
                    <a:pt x="152" y="196"/>
                    <a:pt x="196" y="152"/>
                    <a:pt x="196" y="98"/>
                  </a:cubicBezTo>
                  <a:cubicBezTo>
                    <a:pt x="196" y="65"/>
                    <a:pt x="180" y="36"/>
                    <a:pt x="155" y="18"/>
                  </a:cubicBezTo>
                  <a:cubicBezTo>
                    <a:pt x="157" y="15"/>
                    <a:pt x="158" y="12"/>
                    <a:pt x="160" y="9"/>
                  </a:cubicBezTo>
                  <a:cubicBezTo>
                    <a:pt x="143" y="2"/>
                    <a:pt x="143" y="2"/>
                    <a:pt x="143" y="2"/>
                  </a:cubicBezTo>
                  <a:cubicBezTo>
                    <a:pt x="143" y="2"/>
                    <a:pt x="141" y="7"/>
                    <a:pt x="140" y="9"/>
                  </a:cubicBezTo>
                  <a:close/>
                  <a:moveTo>
                    <a:pt x="110" y="93"/>
                  </a:moveTo>
                  <a:cubicBezTo>
                    <a:pt x="112" y="90"/>
                    <a:pt x="126" y="72"/>
                    <a:pt x="147" y="34"/>
                  </a:cubicBezTo>
                  <a:cubicBezTo>
                    <a:pt x="166" y="49"/>
                    <a:pt x="179" y="72"/>
                    <a:pt x="179" y="98"/>
                  </a:cubicBezTo>
                  <a:cubicBezTo>
                    <a:pt x="179" y="142"/>
                    <a:pt x="142" y="179"/>
                    <a:pt x="98" y="179"/>
                  </a:cubicBezTo>
                  <a:cubicBezTo>
                    <a:pt x="54" y="179"/>
                    <a:pt x="18" y="142"/>
                    <a:pt x="18" y="98"/>
                  </a:cubicBezTo>
                  <a:cubicBezTo>
                    <a:pt x="18" y="54"/>
                    <a:pt x="54" y="18"/>
                    <a:pt x="98" y="18"/>
                  </a:cubicBezTo>
                  <a:cubicBezTo>
                    <a:pt x="110" y="18"/>
                    <a:pt x="121" y="20"/>
                    <a:pt x="131" y="25"/>
                  </a:cubicBezTo>
                  <a:cubicBezTo>
                    <a:pt x="111" y="63"/>
                    <a:pt x="102" y="81"/>
                    <a:pt x="102" y="81"/>
                  </a:cubicBezTo>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0" name="Freeform 1055"/>
            <p:cNvSpPr>
              <a:spLocks/>
            </p:cNvSpPr>
            <p:nvPr/>
          </p:nvSpPr>
          <p:spPr bwMode="auto">
            <a:xfrm>
              <a:off x="13288963" y="4102101"/>
              <a:ext cx="642938" cy="266700"/>
            </a:xfrm>
            <a:custGeom>
              <a:avLst/>
              <a:gdLst>
                <a:gd name="T0" fmla="*/ 142875 w 171"/>
                <a:gd name="T1" fmla="*/ 101421 h 71"/>
                <a:gd name="T2" fmla="*/ 552701 w 171"/>
                <a:gd name="T3" fmla="*/ 225380 h 71"/>
                <a:gd name="T4" fmla="*/ 582780 w 171"/>
                <a:gd name="T5" fmla="*/ 157766 h 71"/>
                <a:gd name="T6" fmla="*/ 124076 w 171"/>
                <a:gd name="T7" fmla="*/ 37563 h 71"/>
                <a:gd name="T8" fmla="*/ 0 w 171"/>
                <a:gd name="T9" fmla="*/ 120203 h 71"/>
                <a:gd name="T10" fmla="*/ 97757 w 171"/>
                <a:gd name="T11" fmla="*/ 120203 h 71"/>
                <a:gd name="T12" fmla="*/ 142875 w 171"/>
                <a:gd name="T13" fmla="*/ 10142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71">
                  <a:moveTo>
                    <a:pt x="38" y="27"/>
                  </a:moveTo>
                  <a:cubicBezTo>
                    <a:pt x="57" y="21"/>
                    <a:pt x="103" y="18"/>
                    <a:pt x="147" y="60"/>
                  </a:cubicBezTo>
                  <a:cubicBezTo>
                    <a:pt x="158" y="71"/>
                    <a:pt x="171" y="58"/>
                    <a:pt x="155" y="42"/>
                  </a:cubicBezTo>
                  <a:cubicBezTo>
                    <a:pt x="115" y="7"/>
                    <a:pt x="65" y="0"/>
                    <a:pt x="33" y="10"/>
                  </a:cubicBezTo>
                  <a:cubicBezTo>
                    <a:pt x="14" y="16"/>
                    <a:pt x="4" y="26"/>
                    <a:pt x="0" y="32"/>
                  </a:cubicBezTo>
                  <a:cubicBezTo>
                    <a:pt x="26" y="32"/>
                    <a:pt x="26" y="32"/>
                    <a:pt x="26" y="32"/>
                  </a:cubicBezTo>
                  <a:cubicBezTo>
                    <a:pt x="29" y="30"/>
                    <a:pt x="33" y="28"/>
                    <a:pt x="38" y="27"/>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1" name="Freeform 1056"/>
            <p:cNvSpPr>
              <a:spLocks noEditPoints="1"/>
            </p:cNvSpPr>
            <p:nvPr/>
          </p:nvSpPr>
          <p:spPr bwMode="auto">
            <a:xfrm>
              <a:off x="12961938" y="3917951"/>
              <a:ext cx="935038" cy="1041400"/>
            </a:xfrm>
            <a:custGeom>
              <a:avLst/>
              <a:gdLst>
                <a:gd name="T0" fmla="*/ 567031 w 249"/>
                <a:gd name="T1" fmla="*/ 304525 h 277"/>
                <a:gd name="T2" fmla="*/ 525724 w 249"/>
                <a:gd name="T3" fmla="*/ 304525 h 277"/>
                <a:gd name="T4" fmla="*/ 446866 w 249"/>
                <a:gd name="T5" fmla="*/ 304525 h 277"/>
                <a:gd name="T6" fmla="*/ 424335 w 249"/>
                <a:gd name="T7" fmla="*/ 304525 h 277"/>
                <a:gd name="T8" fmla="*/ 424335 w 249"/>
                <a:gd name="T9" fmla="*/ 304525 h 277"/>
                <a:gd name="T10" fmla="*/ 326700 w 249"/>
                <a:gd name="T11" fmla="*/ 304525 h 277"/>
                <a:gd name="T12" fmla="*/ 322945 w 249"/>
                <a:gd name="T13" fmla="*/ 304525 h 277"/>
                <a:gd name="T14" fmla="*/ 307924 w 249"/>
                <a:gd name="T15" fmla="*/ 304525 h 277"/>
                <a:gd name="T16" fmla="*/ 446866 w 249"/>
                <a:gd name="T17" fmla="*/ 67672 h 277"/>
                <a:gd name="T18" fmla="*/ 567031 w 249"/>
                <a:gd name="T19" fmla="*/ 67672 h 277"/>
                <a:gd name="T20" fmla="*/ 567031 w 249"/>
                <a:gd name="T21" fmla="*/ 0 h 277"/>
                <a:gd name="T22" fmla="*/ 345476 w 249"/>
                <a:gd name="T23" fmla="*/ 0 h 277"/>
                <a:gd name="T24" fmla="*/ 345476 w 249"/>
                <a:gd name="T25" fmla="*/ 67672 h 277"/>
                <a:gd name="T26" fmla="*/ 368007 w 249"/>
                <a:gd name="T27" fmla="*/ 67672 h 277"/>
                <a:gd name="T28" fmla="*/ 75103 w 249"/>
                <a:gd name="T29" fmla="*/ 575214 h 277"/>
                <a:gd name="T30" fmla="*/ 71348 w 249"/>
                <a:gd name="T31" fmla="*/ 575214 h 277"/>
                <a:gd name="T32" fmla="*/ 67593 w 249"/>
                <a:gd name="T33" fmla="*/ 575214 h 277"/>
                <a:gd name="T34" fmla="*/ 45062 w 249"/>
                <a:gd name="T35" fmla="*/ 458667 h 277"/>
                <a:gd name="T36" fmla="*/ 71348 w 249"/>
                <a:gd name="T37" fmla="*/ 458667 h 277"/>
                <a:gd name="T38" fmla="*/ 71348 w 249"/>
                <a:gd name="T39" fmla="*/ 424831 h 277"/>
                <a:gd name="T40" fmla="*/ 0 w 249"/>
                <a:gd name="T41" fmla="*/ 424831 h 277"/>
                <a:gd name="T42" fmla="*/ 0 w 249"/>
                <a:gd name="T43" fmla="*/ 458667 h 277"/>
                <a:gd name="T44" fmla="*/ 11266 w 249"/>
                <a:gd name="T45" fmla="*/ 458667 h 277"/>
                <a:gd name="T46" fmla="*/ 33797 w 249"/>
                <a:gd name="T47" fmla="*/ 582733 h 277"/>
                <a:gd name="T48" fmla="*/ 11266 w 249"/>
                <a:gd name="T49" fmla="*/ 601531 h 277"/>
                <a:gd name="T50" fmla="*/ 0 w 249"/>
                <a:gd name="T51" fmla="*/ 586492 h 277"/>
                <a:gd name="T52" fmla="*/ 0 w 249"/>
                <a:gd name="T53" fmla="*/ 710558 h 277"/>
                <a:gd name="T54" fmla="*/ 71348 w 249"/>
                <a:gd name="T55" fmla="*/ 748154 h 277"/>
                <a:gd name="T56" fmla="*/ 146452 w 249"/>
                <a:gd name="T57" fmla="*/ 706799 h 277"/>
                <a:gd name="T58" fmla="*/ 199024 w 249"/>
                <a:gd name="T59" fmla="*/ 706799 h 277"/>
                <a:gd name="T60" fmla="*/ 567031 w 249"/>
                <a:gd name="T61" fmla="*/ 1041400 h 277"/>
                <a:gd name="T62" fmla="*/ 935038 w 249"/>
                <a:gd name="T63" fmla="*/ 672962 h 277"/>
                <a:gd name="T64" fmla="*/ 567031 w 249"/>
                <a:gd name="T65" fmla="*/ 304525 h 277"/>
                <a:gd name="T66" fmla="*/ 199024 w 249"/>
                <a:gd name="T67" fmla="*/ 639126 h 277"/>
                <a:gd name="T68" fmla="*/ 153962 w 249"/>
                <a:gd name="T69" fmla="*/ 639126 h 277"/>
                <a:gd name="T70" fmla="*/ 138941 w 249"/>
                <a:gd name="T71" fmla="*/ 605290 h 277"/>
                <a:gd name="T72" fmla="*/ 277883 w 249"/>
                <a:gd name="T73" fmla="*/ 372197 h 277"/>
                <a:gd name="T74" fmla="*/ 352986 w 249"/>
                <a:gd name="T75" fmla="*/ 372197 h 277"/>
                <a:gd name="T76" fmla="*/ 199024 w 249"/>
                <a:gd name="T77" fmla="*/ 639126 h 277"/>
                <a:gd name="T78" fmla="*/ 567031 w 249"/>
                <a:gd name="T79" fmla="*/ 977487 h 277"/>
                <a:gd name="T80" fmla="*/ 274128 w 249"/>
                <a:gd name="T81" fmla="*/ 759432 h 277"/>
                <a:gd name="T82" fmla="*/ 236576 w 249"/>
                <a:gd name="T83" fmla="*/ 733116 h 277"/>
                <a:gd name="T84" fmla="*/ 270372 w 249"/>
                <a:gd name="T85" fmla="*/ 612809 h 277"/>
                <a:gd name="T86" fmla="*/ 514459 w 249"/>
                <a:gd name="T87" fmla="*/ 375957 h 277"/>
                <a:gd name="T88" fmla="*/ 630869 w 249"/>
                <a:gd name="T89" fmla="*/ 327082 h 277"/>
                <a:gd name="T90" fmla="*/ 638379 w 249"/>
                <a:gd name="T91" fmla="*/ 368438 h 277"/>
                <a:gd name="T92" fmla="*/ 882466 w 249"/>
                <a:gd name="T93" fmla="*/ 672962 h 277"/>
                <a:gd name="T94" fmla="*/ 567031 w 249"/>
                <a:gd name="T95" fmla="*/ 97748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 h="277">
                  <a:moveTo>
                    <a:pt x="151" y="81"/>
                  </a:moveTo>
                  <a:cubicBezTo>
                    <a:pt x="147" y="81"/>
                    <a:pt x="143" y="81"/>
                    <a:pt x="140" y="81"/>
                  </a:cubicBezTo>
                  <a:cubicBezTo>
                    <a:pt x="119" y="81"/>
                    <a:pt x="119" y="81"/>
                    <a:pt x="119" y="81"/>
                  </a:cubicBezTo>
                  <a:cubicBezTo>
                    <a:pt x="113" y="81"/>
                    <a:pt x="113" y="81"/>
                    <a:pt x="113" y="81"/>
                  </a:cubicBezTo>
                  <a:cubicBezTo>
                    <a:pt x="113" y="81"/>
                    <a:pt x="113" y="81"/>
                    <a:pt x="113" y="81"/>
                  </a:cubicBezTo>
                  <a:cubicBezTo>
                    <a:pt x="87" y="81"/>
                    <a:pt x="87" y="81"/>
                    <a:pt x="87" y="81"/>
                  </a:cubicBezTo>
                  <a:cubicBezTo>
                    <a:pt x="86" y="81"/>
                    <a:pt x="86" y="81"/>
                    <a:pt x="86" y="81"/>
                  </a:cubicBezTo>
                  <a:cubicBezTo>
                    <a:pt x="82" y="81"/>
                    <a:pt x="82" y="81"/>
                    <a:pt x="82" y="81"/>
                  </a:cubicBezTo>
                  <a:cubicBezTo>
                    <a:pt x="119" y="18"/>
                    <a:pt x="119" y="18"/>
                    <a:pt x="119" y="18"/>
                  </a:cubicBezTo>
                  <a:cubicBezTo>
                    <a:pt x="119" y="18"/>
                    <a:pt x="144" y="18"/>
                    <a:pt x="151" y="18"/>
                  </a:cubicBezTo>
                  <a:cubicBezTo>
                    <a:pt x="165" y="11"/>
                    <a:pt x="156" y="0"/>
                    <a:pt x="151" y="0"/>
                  </a:cubicBezTo>
                  <a:cubicBezTo>
                    <a:pt x="148" y="0"/>
                    <a:pt x="96" y="0"/>
                    <a:pt x="92" y="0"/>
                  </a:cubicBezTo>
                  <a:cubicBezTo>
                    <a:pt x="77" y="3"/>
                    <a:pt x="84" y="18"/>
                    <a:pt x="92" y="18"/>
                  </a:cubicBezTo>
                  <a:cubicBezTo>
                    <a:pt x="94" y="18"/>
                    <a:pt x="98" y="18"/>
                    <a:pt x="98" y="18"/>
                  </a:cubicBezTo>
                  <a:cubicBezTo>
                    <a:pt x="20" y="153"/>
                    <a:pt x="20" y="153"/>
                    <a:pt x="20" y="153"/>
                  </a:cubicBezTo>
                  <a:cubicBezTo>
                    <a:pt x="20" y="153"/>
                    <a:pt x="20" y="153"/>
                    <a:pt x="19" y="153"/>
                  </a:cubicBezTo>
                  <a:cubicBezTo>
                    <a:pt x="19" y="153"/>
                    <a:pt x="18" y="153"/>
                    <a:pt x="18" y="153"/>
                  </a:cubicBezTo>
                  <a:cubicBezTo>
                    <a:pt x="12" y="122"/>
                    <a:pt x="12" y="122"/>
                    <a:pt x="12" y="122"/>
                  </a:cubicBezTo>
                  <a:cubicBezTo>
                    <a:pt x="12" y="122"/>
                    <a:pt x="18" y="122"/>
                    <a:pt x="19" y="122"/>
                  </a:cubicBezTo>
                  <a:cubicBezTo>
                    <a:pt x="24" y="118"/>
                    <a:pt x="21" y="113"/>
                    <a:pt x="19" y="113"/>
                  </a:cubicBezTo>
                  <a:cubicBezTo>
                    <a:pt x="19" y="113"/>
                    <a:pt x="8" y="113"/>
                    <a:pt x="0" y="113"/>
                  </a:cubicBezTo>
                  <a:cubicBezTo>
                    <a:pt x="0" y="122"/>
                    <a:pt x="0" y="122"/>
                    <a:pt x="0" y="122"/>
                  </a:cubicBezTo>
                  <a:cubicBezTo>
                    <a:pt x="2" y="122"/>
                    <a:pt x="3" y="122"/>
                    <a:pt x="3" y="122"/>
                  </a:cubicBezTo>
                  <a:cubicBezTo>
                    <a:pt x="9" y="155"/>
                    <a:pt x="9" y="155"/>
                    <a:pt x="9" y="155"/>
                  </a:cubicBezTo>
                  <a:cubicBezTo>
                    <a:pt x="6" y="157"/>
                    <a:pt x="4" y="159"/>
                    <a:pt x="3" y="160"/>
                  </a:cubicBezTo>
                  <a:cubicBezTo>
                    <a:pt x="3" y="160"/>
                    <a:pt x="2" y="159"/>
                    <a:pt x="0" y="156"/>
                  </a:cubicBezTo>
                  <a:cubicBezTo>
                    <a:pt x="0" y="189"/>
                    <a:pt x="0" y="189"/>
                    <a:pt x="0" y="189"/>
                  </a:cubicBezTo>
                  <a:cubicBezTo>
                    <a:pt x="4" y="195"/>
                    <a:pt x="11" y="199"/>
                    <a:pt x="19" y="199"/>
                  </a:cubicBezTo>
                  <a:cubicBezTo>
                    <a:pt x="27" y="199"/>
                    <a:pt x="35" y="195"/>
                    <a:pt x="39" y="188"/>
                  </a:cubicBezTo>
                  <a:cubicBezTo>
                    <a:pt x="53" y="188"/>
                    <a:pt x="53" y="188"/>
                    <a:pt x="53" y="188"/>
                  </a:cubicBezTo>
                  <a:cubicBezTo>
                    <a:pt x="57" y="238"/>
                    <a:pt x="100" y="277"/>
                    <a:pt x="151" y="277"/>
                  </a:cubicBezTo>
                  <a:cubicBezTo>
                    <a:pt x="205" y="277"/>
                    <a:pt x="249" y="233"/>
                    <a:pt x="249" y="179"/>
                  </a:cubicBezTo>
                  <a:cubicBezTo>
                    <a:pt x="249" y="125"/>
                    <a:pt x="205" y="81"/>
                    <a:pt x="151" y="81"/>
                  </a:cubicBezTo>
                  <a:close/>
                  <a:moveTo>
                    <a:pt x="53" y="170"/>
                  </a:moveTo>
                  <a:cubicBezTo>
                    <a:pt x="41" y="170"/>
                    <a:pt x="41" y="170"/>
                    <a:pt x="41" y="170"/>
                  </a:cubicBezTo>
                  <a:cubicBezTo>
                    <a:pt x="41" y="167"/>
                    <a:pt x="39" y="164"/>
                    <a:pt x="37" y="161"/>
                  </a:cubicBezTo>
                  <a:cubicBezTo>
                    <a:pt x="74" y="99"/>
                    <a:pt x="74" y="99"/>
                    <a:pt x="74" y="99"/>
                  </a:cubicBezTo>
                  <a:cubicBezTo>
                    <a:pt x="94" y="99"/>
                    <a:pt x="94" y="99"/>
                    <a:pt x="94" y="99"/>
                  </a:cubicBezTo>
                  <a:cubicBezTo>
                    <a:pt x="71" y="116"/>
                    <a:pt x="55" y="141"/>
                    <a:pt x="53" y="170"/>
                  </a:cubicBezTo>
                  <a:close/>
                  <a:moveTo>
                    <a:pt x="151" y="260"/>
                  </a:moveTo>
                  <a:cubicBezTo>
                    <a:pt x="114" y="260"/>
                    <a:pt x="83" y="235"/>
                    <a:pt x="73" y="202"/>
                  </a:cubicBezTo>
                  <a:cubicBezTo>
                    <a:pt x="69" y="201"/>
                    <a:pt x="65" y="198"/>
                    <a:pt x="63" y="195"/>
                  </a:cubicBezTo>
                  <a:cubicBezTo>
                    <a:pt x="54" y="184"/>
                    <a:pt x="57" y="167"/>
                    <a:pt x="72" y="163"/>
                  </a:cubicBezTo>
                  <a:cubicBezTo>
                    <a:pt x="78" y="131"/>
                    <a:pt x="104" y="106"/>
                    <a:pt x="137" y="100"/>
                  </a:cubicBezTo>
                  <a:cubicBezTo>
                    <a:pt x="141" y="86"/>
                    <a:pt x="155" y="78"/>
                    <a:pt x="168" y="87"/>
                  </a:cubicBezTo>
                  <a:cubicBezTo>
                    <a:pt x="172" y="90"/>
                    <a:pt x="171" y="94"/>
                    <a:pt x="170" y="98"/>
                  </a:cubicBezTo>
                  <a:cubicBezTo>
                    <a:pt x="206" y="108"/>
                    <a:pt x="235" y="141"/>
                    <a:pt x="235" y="179"/>
                  </a:cubicBezTo>
                  <a:cubicBezTo>
                    <a:pt x="235" y="223"/>
                    <a:pt x="195" y="260"/>
                    <a:pt x="151" y="260"/>
                  </a:cubicBezTo>
                  <a:close/>
                </a:path>
              </a:pathLst>
            </a:custGeom>
            <a:solidFill>
              <a:srgbClr val="9C51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2" name="Freeform 1057"/>
            <p:cNvSpPr>
              <a:spLocks noEditPoints="1"/>
            </p:cNvSpPr>
            <p:nvPr/>
          </p:nvSpPr>
          <p:spPr bwMode="auto">
            <a:xfrm>
              <a:off x="12242800" y="4478338"/>
              <a:ext cx="225425" cy="225425"/>
            </a:xfrm>
            <a:custGeom>
              <a:avLst/>
              <a:gdLst>
                <a:gd name="T0" fmla="*/ 112713 w 60"/>
                <a:gd name="T1" fmla="*/ 0 h 60"/>
                <a:gd name="T2" fmla="*/ 0 w 60"/>
                <a:gd name="T3" fmla="*/ 112713 h 60"/>
                <a:gd name="T4" fmla="*/ 112713 w 60"/>
                <a:gd name="T5" fmla="*/ 225425 h 60"/>
                <a:gd name="T6" fmla="*/ 225425 w 60"/>
                <a:gd name="T7" fmla="*/ 112713 h 60"/>
                <a:gd name="T8" fmla="*/ 112713 w 60"/>
                <a:gd name="T9" fmla="*/ 0 h 60"/>
                <a:gd name="T10" fmla="*/ 112713 w 60"/>
                <a:gd name="T11" fmla="*/ 157798 h 60"/>
                <a:gd name="T12" fmla="*/ 67628 w 60"/>
                <a:gd name="T13" fmla="*/ 112713 h 60"/>
                <a:gd name="T14" fmla="*/ 112713 w 60"/>
                <a:gd name="T15" fmla="*/ 67628 h 60"/>
                <a:gd name="T16" fmla="*/ 154040 w 60"/>
                <a:gd name="T17" fmla="*/ 112713 h 60"/>
                <a:gd name="T18" fmla="*/ 112713 w 60"/>
                <a:gd name="T19" fmla="*/ 15779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42"/>
                  </a:moveTo>
                  <a:cubicBezTo>
                    <a:pt x="24" y="42"/>
                    <a:pt x="18" y="36"/>
                    <a:pt x="18" y="30"/>
                  </a:cubicBezTo>
                  <a:cubicBezTo>
                    <a:pt x="18" y="24"/>
                    <a:pt x="24" y="18"/>
                    <a:pt x="30" y="18"/>
                  </a:cubicBezTo>
                  <a:cubicBezTo>
                    <a:pt x="36" y="18"/>
                    <a:pt x="41" y="24"/>
                    <a:pt x="41" y="30"/>
                  </a:cubicBezTo>
                  <a:cubicBezTo>
                    <a:pt x="41" y="36"/>
                    <a:pt x="36" y="42"/>
                    <a:pt x="30" y="42"/>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3" name="Oval 1058"/>
            <p:cNvSpPr>
              <a:spLocks noChangeArrowheads="1"/>
            </p:cNvSpPr>
            <p:nvPr/>
          </p:nvSpPr>
          <p:spPr bwMode="auto">
            <a:xfrm>
              <a:off x="13431838" y="4478338"/>
              <a:ext cx="228600" cy="225425"/>
            </a:xfrm>
            <a:prstGeom prst="ellipse">
              <a:avLst/>
            </a:pr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34" name="Oval 1059"/>
            <p:cNvSpPr>
              <a:spLocks noChangeArrowheads="1"/>
            </p:cNvSpPr>
            <p:nvPr/>
          </p:nvSpPr>
          <p:spPr bwMode="auto">
            <a:xfrm>
              <a:off x="13503275" y="4546601"/>
              <a:ext cx="85725"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35" name="Freeform 1060"/>
            <p:cNvSpPr>
              <a:spLocks/>
            </p:cNvSpPr>
            <p:nvPr/>
          </p:nvSpPr>
          <p:spPr bwMode="auto">
            <a:xfrm>
              <a:off x="13261975" y="3894138"/>
              <a:ext cx="307975" cy="142875"/>
            </a:xfrm>
            <a:custGeom>
              <a:avLst/>
              <a:gdLst>
                <a:gd name="T0" fmla="*/ 307975 w 82"/>
                <a:gd name="T1" fmla="*/ 52638 h 38"/>
                <a:gd name="T2" fmla="*/ 217836 w 82"/>
                <a:gd name="T3" fmla="*/ 142875 h 38"/>
                <a:gd name="T4" fmla="*/ 52581 w 82"/>
                <a:gd name="T5" fmla="*/ 109036 h 38"/>
                <a:gd name="T6" fmla="*/ 0 w 82"/>
                <a:gd name="T7" fmla="*/ 52638 h 38"/>
                <a:gd name="T8" fmla="*/ 52581 w 82"/>
                <a:gd name="T9" fmla="*/ 0 h 38"/>
                <a:gd name="T10" fmla="*/ 255394 w 82"/>
                <a:gd name="T11" fmla="*/ 0 h 38"/>
                <a:gd name="T12" fmla="*/ 307975 w 82"/>
                <a:gd name="T13" fmla="*/ 526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82" y="14"/>
                  </a:moveTo>
                  <a:cubicBezTo>
                    <a:pt x="82" y="22"/>
                    <a:pt x="74" y="38"/>
                    <a:pt x="58" y="38"/>
                  </a:cubicBezTo>
                  <a:cubicBezTo>
                    <a:pt x="42" y="38"/>
                    <a:pt x="23" y="33"/>
                    <a:pt x="14" y="29"/>
                  </a:cubicBezTo>
                  <a:cubicBezTo>
                    <a:pt x="5" y="25"/>
                    <a:pt x="0" y="22"/>
                    <a:pt x="0" y="14"/>
                  </a:cubicBezTo>
                  <a:cubicBezTo>
                    <a:pt x="0" y="6"/>
                    <a:pt x="6" y="0"/>
                    <a:pt x="14" y="0"/>
                  </a:cubicBezTo>
                  <a:cubicBezTo>
                    <a:pt x="68" y="0"/>
                    <a:pt x="68" y="0"/>
                    <a:pt x="68" y="0"/>
                  </a:cubicBezTo>
                  <a:cubicBezTo>
                    <a:pt x="76" y="0"/>
                    <a:pt x="82" y="6"/>
                    <a:pt x="82" y="14"/>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6" name="Freeform 1061"/>
            <p:cNvSpPr>
              <a:spLocks/>
            </p:cNvSpPr>
            <p:nvPr/>
          </p:nvSpPr>
          <p:spPr bwMode="auto">
            <a:xfrm>
              <a:off x="12731750" y="3786188"/>
              <a:ext cx="192088" cy="82550"/>
            </a:xfrm>
            <a:custGeom>
              <a:avLst/>
              <a:gdLst>
                <a:gd name="T0" fmla="*/ 192088 w 51"/>
                <a:gd name="T1" fmla="*/ 41275 h 22"/>
                <a:gd name="T2" fmla="*/ 154424 w 51"/>
                <a:gd name="T3" fmla="*/ 82550 h 22"/>
                <a:gd name="T4" fmla="*/ 41431 w 51"/>
                <a:gd name="T5" fmla="*/ 82550 h 22"/>
                <a:gd name="T6" fmla="*/ 0 w 51"/>
                <a:gd name="T7" fmla="*/ 41275 h 22"/>
                <a:gd name="T8" fmla="*/ 41431 w 51"/>
                <a:gd name="T9" fmla="*/ 0 h 22"/>
                <a:gd name="T10" fmla="*/ 154424 w 51"/>
                <a:gd name="T11" fmla="*/ 0 h 22"/>
                <a:gd name="T12" fmla="*/ 192088 w 51"/>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2">
                  <a:moveTo>
                    <a:pt x="51" y="11"/>
                  </a:moveTo>
                  <a:cubicBezTo>
                    <a:pt x="51" y="17"/>
                    <a:pt x="46" y="22"/>
                    <a:pt x="41" y="22"/>
                  </a:cubicBezTo>
                  <a:cubicBezTo>
                    <a:pt x="11" y="22"/>
                    <a:pt x="11" y="22"/>
                    <a:pt x="11" y="22"/>
                  </a:cubicBezTo>
                  <a:cubicBezTo>
                    <a:pt x="5" y="22"/>
                    <a:pt x="0" y="17"/>
                    <a:pt x="0" y="11"/>
                  </a:cubicBezTo>
                  <a:cubicBezTo>
                    <a:pt x="0" y="5"/>
                    <a:pt x="5" y="0"/>
                    <a:pt x="11" y="0"/>
                  </a:cubicBezTo>
                  <a:cubicBezTo>
                    <a:pt x="41" y="0"/>
                    <a:pt x="41" y="0"/>
                    <a:pt x="41" y="0"/>
                  </a:cubicBezTo>
                  <a:cubicBezTo>
                    <a:pt x="46" y="0"/>
                    <a:pt x="51" y="5"/>
                    <a:pt x="51" y="1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7" name="Freeform 1062"/>
            <p:cNvSpPr>
              <a:spLocks/>
            </p:cNvSpPr>
            <p:nvPr/>
          </p:nvSpPr>
          <p:spPr bwMode="auto">
            <a:xfrm>
              <a:off x="12931775" y="4338638"/>
              <a:ext cx="119063" cy="46038"/>
            </a:xfrm>
            <a:custGeom>
              <a:avLst/>
              <a:gdLst>
                <a:gd name="T0" fmla="*/ 119063 w 32"/>
                <a:gd name="T1" fmla="*/ 23019 h 12"/>
                <a:gd name="T2" fmla="*/ 93018 w 32"/>
                <a:gd name="T3" fmla="*/ 46038 h 12"/>
                <a:gd name="T4" fmla="*/ 22324 w 32"/>
                <a:gd name="T5" fmla="*/ 46038 h 12"/>
                <a:gd name="T6" fmla="*/ 0 w 32"/>
                <a:gd name="T7" fmla="*/ 23019 h 12"/>
                <a:gd name="T8" fmla="*/ 22324 w 32"/>
                <a:gd name="T9" fmla="*/ 0 h 12"/>
                <a:gd name="T10" fmla="*/ 93018 w 32"/>
                <a:gd name="T11" fmla="*/ 0 h 12"/>
                <a:gd name="T12" fmla="*/ 119063 w 32"/>
                <a:gd name="T13" fmla="*/ 23019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2">
                  <a:moveTo>
                    <a:pt x="32" y="6"/>
                  </a:moveTo>
                  <a:cubicBezTo>
                    <a:pt x="32" y="9"/>
                    <a:pt x="29" y="12"/>
                    <a:pt x="25" y="12"/>
                  </a:cubicBezTo>
                  <a:cubicBezTo>
                    <a:pt x="6" y="12"/>
                    <a:pt x="6" y="12"/>
                    <a:pt x="6" y="12"/>
                  </a:cubicBezTo>
                  <a:cubicBezTo>
                    <a:pt x="3" y="12"/>
                    <a:pt x="0" y="9"/>
                    <a:pt x="0" y="6"/>
                  </a:cubicBezTo>
                  <a:cubicBezTo>
                    <a:pt x="0" y="2"/>
                    <a:pt x="3" y="0"/>
                    <a:pt x="6" y="0"/>
                  </a:cubicBezTo>
                  <a:cubicBezTo>
                    <a:pt x="25" y="0"/>
                    <a:pt x="25" y="0"/>
                    <a:pt x="25" y="0"/>
                  </a:cubicBezTo>
                  <a:cubicBezTo>
                    <a:pt x="29" y="0"/>
                    <a:pt x="32" y="2"/>
                    <a:pt x="32" y="6"/>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38" name="Oval 1063"/>
            <p:cNvSpPr>
              <a:spLocks noChangeArrowheads="1"/>
            </p:cNvSpPr>
            <p:nvPr/>
          </p:nvSpPr>
          <p:spPr bwMode="auto">
            <a:xfrm>
              <a:off x="12946063" y="4481513"/>
              <a:ext cx="195263" cy="195263"/>
            </a:xfrm>
            <a:prstGeom prst="ellipse">
              <a:avLst/>
            </a:pr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539" name="Freeform 1064"/>
            <p:cNvSpPr>
              <a:spLocks noEditPoints="1"/>
            </p:cNvSpPr>
            <p:nvPr/>
          </p:nvSpPr>
          <p:spPr bwMode="auto">
            <a:xfrm>
              <a:off x="11976100" y="4211638"/>
              <a:ext cx="758825" cy="758825"/>
            </a:xfrm>
            <a:custGeom>
              <a:avLst/>
              <a:gdLst>
                <a:gd name="T0" fmla="*/ 379413 w 202"/>
                <a:gd name="T1" fmla="*/ 758825 h 202"/>
                <a:gd name="T2" fmla="*/ 0 w 202"/>
                <a:gd name="T3" fmla="*/ 379413 h 202"/>
                <a:gd name="T4" fmla="*/ 379413 w 202"/>
                <a:gd name="T5" fmla="*/ 0 h 202"/>
                <a:gd name="T6" fmla="*/ 758825 w 202"/>
                <a:gd name="T7" fmla="*/ 379413 h 202"/>
                <a:gd name="T8" fmla="*/ 379413 w 202"/>
                <a:gd name="T9" fmla="*/ 758825 h 202"/>
                <a:gd name="T10" fmla="*/ 379413 w 202"/>
                <a:gd name="T11" fmla="*/ 78888 h 202"/>
                <a:gd name="T12" fmla="*/ 78888 w 202"/>
                <a:gd name="T13" fmla="*/ 379413 h 202"/>
                <a:gd name="T14" fmla="*/ 379413 w 202"/>
                <a:gd name="T15" fmla="*/ 679937 h 202"/>
                <a:gd name="T16" fmla="*/ 679937 w 202"/>
                <a:gd name="T17" fmla="*/ 379413 h 202"/>
                <a:gd name="T18" fmla="*/ 379413 w 202"/>
                <a:gd name="T19" fmla="*/ 7888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02">
                  <a:moveTo>
                    <a:pt x="101" y="202"/>
                  </a:moveTo>
                  <a:cubicBezTo>
                    <a:pt x="45" y="202"/>
                    <a:pt x="0" y="156"/>
                    <a:pt x="0" y="101"/>
                  </a:cubicBezTo>
                  <a:cubicBezTo>
                    <a:pt x="0" y="45"/>
                    <a:pt x="45" y="0"/>
                    <a:pt x="101" y="0"/>
                  </a:cubicBezTo>
                  <a:cubicBezTo>
                    <a:pt x="157" y="0"/>
                    <a:pt x="202" y="45"/>
                    <a:pt x="202" y="101"/>
                  </a:cubicBezTo>
                  <a:cubicBezTo>
                    <a:pt x="202" y="156"/>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0" name="Freeform 1065"/>
            <p:cNvSpPr>
              <a:spLocks noEditPoints="1"/>
            </p:cNvSpPr>
            <p:nvPr/>
          </p:nvSpPr>
          <p:spPr bwMode="auto">
            <a:xfrm>
              <a:off x="13152438" y="4206876"/>
              <a:ext cx="760413" cy="760413"/>
            </a:xfrm>
            <a:custGeom>
              <a:avLst/>
              <a:gdLst>
                <a:gd name="T0" fmla="*/ 380207 w 202"/>
                <a:gd name="T1" fmla="*/ 760413 h 202"/>
                <a:gd name="T2" fmla="*/ 0 w 202"/>
                <a:gd name="T3" fmla="*/ 380207 h 202"/>
                <a:gd name="T4" fmla="*/ 380207 w 202"/>
                <a:gd name="T5" fmla="*/ 0 h 202"/>
                <a:gd name="T6" fmla="*/ 760413 w 202"/>
                <a:gd name="T7" fmla="*/ 380207 h 202"/>
                <a:gd name="T8" fmla="*/ 380207 w 202"/>
                <a:gd name="T9" fmla="*/ 760413 h 202"/>
                <a:gd name="T10" fmla="*/ 380207 w 202"/>
                <a:gd name="T11" fmla="*/ 79053 h 202"/>
                <a:gd name="T12" fmla="*/ 79053 w 202"/>
                <a:gd name="T13" fmla="*/ 380207 h 202"/>
                <a:gd name="T14" fmla="*/ 380207 w 202"/>
                <a:gd name="T15" fmla="*/ 681360 h 202"/>
                <a:gd name="T16" fmla="*/ 681360 w 202"/>
                <a:gd name="T17" fmla="*/ 380207 h 202"/>
                <a:gd name="T18" fmla="*/ 380207 w 202"/>
                <a:gd name="T19" fmla="*/ 79053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02">
                  <a:moveTo>
                    <a:pt x="101" y="202"/>
                  </a:moveTo>
                  <a:cubicBezTo>
                    <a:pt x="46" y="202"/>
                    <a:pt x="0" y="157"/>
                    <a:pt x="0" y="101"/>
                  </a:cubicBezTo>
                  <a:cubicBezTo>
                    <a:pt x="0" y="46"/>
                    <a:pt x="46" y="0"/>
                    <a:pt x="101" y="0"/>
                  </a:cubicBezTo>
                  <a:cubicBezTo>
                    <a:pt x="157" y="0"/>
                    <a:pt x="202" y="46"/>
                    <a:pt x="202" y="101"/>
                  </a:cubicBezTo>
                  <a:cubicBezTo>
                    <a:pt x="202" y="157"/>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41" name="Freeform 1066"/>
            <p:cNvSpPr>
              <a:spLocks noEditPoints="1"/>
            </p:cNvSpPr>
            <p:nvPr/>
          </p:nvSpPr>
          <p:spPr bwMode="auto">
            <a:xfrm>
              <a:off x="12923838" y="4448176"/>
              <a:ext cx="766763" cy="288925"/>
            </a:xfrm>
            <a:custGeom>
              <a:avLst/>
              <a:gdLst>
                <a:gd name="T0" fmla="*/ 623935 w 204"/>
                <a:gd name="T1" fmla="*/ 30018 h 77"/>
                <a:gd name="T2" fmla="*/ 736694 w 204"/>
                <a:gd name="T3" fmla="*/ 142586 h 77"/>
                <a:gd name="T4" fmla="*/ 623935 w 204"/>
                <a:gd name="T5" fmla="*/ 255155 h 77"/>
                <a:gd name="T6" fmla="*/ 605141 w 204"/>
                <a:gd name="T7" fmla="*/ 255155 h 77"/>
                <a:gd name="T8" fmla="*/ 112759 w 204"/>
                <a:gd name="T9" fmla="*/ 217632 h 77"/>
                <a:gd name="T10" fmla="*/ 30069 w 204"/>
                <a:gd name="T11" fmla="*/ 131330 h 77"/>
                <a:gd name="T12" fmla="*/ 112759 w 204"/>
                <a:gd name="T13" fmla="*/ 48780 h 77"/>
                <a:gd name="T14" fmla="*/ 623935 w 204"/>
                <a:gd name="T15" fmla="*/ 30018 h 77"/>
                <a:gd name="T16" fmla="*/ 623935 w 204"/>
                <a:gd name="T17" fmla="*/ 0 h 77"/>
                <a:gd name="T18" fmla="*/ 620176 w 204"/>
                <a:gd name="T19" fmla="*/ 0 h 77"/>
                <a:gd name="T20" fmla="*/ 620176 w 204"/>
                <a:gd name="T21" fmla="*/ 0 h 77"/>
                <a:gd name="T22" fmla="*/ 112759 w 204"/>
                <a:gd name="T23" fmla="*/ 18761 h 77"/>
                <a:gd name="T24" fmla="*/ 0 w 204"/>
                <a:gd name="T25" fmla="*/ 131330 h 77"/>
                <a:gd name="T26" fmla="*/ 112759 w 204"/>
                <a:gd name="T27" fmla="*/ 247650 h 77"/>
                <a:gd name="T28" fmla="*/ 601383 w 204"/>
                <a:gd name="T29" fmla="*/ 285173 h 77"/>
                <a:gd name="T30" fmla="*/ 623935 w 204"/>
                <a:gd name="T31" fmla="*/ 288925 h 77"/>
                <a:gd name="T32" fmla="*/ 766763 w 204"/>
                <a:gd name="T33" fmla="*/ 142586 h 77"/>
                <a:gd name="T34" fmla="*/ 623935 w 204"/>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 h="77">
                  <a:moveTo>
                    <a:pt x="166" y="8"/>
                  </a:moveTo>
                  <a:cubicBezTo>
                    <a:pt x="182" y="8"/>
                    <a:pt x="196" y="21"/>
                    <a:pt x="196" y="38"/>
                  </a:cubicBezTo>
                  <a:cubicBezTo>
                    <a:pt x="196" y="55"/>
                    <a:pt x="182" y="68"/>
                    <a:pt x="166" y="68"/>
                  </a:cubicBezTo>
                  <a:cubicBezTo>
                    <a:pt x="164" y="68"/>
                    <a:pt x="163" y="68"/>
                    <a:pt x="161" y="68"/>
                  </a:cubicBezTo>
                  <a:cubicBezTo>
                    <a:pt x="30" y="58"/>
                    <a:pt x="30" y="58"/>
                    <a:pt x="30" y="58"/>
                  </a:cubicBezTo>
                  <a:cubicBezTo>
                    <a:pt x="18" y="58"/>
                    <a:pt x="8" y="48"/>
                    <a:pt x="8" y="35"/>
                  </a:cubicBezTo>
                  <a:cubicBezTo>
                    <a:pt x="8" y="23"/>
                    <a:pt x="18" y="13"/>
                    <a:pt x="30" y="13"/>
                  </a:cubicBezTo>
                  <a:cubicBezTo>
                    <a:pt x="166" y="8"/>
                    <a:pt x="166" y="8"/>
                    <a:pt x="166" y="8"/>
                  </a:cubicBezTo>
                  <a:moveTo>
                    <a:pt x="166" y="0"/>
                  </a:moveTo>
                  <a:cubicBezTo>
                    <a:pt x="165" y="0"/>
                    <a:pt x="165" y="0"/>
                    <a:pt x="165" y="0"/>
                  </a:cubicBezTo>
                  <a:cubicBezTo>
                    <a:pt x="165" y="0"/>
                    <a:pt x="165" y="0"/>
                    <a:pt x="165" y="0"/>
                  </a:cubicBezTo>
                  <a:cubicBezTo>
                    <a:pt x="30" y="5"/>
                    <a:pt x="30" y="5"/>
                    <a:pt x="30" y="5"/>
                  </a:cubicBezTo>
                  <a:cubicBezTo>
                    <a:pt x="13" y="5"/>
                    <a:pt x="0" y="19"/>
                    <a:pt x="0" y="35"/>
                  </a:cubicBezTo>
                  <a:cubicBezTo>
                    <a:pt x="0" y="52"/>
                    <a:pt x="13" y="66"/>
                    <a:pt x="30" y="66"/>
                  </a:cubicBezTo>
                  <a:cubicBezTo>
                    <a:pt x="160" y="76"/>
                    <a:pt x="160" y="76"/>
                    <a:pt x="160" y="76"/>
                  </a:cubicBezTo>
                  <a:cubicBezTo>
                    <a:pt x="162" y="76"/>
                    <a:pt x="164" y="77"/>
                    <a:pt x="166" y="77"/>
                  </a:cubicBezTo>
                  <a:cubicBezTo>
                    <a:pt x="187" y="77"/>
                    <a:pt x="204" y="59"/>
                    <a:pt x="204" y="38"/>
                  </a:cubicBezTo>
                  <a:cubicBezTo>
                    <a:pt x="204" y="17"/>
                    <a:pt x="187" y="0"/>
                    <a:pt x="166" y="0"/>
                  </a:cubicBezTo>
                  <a:close/>
                </a:path>
              </a:pathLst>
            </a:custGeom>
            <a:solidFill>
              <a:srgbClr val="353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6" name="组合 1083"/>
          <p:cNvGrpSpPr>
            <a:grpSpLocks/>
          </p:cNvGrpSpPr>
          <p:nvPr/>
        </p:nvGrpSpPr>
        <p:grpSpPr bwMode="auto">
          <a:xfrm>
            <a:off x="792163" y="4003675"/>
            <a:ext cx="1108075" cy="1108075"/>
            <a:chOff x="747066" y="2757175"/>
            <a:chExt cx="1108900" cy="1108107"/>
          </a:xfrm>
        </p:grpSpPr>
        <p:sp>
          <p:nvSpPr>
            <p:cNvPr id="50485" name="Oval 5"/>
            <p:cNvSpPr>
              <a:spLocks noChangeArrowheads="1"/>
            </p:cNvSpPr>
            <p:nvPr/>
          </p:nvSpPr>
          <p:spPr bwMode="auto">
            <a:xfrm>
              <a:off x="747066" y="2757175"/>
              <a:ext cx="1108900"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86" name="Freeform 6"/>
            <p:cNvSpPr>
              <a:spLocks/>
            </p:cNvSpPr>
            <p:nvPr/>
          </p:nvSpPr>
          <p:spPr bwMode="auto">
            <a:xfrm>
              <a:off x="1264393" y="3132399"/>
              <a:ext cx="424719" cy="269842"/>
            </a:xfrm>
            <a:custGeom>
              <a:avLst/>
              <a:gdLst>
                <a:gd name="T0" fmla="*/ 424719 w 532"/>
                <a:gd name="T1" fmla="*/ 166057 h 338"/>
                <a:gd name="T2" fmla="*/ 226730 w 532"/>
                <a:gd name="T3" fmla="*/ 0 h 338"/>
                <a:gd name="T4" fmla="*/ 41514 w 532"/>
                <a:gd name="T5" fmla="*/ 96600 h 338"/>
                <a:gd name="T6" fmla="*/ 0 w 532"/>
                <a:gd name="T7" fmla="*/ 225134 h 338"/>
                <a:gd name="T8" fmla="*/ 334506 w 532"/>
                <a:gd name="T9" fmla="*/ 269842 h 338"/>
                <a:gd name="T10" fmla="*/ 424719 w 532"/>
                <a:gd name="T11" fmla="*/ 166057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338">
                  <a:moveTo>
                    <a:pt x="532" y="208"/>
                  </a:moveTo>
                  <a:lnTo>
                    <a:pt x="284" y="0"/>
                  </a:lnTo>
                  <a:lnTo>
                    <a:pt x="52" y="121"/>
                  </a:lnTo>
                  <a:lnTo>
                    <a:pt x="0" y="282"/>
                  </a:lnTo>
                  <a:lnTo>
                    <a:pt x="419" y="338"/>
                  </a:lnTo>
                  <a:lnTo>
                    <a:pt x="532" y="208"/>
                  </a:ln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7" name="Freeform 7"/>
            <p:cNvSpPr>
              <a:spLocks/>
            </p:cNvSpPr>
            <p:nvPr/>
          </p:nvSpPr>
          <p:spPr bwMode="auto">
            <a:xfrm>
              <a:off x="1251620" y="3197065"/>
              <a:ext cx="182821" cy="281019"/>
            </a:xfrm>
            <a:custGeom>
              <a:avLst/>
              <a:gdLst>
                <a:gd name="T0" fmla="*/ 30156 w 97"/>
                <a:gd name="T1" fmla="*/ 271589 h 149"/>
                <a:gd name="T2" fmla="*/ 30156 w 97"/>
                <a:gd name="T3" fmla="*/ 271589 h 149"/>
                <a:gd name="T4" fmla="*/ 9424 w 97"/>
                <a:gd name="T5" fmla="*/ 218780 h 149"/>
                <a:gd name="T6" fmla="*/ 99892 w 97"/>
                <a:gd name="T7" fmla="*/ 28291 h 149"/>
                <a:gd name="T8" fmla="*/ 154550 w 97"/>
                <a:gd name="T9" fmla="*/ 9430 h 149"/>
                <a:gd name="T10" fmla="*/ 154550 w 97"/>
                <a:gd name="T11" fmla="*/ 9430 h 149"/>
                <a:gd name="T12" fmla="*/ 173397 w 97"/>
                <a:gd name="T13" fmla="*/ 62239 h 149"/>
                <a:gd name="T14" fmla="*/ 82929 w 97"/>
                <a:gd name="T15" fmla="*/ 250842 h 149"/>
                <a:gd name="T16" fmla="*/ 30156 w 97"/>
                <a:gd name="T17" fmla="*/ 271589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149">
                  <a:moveTo>
                    <a:pt x="16" y="144"/>
                  </a:moveTo>
                  <a:cubicBezTo>
                    <a:pt x="16" y="144"/>
                    <a:pt x="16" y="144"/>
                    <a:pt x="16" y="144"/>
                  </a:cubicBezTo>
                  <a:cubicBezTo>
                    <a:pt x="5" y="139"/>
                    <a:pt x="0" y="126"/>
                    <a:pt x="5" y="116"/>
                  </a:cubicBezTo>
                  <a:cubicBezTo>
                    <a:pt x="53" y="15"/>
                    <a:pt x="53" y="15"/>
                    <a:pt x="53" y="15"/>
                  </a:cubicBezTo>
                  <a:cubicBezTo>
                    <a:pt x="59" y="5"/>
                    <a:pt x="71" y="0"/>
                    <a:pt x="82" y="5"/>
                  </a:cubicBezTo>
                  <a:cubicBezTo>
                    <a:pt x="82" y="5"/>
                    <a:pt x="82" y="5"/>
                    <a:pt x="82" y="5"/>
                  </a:cubicBezTo>
                  <a:cubicBezTo>
                    <a:pt x="92" y="9"/>
                    <a:pt x="97" y="22"/>
                    <a:pt x="92" y="33"/>
                  </a:cubicBezTo>
                  <a:cubicBezTo>
                    <a:pt x="44" y="133"/>
                    <a:pt x="44" y="133"/>
                    <a:pt x="44" y="133"/>
                  </a:cubicBezTo>
                  <a:cubicBezTo>
                    <a:pt x="39" y="144"/>
                    <a:pt x="27" y="149"/>
                    <a:pt x="16" y="14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8" name="Freeform 8"/>
            <p:cNvSpPr>
              <a:spLocks/>
            </p:cNvSpPr>
            <p:nvPr/>
          </p:nvSpPr>
          <p:spPr bwMode="auto">
            <a:xfrm>
              <a:off x="1336244" y="3189081"/>
              <a:ext cx="149290" cy="289002"/>
            </a:xfrm>
            <a:custGeom>
              <a:avLst/>
              <a:gdLst>
                <a:gd name="T0" fmla="*/ 34015 w 79"/>
                <a:gd name="T1" fmla="*/ 283335 h 153"/>
                <a:gd name="T2" fmla="*/ 34015 w 79"/>
                <a:gd name="T3" fmla="*/ 283335 h 153"/>
                <a:gd name="T4" fmla="*/ 5669 w 79"/>
                <a:gd name="T5" fmla="*/ 234224 h 153"/>
                <a:gd name="T6" fmla="*/ 66141 w 79"/>
                <a:gd name="T7" fmla="*/ 34000 h 153"/>
                <a:gd name="T8" fmla="*/ 115275 w 79"/>
                <a:gd name="T9" fmla="*/ 5667 h 153"/>
                <a:gd name="T10" fmla="*/ 115275 w 79"/>
                <a:gd name="T11" fmla="*/ 5667 h 153"/>
                <a:gd name="T12" fmla="*/ 143621 w 79"/>
                <a:gd name="T13" fmla="*/ 54778 h 153"/>
                <a:gd name="T14" fmla="*/ 83149 w 79"/>
                <a:gd name="T15" fmla="*/ 255002 h 153"/>
                <a:gd name="T16" fmla="*/ 34015 w 79"/>
                <a:gd name="T17" fmla="*/ 283335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153">
                  <a:moveTo>
                    <a:pt x="18" y="150"/>
                  </a:moveTo>
                  <a:cubicBezTo>
                    <a:pt x="18" y="150"/>
                    <a:pt x="18" y="150"/>
                    <a:pt x="18" y="150"/>
                  </a:cubicBezTo>
                  <a:cubicBezTo>
                    <a:pt x="7" y="147"/>
                    <a:pt x="0" y="136"/>
                    <a:pt x="3" y="124"/>
                  </a:cubicBezTo>
                  <a:cubicBezTo>
                    <a:pt x="35" y="18"/>
                    <a:pt x="35" y="18"/>
                    <a:pt x="35" y="18"/>
                  </a:cubicBezTo>
                  <a:cubicBezTo>
                    <a:pt x="38" y="6"/>
                    <a:pt x="49" y="0"/>
                    <a:pt x="61" y="3"/>
                  </a:cubicBezTo>
                  <a:cubicBezTo>
                    <a:pt x="61" y="3"/>
                    <a:pt x="61" y="3"/>
                    <a:pt x="61" y="3"/>
                  </a:cubicBezTo>
                  <a:cubicBezTo>
                    <a:pt x="72" y="6"/>
                    <a:pt x="79" y="17"/>
                    <a:pt x="76" y="29"/>
                  </a:cubicBezTo>
                  <a:cubicBezTo>
                    <a:pt x="44" y="135"/>
                    <a:pt x="44" y="135"/>
                    <a:pt x="44" y="135"/>
                  </a:cubicBezTo>
                  <a:cubicBezTo>
                    <a:pt x="41" y="146"/>
                    <a:pt x="29" y="153"/>
                    <a:pt x="18" y="15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9" name="Freeform 9"/>
            <p:cNvSpPr>
              <a:spLocks/>
            </p:cNvSpPr>
            <p:nvPr/>
          </p:nvSpPr>
          <p:spPr bwMode="auto">
            <a:xfrm>
              <a:off x="1423264" y="3181896"/>
              <a:ext cx="84624" cy="290599"/>
            </a:xfrm>
            <a:custGeom>
              <a:avLst/>
              <a:gdLst>
                <a:gd name="T0" fmla="*/ 41372 w 45"/>
                <a:gd name="T1" fmla="*/ 290599 h 154"/>
                <a:gd name="T2" fmla="*/ 41372 w 45"/>
                <a:gd name="T3" fmla="*/ 290599 h 154"/>
                <a:gd name="T4" fmla="*/ 0 w 45"/>
                <a:gd name="T5" fmla="*/ 250972 h 154"/>
                <a:gd name="T6" fmla="*/ 3761 w 45"/>
                <a:gd name="T7" fmla="*/ 39627 h 154"/>
                <a:gd name="T8" fmla="*/ 43252 w 45"/>
                <a:gd name="T9" fmla="*/ 0 h 154"/>
                <a:gd name="T10" fmla="*/ 43252 w 45"/>
                <a:gd name="T11" fmla="*/ 0 h 154"/>
                <a:gd name="T12" fmla="*/ 84624 w 45"/>
                <a:gd name="T13" fmla="*/ 39627 h 154"/>
                <a:gd name="T14" fmla="*/ 80863 w 45"/>
                <a:gd name="T15" fmla="*/ 249085 h 154"/>
                <a:gd name="T16" fmla="*/ 4137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1"/>
                    <a:pt x="2" y="21"/>
                    <a:pt x="2" y="21"/>
                  </a:cubicBezTo>
                  <a:cubicBezTo>
                    <a:pt x="2" y="10"/>
                    <a:pt x="11" y="0"/>
                    <a:pt x="23" y="0"/>
                  </a:cubicBezTo>
                  <a:cubicBezTo>
                    <a:pt x="23" y="0"/>
                    <a:pt x="23" y="0"/>
                    <a:pt x="23" y="0"/>
                  </a:cubicBezTo>
                  <a:cubicBezTo>
                    <a:pt x="35" y="0"/>
                    <a:pt x="44" y="9"/>
                    <a:pt x="45" y="21"/>
                  </a:cubicBezTo>
                  <a:cubicBezTo>
                    <a:pt x="43" y="132"/>
                    <a:pt x="43" y="132"/>
                    <a:pt x="43" y="132"/>
                  </a:cubicBezTo>
                  <a:cubicBezTo>
                    <a:pt x="43" y="144"/>
                    <a:pt x="34" y="154"/>
                    <a:pt x="22" y="15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0" name="Freeform 10"/>
            <p:cNvSpPr>
              <a:spLocks/>
            </p:cNvSpPr>
            <p:nvPr/>
          </p:nvSpPr>
          <p:spPr bwMode="auto">
            <a:xfrm>
              <a:off x="1487131" y="3244167"/>
              <a:ext cx="302572" cy="260261"/>
            </a:xfrm>
            <a:custGeom>
              <a:avLst/>
              <a:gdLst>
                <a:gd name="T0" fmla="*/ 145613 w 160"/>
                <a:gd name="T1" fmla="*/ 24517 h 138"/>
                <a:gd name="T2" fmla="*/ 295008 w 160"/>
                <a:gd name="T3" fmla="*/ 165964 h 138"/>
                <a:gd name="T4" fmla="*/ 130484 w 160"/>
                <a:gd name="T5" fmla="*/ 252717 h 138"/>
                <a:gd name="T6" fmla="*/ 3782 w 160"/>
                <a:gd name="T7" fmla="*/ 145218 h 138"/>
                <a:gd name="T8" fmla="*/ 145613 w 160"/>
                <a:gd name="T9" fmla="*/ 2451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38">
                  <a:moveTo>
                    <a:pt x="77" y="13"/>
                  </a:moveTo>
                  <a:cubicBezTo>
                    <a:pt x="120" y="0"/>
                    <a:pt x="160" y="56"/>
                    <a:pt x="156" y="88"/>
                  </a:cubicBezTo>
                  <a:cubicBezTo>
                    <a:pt x="151" y="119"/>
                    <a:pt x="113" y="138"/>
                    <a:pt x="69" y="134"/>
                  </a:cubicBezTo>
                  <a:cubicBezTo>
                    <a:pt x="25" y="130"/>
                    <a:pt x="0" y="93"/>
                    <a:pt x="2" y="77"/>
                  </a:cubicBezTo>
                  <a:cubicBezTo>
                    <a:pt x="5" y="60"/>
                    <a:pt x="35" y="27"/>
                    <a:pt x="77" y="1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1" name="Freeform 11"/>
            <p:cNvSpPr>
              <a:spLocks/>
            </p:cNvSpPr>
            <p:nvPr/>
          </p:nvSpPr>
          <p:spPr bwMode="auto">
            <a:xfrm>
              <a:off x="1445617" y="3075716"/>
              <a:ext cx="292992" cy="275430"/>
            </a:xfrm>
            <a:custGeom>
              <a:avLst/>
              <a:gdLst>
                <a:gd name="T0" fmla="*/ 281650 w 155"/>
                <a:gd name="T1" fmla="*/ 245246 h 146"/>
                <a:gd name="T2" fmla="*/ 281650 w 155"/>
                <a:gd name="T3" fmla="*/ 245246 h 146"/>
                <a:gd name="T4" fmla="*/ 226833 w 155"/>
                <a:gd name="T5" fmla="*/ 260338 h 146"/>
                <a:gd name="T6" fmla="*/ 26464 w 155"/>
                <a:gd name="T7" fmla="*/ 81120 h 146"/>
                <a:gd name="T8" fmla="*/ 11342 w 155"/>
                <a:gd name="T9" fmla="*/ 26411 h 146"/>
                <a:gd name="T10" fmla="*/ 11342 w 155"/>
                <a:gd name="T11" fmla="*/ 26411 h 146"/>
                <a:gd name="T12" fmla="*/ 66159 w 155"/>
                <a:gd name="T13" fmla="*/ 11319 h 146"/>
                <a:gd name="T14" fmla="*/ 266528 w 155"/>
                <a:gd name="T15" fmla="*/ 190537 h 146"/>
                <a:gd name="T16" fmla="*/ 281650 w 155"/>
                <a:gd name="T17" fmla="*/ 2452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46">
                  <a:moveTo>
                    <a:pt x="149" y="130"/>
                  </a:moveTo>
                  <a:cubicBezTo>
                    <a:pt x="149" y="130"/>
                    <a:pt x="149" y="130"/>
                    <a:pt x="149" y="130"/>
                  </a:cubicBezTo>
                  <a:cubicBezTo>
                    <a:pt x="143" y="140"/>
                    <a:pt x="129" y="146"/>
                    <a:pt x="120" y="138"/>
                  </a:cubicBezTo>
                  <a:cubicBezTo>
                    <a:pt x="14" y="43"/>
                    <a:pt x="14" y="43"/>
                    <a:pt x="14" y="43"/>
                  </a:cubicBezTo>
                  <a:cubicBezTo>
                    <a:pt x="5" y="35"/>
                    <a:pt x="0" y="24"/>
                    <a:pt x="6" y="14"/>
                  </a:cubicBezTo>
                  <a:cubicBezTo>
                    <a:pt x="6" y="14"/>
                    <a:pt x="6" y="14"/>
                    <a:pt x="6" y="14"/>
                  </a:cubicBezTo>
                  <a:cubicBezTo>
                    <a:pt x="12" y="4"/>
                    <a:pt x="25" y="0"/>
                    <a:pt x="35" y="6"/>
                  </a:cubicBezTo>
                  <a:cubicBezTo>
                    <a:pt x="141" y="101"/>
                    <a:pt x="141" y="101"/>
                    <a:pt x="141" y="101"/>
                  </a:cubicBezTo>
                  <a:cubicBezTo>
                    <a:pt x="150" y="109"/>
                    <a:pt x="155" y="120"/>
                    <a:pt x="149" y="13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2" name="Freeform 12"/>
            <p:cNvSpPr>
              <a:spLocks/>
            </p:cNvSpPr>
            <p:nvPr/>
          </p:nvSpPr>
          <p:spPr bwMode="auto">
            <a:xfrm>
              <a:off x="1283553" y="3078111"/>
              <a:ext cx="251478" cy="160468"/>
            </a:xfrm>
            <a:custGeom>
              <a:avLst/>
              <a:gdLst>
                <a:gd name="T0" fmla="*/ 7563 w 133"/>
                <a:gd name="T1" fmla="*/ 128374 h 85"/>
                <a:gd name="T2" fmla="*/ 7563 w 133"/>
                <a:gd name="T3" fmla="*/ 128374 h 85"/>
                <a:gd name="T4" fmla="*/ 32144 w 133"/>
                <a:gd name="T5" fmla="*/ 75514 h 85"/>
                <a:gd name="T6" fmla="*/ 190972 w 133"/>
                <a:gd name="T7" fmla="*/ 7551 h 85"/>
                <a:gd name="T8" fmla="*/ 243915 w 133"/>
                <a:gd name="T9" fmla="*/ 32094 h 85"/>
                <a:gd name="T10" fmla="*/ 243915 w 133"/>
                <a:gd name="T11" fmla="*/ 32094 h 85"/>
                <a:gd name="T12" fmla="*/ 219334 w 133"/>
                <a:gd name="T13" fmla="*/ 83066 h 85"/>
                <a:gd name="T14" fmla="*/ 60506 w 133"/>
                <a:gd name="T15" fmla="*/ 151029 h 85"/>
                <a:gd name="T16" fmla="*/ 7563 w 133"/>
                <a:gd name="T17" fmla="*/ 128374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5">
                  <a:moveTo>
                    <a:pt x="4" y="68"/>
                  </a:moveTo>
                  <a:cubicBezTo>
                    <a:pt x="4" y="68"/>
                    <a:pt x="4" y="68"/>
                    <a:pt x="4" y="68"/>
                  </a:cubicBezTo>
                  <a:cubicBezTo>
                    <a:pt x="0" y="57"/>
                    <a:pt x="6" y="45"/>
                    <a:pt x="17" y="40"/>
                  </a:cubicBezTo>
                  <a:cubicBezTo>
                    <a:pt x="101" y="4"/>
                    <a:pt x="101" y="4"/>
                    <a:pt x="101" y="4"/>
                  </a:cubicBezTo>
                  <a:cubicBezTo>
                    <a:pt x="112" y="0"/>
                    <a:pt x="124" y="6"/>
                    <a:pt x="129" y="17"/>
                  </a:cubicBezTo>
                  <a:cubicBezTo>
                    <a:pt x="129" y="17"/>
                    <a:pt x="129" y="17"/>
                    <a:pt x="129" y="17"/>
                  </a:cubicBezTo>
                  <a:cubicBezTo>
                    <a:pt x="133" y="28"/>
                    <a:pt x="127" y="40"/>
                    <a:pt x="116" y="44"/>
                  </a:cubicBezTo>
                  <a:cubicBezTo>
                    <a:pt x="32" y="80"/>
                    <a:pt x="32" y="80"/>
                    <a:pt x="32" y="80"/>
                  </a:cubicBezTo>
                  <a:cubicBezTo>
                    <a:pt x="21" y="85"/>
                    <a:pt x="9" y="79"/>
                    <a:pt x="4" y="6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3" name="Freeform 13"/>
            <p:cNvSpPr>
              <a:spLocks/>
            </p:cNvSpPr>
            <p:nvPr/>
          </p:nvSpPr>
          <p:spPr bwMode="auto">
            <a:xfrm>
              <a:off x="1166197" y="3149164"/>
              <a:ext cx="201981" cy="272237"/>
            </a:xfrm>
            <a:custGeom>
              <a:avLst/>
              <a:gdLst>
                <a:gd name="T0" fmla="*/ 26427 w 107"/>
                <a:gd name="T1" fmla="*/ 260894 h 144"/>
                <a:gd name="T2" fmla="*/ 26427 w 107"/>
                <a:gd name="T3" fmla="*/ 260894 h 144"/>
                <a:gd name="T4" fmla="*/ 11326 w 107"/>
                <a:gd name="T5" fmla="*/ 206068 h 144"/>
                <a:gd name="T6" fmla="*/ 122699 w 107"/>
                <a:gd name="T7" fmla="*/ 26467 h 144"/>
                <a:gd name="T8" fmla="*/ 177441 w 107"/>
                <a:gd name="T9" fmla="*/ 11343 h 144"/>
                <a:gd name="T10" fmla="*/ 177441 w 107"/>
                <a:gd name="T11" fmla="*/ 11343 h 144"/>
                <a:gd name="T12" fmla="*/ 190655 w 107"/>
                <a:gd name="T13" fmla="*/ 66169 h 144"/>
                <a:gd name="T14" fmla="*/ 81170 w 107"/>
                <a:gd name="T15" fmla="*/ 245770 h 144"/>
                <a:gd name="T16" fmla="*/ 26427 w 107"/>
                <a:gd name="T17" fmla="*/ 26089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44">
                  <a:moveTo>
                    <a:pt x="14" y="138"/>
                  </a:moveTo>
                  <a:cubicBezTo>
                    <a:pt x="14" y="138"/>
                    <a:pt x="14" y="138"/>
                    <a:pt x="14" y="138"/>
                  </a:cubicBezTo>
                  <a:cubicBezTo>
                    <a:pt x="3" y="132"/>
                    <a:pt x="0" y="119"/>
                    <a:pt x="6" y="109"/>
                  </a:cubicBezTo>
                  <a:cubicBezTo>
                    <a:pt x="65" y="14"/>
                    <a:pt x="65" y="14"/>
                    <a:pt x="65" y="14"/>
                  </a:cubicBezTo>
                  <a:cubicBezTo>
                    <a:pt x="71" y="4"/>
                    <a:pt x="84" y="0"/>
                    <a:pt x="94" y="6"/>
                  </a:cubicBezTo>
                  <a:cubicBezTo>
                    <a:pt x="94" y="6"/>
                    <a:pt x="94" y="6"/>
                    <a:pt x="94" y="6"/>
                  </a:cubicBezTo>
                  <a:cubicBezTo>
                    <a:pt x="104" y="12"/>
                    <a:pt x="107" y="25"/>
                    <a:pt x="101" y="35"/>
                  </a:cubicBezTo>
                  <a:cubicBezTo>
                    <a:pt x="43" y="130"/>
                    <a:pt x="43" y="130"/>
                    <a:pt x="43" y="130"/>
                  </a:cubicBezTo>
                  <a:cubicBezTo>
                    <a:pt x="36" y="140"/>
                    <a:pt x="24" y="144"/>
                    <a:pt x="14" y="13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4" name="Freeform 14"/>
            <p:cNvSpPr>
              <a:spLocks/>
            </p:cNvSpPr>
            <p:nvPr/>
          </p:nvSpPr>
          <p:spPr bwMode="auto">
            <a:xfrm>
              <a:off x="1427255" y="3071724"/>
              <a:ext cx="247487" cy="323331"/>
            </a:xfrm>
            <a:custGeom>
              <a:avLst/>
              <a:gdLst>
                <a:gd name="T0" fmla="*/ 9446 w 131"/>
                <a:gd name="T1" fmla="*/ 121013 h 171"/>
                <a:gd name="T2" fmla="*/ 83125 w 131"/>
                <a:gd name="T3" fmla="*/ 274170 h 171"/>
                <a:gd name="T4" fmla="*/ 247487 w 131"/>
                <a:gd name="T5" fmla="*/ 323331 h 171"/>
                <a:gd name="T6" fmla="*/ 226706 w 131"/>
                <a:gd name="T7" fmla="*/ 168283 h 171"/>
                <a:gd name="T8" fmla="*/ 9446 w 131"/>
                <a:gd name="T9" fmla="*/ 121013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1">
                  <a:moveTo>
                    <a:pt x="5" y="64"/>
                  </a:moveTo>
                  <a:cubicBezTo>
                    <a:pt x="22" y="75"/>
                    <a:pt x="88" y="120"/>
                    <a:pt x="44" y="145"/>
                  </a:cubicBezTo>
                  <a:cubicBezTo>
                    <a:pt x="0" y="170"/>
                    <a:pt x="131" y="171"/>
                    <a:pt x="131" y="171"/>
                  </a:cubicBezTo>
                  <a:cubicBezTo>
                    <a:pt x="120" y="89"/>
                    <a:pt x="120" y="89"/>
                    <a:pt x="120" y="89"/>
                  </a:cubicBezTo>
                  <a:cubicBezTo>
                    <a:pt x="120" y="89"/>
                    <a:pt x="60" y="0"/>
                    <a:pt x="5" y="6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5" name="Freeform 15"/>
            <p:cNvSpPr>
              <a:spLocks/>
            </p:cNvSpPr>
            <p:nvPr/>
          </p:nvSpPr>
          <p:spPr bwMode="auto">
            <a:xfrm>
              <a:off x="1618060" y="3244167"/>
              <a:ext cx="181224" cy="243496"/>
            </a:xfrm>
            <a:custGeom>
              <a:avLst/>
              <a:gdLst>
                <a:gd name="T0" fmla="*/ 41514 w 227"/>
                <a:gd name="T1" fmla="*/ 0 h 305"/>
                <a:gd name="T2" fmla="*/ 0 w 227"/>
                <a:gd name="T3" fmla="*/ 197990 h 305"/>
                <a:gd name="T4" fmla="*/ 116558 w 227"/>
                <a:gd name="T5" fmla="*/ 243496 h 305"/>
                <a:gd name="T6" fmla="*/ 181224 w 227"/>
                <a:gd name="T7" fmla="*/ 48699 h 305"/>
                <a:gd name="T8" fmla="*/ 41514 w 227"/>
                <a:gd name="T9" fmla="*/ 0 h 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305">
                  <a:moveTo>
                    <a:pt x="52" y="0"/>
                  </a:moveTo>
                  <a:lnTo>
                    <a:pt x="0" y="248"/>
                  </a:lnTo>
                  <a:lnTo>
                    <a:pt x="146" y="305"/>
                  </a:lnTo>
                  <a:lnTo>
                    <a:pt x="227" y="61"/>
                  </a:lnTo>
                  <a:lnTo>
                    <a:pt x="52"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6" name="Freeform 16"/>
            <p:cNvSpPr>
              <a:spLocks/>
            </p:cNvSpPr>
            <p:nvPr/>
          </p:nvSpPr>
          <p:spPr bwMode="auto">
            <a:xfrm>
              <a:off x="1702684" y="3266521"/>
              <a:ext cx="153282" cy="281019"/>
            </a:xfrm>
            <a:custGeom>
              <a:avLst/>
              <a:gdLst>
                <a:gd name="T0" fmla="*/ 83264 w 81"/>
                <a:gd name="T1" fmla="*/ 0 h 149"/>
                <a:gd name="T2" fmla="*/ 0 w 81"/>
                <a:gd name="T3" fmla="*/ 247070 h 149"/>
                <a:gd name="T4" fmla="*/ 100296 w 81"/>
                <a:gd name="T5" fmla="*/ 281019 h 149"/>
                <a:gd name="T6" fmla="*/ 153282 w 81"/>
                <a:gd name="T7" fmla="*/ 43379 h 149"/>
                <a:gd name="T8" fmla="*/ 153282 w 81"/>
                <a:gd name="T9" fmla="*/ 24518 h 149"/>
                <a:gd name="T10" fmla="*/ 83264 w 81"/>
                <a:gd name="T11" fmla="*/ 0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149">
                  <a:moveTo>
                    <a:pt x="44" y="0"/>
                  </a:moveTo>
                  <a:cubicBezTo>
                    <a:pt x="0" y="131"/>
                    <a:pt x="0" y="131"/>
                    <a:pt x="0" y="131"/>
                  </a:cubicBezTo>
                  <a:cubicBezTo>
                    <a:pt x="53" y="149"/>
                    <a:pt x="53" y="149"/>
                    <a:pt x="53" y="149"/>
                  </a:cubicBezTo>
                  <a:cubicBezTo>
                    <a:pt x="71" y="111"/>
                    <a:pt x="81" y="68"/>
                    <a:pt x="81" y="23"/>
                  </a:cubicBezTo>
                  <a:cubicBezTo>
                    <a:pt x="81" y="20"/>
                    <a:pt x="81" y="16"/>
                    <a:pt x="81" y="13"/>
                  </a:cubicBezTo>
                  <a:lnTo>
                    <a:pt x="44" y="0"/>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7" name="Freeform 17"/>
            <p:cNvSpPr>
              <a:spLocks/>
            </p:cNvSpPr>
            <p:nvPr/>
          </p:nvSpPr>
          <p:spPr bwMode="auto">
            <a:xfrm>
              <a:off x="838077" y="3161139"/>
              <a:ext cx="460645" cy="292195"/>
            </a:xfrm>
            <a:custGeom>
              <a:avLst/>
              <a:gdLst>
                <a:gd name="T0" fmla="*/ 15103 w 244"/>
                <a:gd name="T1" fmla="*/ 0 h 155"/>
                <a:gd name="T2" fmla="*/ 445542 w 244"/>
                <a:gd name="T3" fmla="*/ 0 h 155"/>
                <a:gd name="T4" fmla="*/ 460645 w 244"/>
                <a:gd name="T5" fmla="*/ 15081 h 155"/>
                <a:gd name="T6" fmla="*/ 460645 w 244"/>
                <a:gd name="T7" fmla="*/ 277114 h 155"/>
                <a:gd name="T8" fmla="*/ 445542 w 244"/>
                <a:gd name="T9" fmla="*/ 292195 h 155"/>
                <a:gd name="T10" fmla="*/ 15103 w 244"/>
                <a:gd name="T11" fmla="*/ 292195 h 155"/>
                <a:gd name="T12" fmla="*/ 0 w 244"/>
                <a:gd name="T13" fmla="*/ 277114 h 155"/>
                <a:gd name="T14" fmla="*/ 0 w 244"/>
                <a:gd name="T15" fmla="*/ 15081 h 155"/>
                <a:gd name="T16" fmla="*/ 15103 w 244"/>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155">
                  <a:moveTo>
                    <a:pt x="8" y="0"/>
                  </a:moveTo>
                  <a:cubicBezTo>
                    <a:pt x="236" y="0"/>
                    <a:pt x="236" y="0"/>
                    <a:pt x="236" y="0"/>
                  </a:cubicBezTo>
                  <a:cubicBezTo>
                    <a:pt x="240" y="0"/>
                    <a:pt x="244" y="4"/>
                    <a:pt x="244" y="8"/>
                  </a:cubicBezTo>
                  <a:cubicBezTo>
                    <a:pt x="244" y="147"/>
                    <a:pt x="244" y="147"/>
                    <a:pt x="244" y="147"/>
                  </a:cubicBezTo>
                  <a:cubicBezTo>
                    <a:pt x="244" y="151"/>
                    <a:pt x="240" y="155"/>
                    <a:pt x="236" y="155"/>
                  </a:cubicBezTo>
                  <a:cubicBezTo>
                    <a:pt x="8" y="155"/>
                    <a:pt x="8" y="155"/>
                    <a:pt x="8" y="155"/>
                  </a:cubicBezTo>
                  <a:cubicBezTo>
                    <a:pt x="3" y="155"/>
                    <a:pt x="0" y="151"/>
                    <a:pt x="0" y="147"/>
                  </a:cubicBezTo>
                  <a:cubicBezTo>
                    <a:pt x="0" y="8"/>
                    <a:pt x="0" y="8"/>
                    <a:pt x="0" y="8"/>
                  </a:cubicBezTo>
                  <a:cubicBezTo>
                    <a:pt x="0" y="4"/>
                    <a:pt x="3" y="0"/>
                    <a:pt x="8"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98" name="Rectangle 18"/>
            <p:cNvSpPr>
              <a:spLocks noChangeArrowheads="1"/>
            </p:cNvSpPr>
            <p:nvPr/>
          </p:nvSpPr>
          <p:spPr bwMode="auto">
            <a:xfrm>
              <a:off x="838077" y="3366315"/>
              <a:ext cx="460645" cy="55086"/>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99" name="Freeform 19"/>
            <p:cNvSpPr>
              <a:spLocks/>
            </p:cNvSpPr>
            <p:nvPr/>
          </p:nvSpPr>
          <p:spPr bwMode="auto">
            <a:xfrm>
              <a:off x="866019" y="3187485"/>
              <a:ext cx="103785" cy="75045"/>
            </a:xfrm>
            <a:custGeom>
              <a:avLst/>
              <a:gdLst>
                <a:gd name="T0" fmla="*/ 7548 w 55"/>
                <a:gd name="T1" fmla="*/ 0 h 40"/>
                <a:gd name="T2" fmla="*/ 96237 w 55"/>
                <a:gd name="T3" fmla="*/ 0 h 40"/>
                <a:gd name="T4" fmla="*/ 103785 w 55"/>
                <a:gd name="T5" fmla="*/ 9381 h 40"/>
                <a:gd name="T6" fmla="*/ 103785 w 55"/>
                <a:gd name="T7" fmla="*/ 67541 h 40"/>
                <a:gd name="T8" fmla="*/ 96237 w 55"/>
                <a:gd name="T9" fmla="*/ 75045 h 40"/>
                <a:gd name="T10" fmla="*/ 7548 w 55"/>
                <a:gd name="T11" fmla="*/ 75045 h 40"/>
                <a:gd name="T12" fmla="*/ 0 w 55"/>
                <a:gd name="T13" fmla="*/ 67541 h 40"/>
                <a:gd name="T14" fmla="*/ 0 w 55"/>
                <a:gd name="T15" fmla="*/ 9381 h 40"/>
                <a:gd name="T16" fmla="*/ 7548 w 55"/>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40">
                  <a:moveTo>
                    <a:pt x="4" y="0"/>
                  </a:moveTo>
                  <a:cubicBezTo>
                    <a:pt x="51" y="0"/>
                    <a:pt x="51" y="0"/>
                    <a:pt x="51" y="0"/>
                  </a:cubicBezTo>
                  <a:cubicBezTo>
                    <a:pt x="53" y="0"/>
                    <a:pt x="55" y="2"/>
                    <a:pt x="55" y="5"/>
                  </a:cubicBezTo>
                  <a:cubicBezTo>
                    <a:pt x="55" y="36"/>
                    <a:pt x="55" y="36"/>
                    <a:pt x="55" y="36"/>
                  </a:cubicBezTo>
                  <a:cubicBezTo>
                    <a:pt x="55" y="38"/>
                    <a:pt x="53" y="40"/>
                    <a:pt x="51" y="40"/>
                  </a:cubicBezTo>
                  <a:cubicBezTo>
                    <a:pt x="4" y="40"/>
                    <a:pt x="4" y="40"/>
                    <a:pt x="4" y="40"/>
                  </a:cubicBezTo>
                  <a:cubicBezTo>
                    <a:pt x="2" y="40"/>
                    <a:pt x="0" y="38"/>
                    <a:pt x="0" y="36"/>
                  </a:cubicBezTo>
                  <a:cubicBezTo>
                    <a:pt x="0" y="5"/>
                    <a:pt x="0" y="5"/>
                    <a:pt x="0" y="5"/>
                  </a:cubicBezTo>
                  <a:cubicBezTo>
                    <a:pt x="0" y="2"/>
                    <a:pt x="2" y="0"/>
                    <a:pt x="4"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500" name="Freeform 20"/>
            <p:cNvSpPr>
              <a:spLocks/>
            </p:cNvSpPr>
            <p:nvPr/>
          </p:nvSpPr>
          <p:spPr bwMode="auto">
            <a:xfrm>
              <a:off x="1242039" y="3330389"/>
              <a:ext cx="328119" cy="110172"/>
            </a:xfrm>
            <a:custGeom>
              <a:avLst/>
              <a:gdLst>
                <a:gd name="T0" fmla="*/ 328119 w 174"/>
                <a:gd name="T1" fmla="*/ 60785 h 58"/>
                <a:gd name="T2" fmla="*/ 328119 w 174"/>
                <a:gd name="T3" fmla="*/ 60785 h 58"/>
                <a:gd name="T4" fmla="*/ 280975 w 174"/>
                <a:gd name="T5" fmla="*/ 108272 h 58"/>
                <a:gd name="T6" fmla="*/ 49029 w 174"/>
                <a:gd name="T7" fmla="*/ 94976 h 58"/>
                <a:gd name="T8" fmla="*/ 0 w 174"/>
                <a:gd name="T9" fmla="*/ 47488 h 58"/>
                <a:gd name="T10" fmla="*/ 0 w 174"/>
                <a:gd name="T11" fmla="*/ 47488 h 58"/>
                <a:gd name="T12" fmla="*/ 47144 w 174"/>
                <a:gd name="T13" fmla="*/ 0 h 58"/>
                <a:gd name="T14" fmla="*/ 280975 w 174"/>
                <a:gd name="T15" fmla="*/ 13297 h 58"/>
                <a:gd name="T16" fmla="*/ 328119 w 174"/>
                <a:gd name="T17" fmla="*/ 6078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58">
                  <a:moveTo>
                    <a:pt x="174" y="32"/>
                  </a:moveTo>
                  <a:cubicBezTo>
                    <a:pt x="174" y="32"/>
                    <a:pt x="174" y="32"/>
                    <a:pt x="174" y="32"/>
                  </a:cubicBezTo>
                  <a:cubicBezTo>
                    <a:pt x="174" y="45"/>
                    <a:pt x="163" y="58"/>
                    <a:pt x="149" y="57"/>
                  </a:cubicBezTo>
                  <a:cubicBezTo>
                    <a:pt x="26" y="50"/>
                    <a:pt x="26" y="50"/>
                    <a:pt x="26" y="50"/>
                  </a:cubicBezTo>
                  <a:cubicBezTo>
                    <a:pt x="12" y="49"/>
                    <a:pt x="1" y="39"/>
                    <a:pt x="0" y="25"/>
                  </a:cubicBezTo>
                  <a:cubicBezTo>
                    <a:pt x="0" y="25"/>
                    <a:pt x="0" y="25"/>
                    <a:pt x="0" y="25"/>
                  </a:cubicBezTo>
                  <a:cubicBezTo>
                    <a:pt x="0" y="11"/>
                    <a:pt x="11" y="0"/>
                    <a:pt x="25" y="0"/>
                  </a:cubicBezTo>
                  <a:cubicBezTo>
                    <a:pt x="149" y="7"/>
                    <a:pt x="149" y="7"/>
                    <a:pt x="149" y="7"/>
                  </a:cubicBezTo>
                  <a:cubicBezTo>
                    <a:pt x="162" y="8"/>
                    <a:pt x="174" y="18"/>
                    <a:pt x="174" y="32"/>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7" name="组合 1100"/>
          <p:cNvGrpSpPr>
            <a:grpSpLocks/>
          </p:cNvGrpSpPr>
          <p:nvPr/>
        </p:nvGrpSpPr>
        <p:grpSpPr bwMode="auto">
          <a:xfrm>
            <a:off x="8677275" y="4003675"/>
            <a:ext cx="1108075" cy="1108075"/>
            <a:chOff x="4636599" y="5348613"/>
            <a:chExt cx="1108102" cy="1108107"/>
          </a:xfrm>
        </p:grpSpPr>
        <p:sp>
          <p:nvSpPr>
            <p:cNvPr id="50468" name="Oval 21"/>
            <p:cNvSpPr>
              <a:spLocks noChangeArrowheads="1"/>
            </p:cNvSpPr>
            <p:nvPr/>
          </p:nvSpPr>
          <p:spPr bwMode="auto">
            <a:xfrm>
              <a:off x="4636599" y="5348613"/>
              <a:ext cx="1108102"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69" name="Freeform 22"/>
            <p:cNvSpPr>
              <a:spLocks/>
            </p:cNvSpPr>
            <p:nvPr/>
          </p:nvSpPr>
          <p:spPr bwMode="auto">
            <a:xfrm>
              <a:off x="5102832" y="5707071"/>
              <a:ext cx="459048" cy="291397"/>
            </a:xfrm>
            <a:custGeom>
              <a:avLst/>
              <a:gdLst>
                <a:gd name="T0" fmla="*/ 459048 w 575"/>
                <a:gd name="T1" fmla="*/ 182023 h 365"/>
                <a:gd name="T2" fmla="*/ 243495 w 575"/>
                <a:gd name="T3" fmla="*/ 0 h 365"/>
                <a:gd name="T4" fmla="*/ 45506 w 575"/>
                <a:gd name="T5" fmla="*/ 104584 h 365"/>
                <a:gd name="T6" fmla="*/ 0 w 575"/>
                <a:gd name="T7" fmla="*/ 244294 h 365"/>
                <a:gd name="T8" fmla="*/ 360852 w 575"/>
                <a:gd name="T9" fmla="*/ 291397 h 365"/>
                <a:gd name="T10" fmla="*/ 459048 w 575"/>
                <a:gd name="T11" fmla="*/ 182023 h 3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365">
                  <a:moveTo>
                    <a:pt x="575" y="228"/>
                  </a:moveTo>
                  <a:lnTo>
                    <a:pt x="305" y="0"/>
                  </a:lnTo>
                  <a:lnTo>
                    <a:pt x="57" y="131"/>
                  </a:lnTo>
                  <a:lnTo>
                    <a:pt x="0" y="306"/>
                  </a:lnTo>
                  <a:lnTo>
                    <a:pt x="452" y="365"/>
                  </a:lnTo>
                  <a:lnTo>
                    <a:pt x="575" y="228"/>
                  </a:lnTo>
                  <a:close/>
                </a:path>
              </a:pathLst>
            </a:custGeom>
            <a:solidFill>
              <a:srgbClr val="FCE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0" name="Freeform 23"/>
            <p:cNvSpPr>
              <a:spLocks/>
            </p:cNvSpPr>
            <p:nvPr/>
          </p:nvSpPr>
          <p:spPr bwMode="auto">
            <a:xfrm>
              <a:off x="5090059" y="5777326"/>
              <a:ext cx="196393" cy="301776"/>
            </a:xfrm>
            <a:custGeom>
              <a:avLst/>
              <a:gdLst>
                <a:gd name="T0" fmla="*/ 32103 w 104"/>
                <a:gd name="T1" fmla="*/ 292346 h 160"/>
                <a:gd name="T2" fmla="*/ 32103 w 104"/>
                <a:gd name="T3" fmla="*/ 292346 h 160"/>
                <a:gd name="T4" fmla="*/ 9442 w 104"/>
                <a:gd name="T5" fmla="*/ 235763 h 160"/>
                <a:gd name="T6" fmla="*/ 107638 w 104"/>
                <a:gd name="T7" fmla="*/ 32064 h 160"/>
                <a:gd name="T8" fmla="*/ 166179 w 104"/>
                <a:gd name="T9" fmla="*/ 9431 h 160"/>
                <a:gd name="T10" fmla="*/ 166179 w 104"/>
                <a:gd name="T11" fmla="*/ 9431 h 160"/>
                <a:gd name="T12" fmla="*/ 186951 w 104"/>
                <a:gd name="T13" fmla="*/ 67900 h 160"/>
                <a:gd name="T14" fmla="*/ 88755 w 104"/>
                <a:gd name="T15" fmla="*/ 271598 h 160"/>
                <a:gd name="T16" fmla="*/ 32103 w 104"/>
                <a:gd name="T17" fmla="*/ 292346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60">
                  <a:moveTo>
                    <a:pt x="17" y="155"/>
                  </a:moveTo>
                  <a:cubicBezTo>
                    <a:pt x="17" y="155"/>
                    <a:pt x="17" y="155"/>
                    <a:pt x="17" y="155"/>
                  </a:cubicBezTo>
                  <a:cubicBezTo>
                    <a:pt x="5" y="150"/>
                    <a:pt x="0" y="136"/>
                    <a:pt x="5" y="125"/>
                  </a:cubicBezTo>
                  <a:cubicBezTo>
                    <a:pt x="57" y="17"/>
                    <a:pt x="57" y="17"/>
                    <a:pt x="57" y="17"/>
                  </a:cubicBezTo>
                  <a:cubicBezTo>
                    <a:pt x="63" y="6"/>
                    <a:pt x="76" y="0"/>
                    <a:pt x="88" y="5"/>
                  </a:cubicBezTo>
                  <a:cubicBezTo>
                    <a:pt x="88" y="5"/>
                    <a:pt x="88" y="5"/>
                    <a:pt x="88" y="5"/>
                  </a:cubicBezTo>
                  <a:cubicBezTo>
                    <a:pt x="99" y="10"/>
                    <a:pt x="104" y="24"/>
                    <a:pt x="99" y="36"/>
                  </a:cubicBezTo>
                  <a:cubicBezTo>
                    <a:pt x="47" y="144"/>
                    <a:pt x="47" y="144"/>
                    <a:pt x="47" y="144"/>
                  </a:cubicBezTo>
                  <a:cubicBezTo>
                    <a:pt x="42" y="155"/>
                    <a:pt x="28" y="160"/>
                    <a:pt x="17" y="155"/>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1" name="Freeform 24"/>
            <p:cNvSpPr>
              <a:spLocks/>
            </p:cNvSpPr>
            <p:nvPr/>
          </p:nvSpPr>
          <p:spPr bwMode="auto">
            <a:xfrm>
              <a:off x="5180271" y="5770141"/>
              <a:ext cx="160467" cy="311356"/>
            </a:xfrm>
            <a:custGeom>
              <a:avLst/>
              <a:gdLst>
                <a:gd name="T0" fmla="*/ 37757 w 85"/>
                <a:gd name="T1" fmla="*/ 305695 h 165"/>
                <a:gd name="T2" fmla="*/ 37757 w 85"/>
                <a:gd name="T3" fmla="*/ 305695 h 165"/>
                <a:gd name="T4" fmla="*/ 5664 w 85"/>
                <a:gd name="T5" fmla="*/ 252859 h 165"/>
                <a:gd name="T6" fmla="*/ 71738 w 85"/>
                <a:gd name="T7" fmla="*/ 35853 h 165"/>
                <a:gd name="T8" fmla="*/ 124598 w 85"/>
                <a:gd name="T9" fmla="*/ 5661 h 165"/>
                <a:gd name="T10" fmla="*/ 124598 w 85"/>
                <a:gd name="T11" fmla="*/ 5661 h 165"/>
                <a:gd name="T12" fmla="*/ 154803 w 85"/>
                <a:gd name="T13" fmla="*/ 58497 h 165"/>
                <a:gd name="T14" fmla="*/ 90617 w 85"/>
                <a:gd name="T15" fmla="*/ 275503 h 165"/>
                <a:gd name="T16" fmla="*/ 37757 w 85"/>
                <a:gd name="T17" fmla="*/ 305695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65">
                  <a:moveTo>
                    <a:pt x="20" y="162"/>
                  </a:moveTo>
                  <a:cubicBezTo>
                    <a:pt x="20" y="162"/>
                    <a:pt x="20" y="162"/>
                    <a:pt x="20" y="162"/>
                  </a:cubicBezTo>
                  <a:cubicBezTo>
                    <a:pt x="8" y="159"/>
                    <a:pt x="0" y="146"/>
                    <a:pt x="3" y="134"/>
                  </a:cubicBezTo>
                  <a:cubicBezTo>
                    <a:pt x="38" y="19"/>
                    <a:pt x="38" y="19"/>
                    <a:pt x="38" y="19"/>
                  </a:cubicBezTo>
                  <a:cubicBezTo>
                    <a:pt x="41" y="7"/>
                    <a:pt x="54" y="0"/>
                    <a:pt x="66" y="3"/>
                  </a:cubicBezTo>
                  <a:cubicBezTo>
                    <a:pt x="66" y="3"/>
                    <a:pt x="66" y="3"/>
                    <a:pt x="66" y="3"/>
                  </a:cubicBezTo>
                  <a:cubicBezTo>
                    <a:pt x="78" y="6"/>
                    <a:pt x="85" y="19"/>
                    <a:pt x="82" y="31"/>
                  </a:cubicBezTo>
                  <a:cubicBezTo>
                    <a:pt x="48" y="146"/>
                    <a:pt x="48" y="146"/>
                    <a:pt x="48" y="146"/>
                  </a:cubicBezTo>
                  <a:cubicBezTo>
                    <a:pt x="44" y="158"/>
                    <a:pt x="32" y="165"/>
                    <a:pt x="20" y="162"/>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2" name="Freeform 25"/>
            <p:cNvSpPr>
              <a:spLocks/>
            </p:cNvSpPr>
            <p:nvPr/>
          </p:nvSpPr>
          <p:spPr bwMode="auto">
            <a:xfrm>
              <a:off x="5275274" y="5760561"/>
              <a:ext cx="90213" cy="312952"/>
            </a:xfrm>
            <a:custGeom>
              <a:avLst/>
              <a:gdLst>
                <a:gd name="T0" fmla="*/ 45107 w 48"/>
                <a:gd name="T1" fmla="*/ 312952 h 166"/>
                <a:gd name="T2" fmla="*/ 45107 w 48"/>
                <a:gd name="T3" fmla="*/ 312952 h 166"/>
                <a:gd name="T4" fmla="*/ 0 w 48"/>
                <a:gd name="T5" fmla="*/ 271476 h 166"/>
                <a:gd name="T6" fmla="*/ 3759 w 48"/>
                <a:gd name="T7" fmla="*/ 45246 h 166"/>
                <a:gd name="T8" fmla="*/ 46986 w 48"/>
                <a:gd name="T9" fmla="*/ 1885 h 166"/>
                <a:gd name="T10" fmla="*/ 46986 w 48"/>
                <a:gd name="T11" fmla="*/ 1885 h 166"/>
                <a:gd name="T12" fmla="*/ 90213 w 48"/>
                <a:gd name="T13" fmla="*/ 43361 h 166"/>
                <a:gd name="T14" fmla="*/ 86454 w 48"/>
                <a:gd name="T15" fmla="*/ 269591 h 166"/>
                <a:gd name="T16" fmla="*/ 45107 w 48"/>
                <a:gd name="T17" fmla="*/ 312952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66">
                  <a:moveTo>
                    <a:pt x="24" y="166"/>
                  </a:moveTo>
                  <a:cubicBezTo>
                    <a:pt x="24" y="166"/>
                    <a:pt x="24" y="166"/>
                    <a:pt x="24" y="166"/>
                  </a:cubicBezTo>
                  <a:cubicBezTo>
                    <a:pt x="11" y="166"/>
                    <a:pt x="0" y="156"/>
                    <a:pt x="0" y="144"/>
                  </a:cubicBezTo>
                  <a:cubicBezTo>
                    <a:pt x="2" y="24"/>
                    <a:pt x="2" y="24"/>
                    <a:pt x="2" y="24"/>
                  </a:cubicBezTo>
                  <a:cubicBezTo>
                    <a:pt x="2" y="11"/>
                    <a:pt x="12" y="1"/>
                    <a:pt x="25" y="1"/>
                  </a:cubicBezTo>
                  <a:cubicBezTo>
                    <a:pt x="25" y="1"/>
                    <a:pt x="25" y="1"/>
                    <a:pt x="25" y="1"/>
                  </a:cubicBezTo>
                  <a:cubicBezTo>
                    <a:pt x="37" y="0"/>
                    <a:pt x="48" y="11"/>
                    <a:pt x="48" y="23"/>
                  </a:cubicBezTo>
                  <a:cubicBezTo>
                    <a:pt x="46" y="143"/>
                    <a:pt x="46" y="143"/>
                    <a:pt x="46" y="143"/>
                  </a:cubicBezTo>
                  <a:cubicBezTo>
                    <a:pt x="46" y="156"/>
                    <a:pt x="36" y="166"/>
                    <a:pt x="24" y="16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3" name="Freeform 26"/>
            <p:cNvSpPr>
              <a:spLocks/>
            </p:cNvSpPr>
            <p:nvPr/>
          </p:nvSpPr>
          <p:spPr bwMode="auto">
            <a:xfrm>
              <a:off x="5343134" y="5830017"/>
              <a:ext cx="326523" cy="279422"/>
            </a:xfrm>
            <a:custGeom>
              <a:avLst/>
              <a:gdLst>
                <a:gd name="T0" fmla="*/ 158543 w 173"/>
                <a:gd name="T1" fmla="*/ 26432 h 148"/>
                <a:gd name="T2" fmla="*/ 317086 w 173"/>
                <a:gd name="T3" fmla="*/ 177471 h 148"/>
                <a:gd name="T4" fmla="*/ 141556 w 173"/>
                <a:gd name="T5" fmla="*/ 269982 h 148"/>
                <a:gd name="T6" fmla="*/ 5662 w 173"/>
                <a:gd name="T7" fmla="*/ 154815 h 148"/>
                <a:gd name="T8" fmla="*/ 158543 w 173"/>
                <a:gd name="T9" fmla="*/ 26432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148">
                  <a:moveTo>
                    <a:pt x="84" y="14"/>
                  </a:moveTo>
                  <a:cubicBezTo>
                    <a:pt x="129" y="0"/>
                    <a:pt x="173" y="60"/>
                    <a:pt x="168" y="94"/>
                  </a:cubicBezTo>
                  <a:cubicBezTo>
                    <a:pt x="163" y="128"/>
                    <a:pt x="122" y="148"/>
                    <a:pt x="75" y="143"/>
                  </a:cubicBezTo>
                  <a:cubicBezTo>
                    <a:pt x="27" y="139"/>
                    <a:pt x="0" y="99"/>
                    <a:pt x="3" y="82"/>
                  </a:cubicBezTo>
                  <a:cubicBezTo>
                    <a:pt x="6" y="64"/>
                    <a:pt x="38" y="28"/>
                    <a:pt x="84" y="1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4" name="Freeform 27"/>
            <p:cNvSpPr>
              <a:spLocks/>
            </p:cNvSpPr>
            <p:nvPr/>
          </p:nvSpPr>
          <p:spPr bwMode="auto">
            <a:xfrm>
              <a:off x="5299225" y="5648792"/>
              <a:ext cx="313749" cy="294590"/>
            </a:xfrm>
            <a:custGeom>
              <a:avLst/>
              <a:gdLst>
                <a:gd name="T0" fmla="*/ 302409 w 166"/>
                <a:gd name="T1" fmla="*/ 262487 h 156"/>
                <a:gd name="T2" fmla="*/ 302409 w 166"/>
                <a:gd name="T3" fmla="*/ 262487 h 156"/>
                <a:gd name="T4" fmla="*/ 243817 w 166"/>
                <a:gd name="T5" fmla="*/ 279483 h 156"/>
                <a:gd name="T6" fmla="*/ 28351 w 166"/>
                <a:gd name="T7" fmla="*/ 86866 h 156"/>
                <a:gd name="T8" fmla="*/ 11340 w 166"/>
                <a:gd name="T9" fmla="*/ 28326 h 156"/>
                <a:gd name="T10" fmla="*/ 11340 w 166"/>
                <a:gd name="T11" fmla="*/ 28326 h 156"/>
                <a:gd name="T12" fmla="*/ 69932 w 166"/>
                <a:gd name="T13" fmla="*/ 11330 h 156"/>
                <a:gd name="T14" fmla="*/ 287288 w 166"/>
                <a:gd name="T15" fmla="*/ 203947 h 156"/>
                <a:gd name="T16" fmla="*/ 302409 w 166"/>
                <a:gd name="T17" fmla="*/ 262487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56">
                  <a:moveTo>
                    <a:pt x="160" y="139"/>
                  </a:moveTo>
                  <a:cubicBezTo>
                    <a:pt x="160" y="139"/>
                    <a:pt x="160" y="139"/>
                    <a:pt x="160" y="139"/>
                  </a:cubicBezTo>
                  <a:cubicBezTo>
                    <a:pt x="154" y="150"/>
                    <a:pt x="138" y="156"/>
                    <a:pt x="129" y="148"/>
                  </a:cubicBezTo>
                  <a:cubicBezTo>
                    <a:pt x="15" y="46"/>
                    <a:pt x="15" y="46"/>
                    <a:pt x="15" y="46"/>
                  </a:cubicBezTo>
                  <a:cubicBezTo>
                    <a:pt x="5" y="37"/>
                    <a:pt x="0" y="25"/>
                    <a:pt x="6" y="15"/>
                  </a:cubicBezTo>
                  <a:cubicBezTo>
                    <a:pt x="6" y="15"/>
                    <a:pt x="6" y="15"/>
                    <a:pt x="6" y="15"/>
                  </a:cubicBezTo>
                  <a:cubicBezTo>
                    <a:pt x="12" y="4"/>
                    <a:pt x="27" y="0"/>
                    <a:pt x="37" y="6"/>
                  </a:cubicBezTo>
                  <a:cubicBezTo>
                    <a:pt x="152" y="108"/>
                    <a:pt x="152" y="108"/>
                    <a:pt x="152" y="108"/>
                  </a:cubicBezTo>
                  <a:cubicBezTo>
                    <a:pt x="161" y="117"/>
                    <a:pt x="166" y="128"/>
                    <a:pt x="160" y="13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5" name="Freeform 28"/>
            <p:cNvSpPr>
              <a:spLocks/>
            </p:cNvSpPr>
            <p:nvPr/>
          </p:nvSpPr>
          <p:spPr bwMode="auto">
            <a:xfrm>
              <a:off x="5123589" y="5648792"/>
              <a:ext cx="270639" cy="174040"/>
            </a:xfrm>
            <a:custGeom>
              <a:avLst/>
              <a:gdLst>
                <a:gd name="T0" fmla="*/ 9463 w 143"/>
                <a:gd name="T1" fmla="*/ 139989 h 92"/>
                <a:gd name="T2" fmla="*/ 9463 w 143"/>
                <a:gd name="T3" fmla="*/ 139989 h 92"/>
                <a:gd name="T4" fmla="*/ 34066 w 143"/>
                <a:gd name="T5" fmla="*/ 83237 h 92"/>
                <a:gd name="T6" fmla="*/ 206291 w 143"/>
                <a:gd name="T7" fmla="*/ 9459 h 92"/>
                <a:gd name="T8" fmla="*/ 263069 w 143"/>
                <a:gd name="T9" fmla="*/ 35943 h 92"/>
                <a:gd name="T10" fmla="*/ 263069 w 143"/>
                <a:gd name="T11" fmla="*/ 35943 h 92"/>
                <a:gd name="T12" fmla="*/ 236573 w 143"/>
                <a:gd name="T13" fmla="*/ 90803 h 92"/>
                <a:gd name="T14" fmla="*/ 66240 w 143"/>
                <a:gd name="T15" fmla="*/ 164581 h 92"/>
                <a:gd name="T16" fmla="*/ 9463 w 143"/>
                <a:gd name="T17" fmla="*/ 139989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92">
                  <a:moveTo>
                    <a:pt x="5" y="74"/>
                  </a:moveTo>
                  <a:cubicBezTo>
                    <a:pt x="5" y="74"/>
                    <a:pt x="5" y="74"/>
                    <a:pt x="5" y="74"/>
                  </a:cubicBezTo>
                  <a:cubicBezTo>
                    <a:pt x="0" y="62"/>
                    <a:pt x="7" y="49"/>
                    <a:pt x="18" y="44"/>
                  </a:cubicBezTo>
                  <a:cubicBezTo>
                    <a:pt x="109" y="5"/>
                    <a:pt x="109" y="5"/>
                    <a:pt x="109" y="5"/>
                  </a:cubicBezTo>
                  <a:cubicBezTo>
                    <a:pt x="121" y="0"/>
                    <a:pt x="134" y="7"/>
                    <a:pt x="139" y="19"/>
                  </a:cubicBezTo>
                  <a:cubicBezTo>
                    <a:pt x="139" y="19"/>
                    <a:pt x="139" y="19"/>
                    <a:pt x="139" y="19"/>
                  </a:cubicBezTo>
                  <a:cubicBezTo>
                    <a:pt x="143" y="30"/>
                    <a:pt x="137" y="44"/>
                    <a:pt x="125" y="48"/>
                  </a:cubicBezTo>
                  <a:cubicBezTo>
                    <a:pt x="35" y="87"/>
                    <a:pt x="35" y="87"/>
                    <a:pt x="35" y="87"/>
                  </a:cubicBezTo>
                  <a:cubicBezTo>
                    <a:pt x="23" y="92"/>
                    <a:pt x="9" y="85"/>
                    <a:pt x="5" y="7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6" name="Freeform 29"/>
            <p:cNvSpPr>
              <a:spLocks/>
            </p:cNvSpPr>
            <p:nvPr/>
          </p:nvSpPr>
          <p:spPr bwMode="auto">
            <a:xfrm>
              <a:off x="4997451" y="5728627"/>
              <a:ext cx="218746" cy="290599"/>
            </a:xfrm>
            <a:custGeom>
              <a:avLst/>
              <a:gdLst>
                <a:gd name="T0" fmla="*/ 28286 w 116"/>
                <a:gd name="T1" fmla="*/ 279277 h 154"/>
                <a:gd name="T2" fmla="*/ 28286 w 116"/>
                <a:gd name="T3" fmla="*/ 279277 h 154"/>
                <a:gd name="T4" fmla="*/ 13200 w 116"/>
                <a:gd name="T5" fmla="*/ 218893 h 154"/>
                <a:gd name="T6" fmla="*/ 132002 w 116"/>
                <a:gd name="T7" fmla="*/ 28305 h 154"/>
                <a:gd name="T8" fmla="*/ 190460 w 116"/>
                <a:gd name="T9" fmla="*/ 11322 h 154"/>
                <a:gd name="T10" fmla="*/ 190460 w 116"/>
                <a:gd name="T11" fmla="*/ 11322 h 154"/>
                <a:gd name="T12" fmla="*/ 207432 w 116"/>
                <a:gd name="T13" fmla="*/ 71706 h 154"/>
                <a:gd name="T14" fmla="*/ 86744 w 116"/>
                <a:gd name="T15" fmla="*/ 262294 h 154"/>
                <a:gd name="T16" fmla="*/ 28286 w 116"/>
                <a:gd name="T17" fmla="*/ 279277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54">
                  <a:moveTo>
                    <a:pt x="15" y="148"/>
                  </a:moveTo>
                  <a:cubicBezTo>
                    <a:pt x="15" y="148"/>
                    <a:pt x="15" y="148"/>
                    <a:pt x="15" y="148"/>
                  </a:cubicBezTo>
                  <a:cubicBezTo>
                    <a:pt x="4" y="141"/>
                    <a:pt x="0" y="127"/>
                    <a:pt x="7" y="116"/>
                  </a:cubicBezTo>
                  <a:cubicBezTo>
                    <a:pt x="70" y="15"/>
                    <a:pt x="70" y="15"/>
                    <a:pt x="70" y="15"/>
                  </a:cubicBezTo>
                  <a:cubicBezTo>
                    <a:pt x="77" y="4"/>
                    <a:pt x="90" y="0"/>
                    <a:pt x="101" y="6"/>
                  </a:cubicBezTo>
                  <a:cubicBezTo>
                    <a:pt x="101" y="6"/>
                    <a:pt x="101" y="6"/>
                    <a:pt x="101" y="6"/>
                  </a:cubicBezTo>
                  <a:cubicBezTo>
                    <a:pt x="112" y="13"/>
                    <a:pt x="116" y="27"/>
                    <a:pt x="110" y="38"/>
                  </a:cubicBezTo>
                  <a:cubicBezTo>
                    <a:pt x="46" y="139"/>
                    <a:pt x="46" y="139"/>
                    <a:pt x="46" y="139"/>
                  </a:cubicBezTo>
                  <a:cubicBezTo>
                    <a:pt x="40" y="150"/>
                    <a:pt x="26" y="154"/>
                    <a:pt x="15" y="14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7" name="Freeform 30"/>
            <p:cNvSpPr>
              <a:spLocks/>
            </p:cNvSpPr>
            <p:nvPr/>
          </p:nvSpPr>
          <p:spPr bwMode="auto">
            <a:xfrm>
              <a:off x="5278468" y="5643204"/>
              <a:ext cx="266647" cy="349676"/>
            </a:xfrm>
            <a:custGeom>
              <a:avLst/>
              <a:gdLst>
                <a:gd name="T0" fmla="*/ 11347 w 141"/>
                <a:gd name="T1" fmla="*/ 130420 h 185"/>
                <a:gd name="T2" fmla="*/ 90773 w 141"/>
                <a:gd name="T3" fmla="*/ 294862 h 185"/>
                <a:gd name="T4" fmla="*/ 266647 w 141"/>
                <a:gd name="T5" fmla="*/ 349676 h 185"/>
                <a:gd name="T6" fmla="*/ 243954 w 141"/>
                <a:gd name="T7" fmla="*/ 181453 h 185"/>
                <a:gd name="T8" fmla="*/ 11347 w 141"/>
                <a:gd name="T9" fmla="*/ 13042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5">
                  <a:moveTo>
                    <a:pt x="6" y="69"/>
                  </a:moveTo>
                  <a:cubicBezTo>
                    <a:pt x="24" y="81"/>
                    <a:pt x="95" y="130"/>
                    <a:pt x="48" y="156"/>
                  </a:cubicBezTo>
                  <a:cubicBezTo>
                    <a:pt x="0" y="183"/>
                    <a:pt x="141" y="185"/>
                    <a:pt x="141" y="185"/>
                  </a:cubicBezTo>
                  <a:cubicBezTo>
                    <a:pt x="129" y="96"/>
                    <a:pt x="129" y="96"/>
                    <a:pt x="129" y="96"/>
                  </a:cubicBezTo>
                  <a:cubicBezTo>
                    <a:pt x="129" y="96"/>
                    <a:pt x="65" y="0"/>
                    <a:pt x="6" y="6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8" name="Freeform 31"/>
            <p:cNvSpPr>
              <a:spLocks/>
            </p:cNvSpPr>
            <p:nvPr/>
          </p:nvSpPr>
          <p:spPr bwMode="auto">
            <a:xfrm>
              <a:off x="5482844" y="5828420"/>
              <a:ext cx="196393" cy="262657"/>
            </a:xfrm>
            <a:custGeom>
              <a:avLst/>
              <a:gdLst>
                <a:gd name="T0" fmla="*/ 47102 w 246"/>
                <a:gd name="T1" fmla="*/ 0 h 329"/>
                <a:gd name="T2" fmla="*/ 0 w 246"/>
                <a:gd name="T3" fmla="*/ 214756 h 329"/>
                <a:gd name="T4" fmla="*/ 126139 w 246"/>
                <a:gd name="T5" fmla="*/ 262657 h 329"/>
                <a:gd name="T6" fmla="*/ 196393 w 246"/>
                <a:gd name="T7" fmla="*/ 52691 h 329"/>
                <a:gd name="T8" fmla="*/ 47102 w 246"/>
                <a:gd name="T9" fmla="*/ 0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29">
                  <a:moveTo>
                    <a:pt x="59" y="0"/>
                  </a:moveTo>
                  <a:lnTo>
                    <a:pt x="0" y="269"/>
                  </a:lnTo>
                  <a:lnTo>
                    <a:pt x="158" y="329"/>
                  </a:lnTo>
                  <a:lnTo>
                    <a:pt x="246" y="66"/>
                  </a:lnTo>
                  <a:lnTo>
                    <a:pt x="59"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79" name="Freeform 32"/>
            <p:cNvSpPr>
              <a:spLocks/>
            </p:cNvSpPr>
            <p:nvPr/>
          </p:nvSpPr>
          <p:spPr bwMode="auto">
            <a:xfrm>
              <a:off x="5575452" y="5853169"/>
              <a:ext cx="169249" cy="303372"/>
            </a:xfrm>
            <a:custGeom>
              <a:avLst/>
              <a:gdLst>
                <a:gd name="T0" fmla="*/ 90266 w 90"/>
                <a:gd name="T1" fmla="*/ 0 h 161"/>
                <a:gd name="T2" fmla="*/ 0 w 90"/>
                <a:gd name="T3" fmla="*/ 265686 h 161"/>
                <a:gd name="T4" fmla="*/ 109072 w 90"/>
                <a:gd name="T5" fmla="*/ 303372 h 161"/>
                <a:gd name="T6" fmla="*/ 169249 w 90"/>
                <a:gd name="T7" fmla="*/ 50876 h 161"/>
                <a:gd name="T8" fmla="*/ 169249 w 90"/>
                <a:gd name="T9" fmla="*/ 28264 h 161"/>
                <a:gd name="T10" fmla="*/ 90266 w 90"/>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61">
                  <a:moveTo>
                    <a:pt x="48" y="0"/>
                  </a:moveTo>
                  <a:cubicBezTo>
                    <a:pt x="0" y="141"/>
                    <a:pt x="0" y="141"/>
                    <a:pt x="0" y="141"/>
                  </a:cubicBezTo>
                  <a:cubicBezTo>
                    <a:pt x="58" y="161"/>
                    <a:pt x="58" y="161"/>
                    <a:pt x="58" y="161"/>
                  </a:cubicBezTo>
                  <a:cubicBezTo>
                    <a:pt x="78" y="121"/>
                    <a:pt x="90" y="75"/>
                    <a:pt x="90" y="27"/>
                  </a:cubicBezTo>
                  <a:cubicBezTo>
                    <a:pt x="90" y="23"/>
                    <a:pt x="90" y="19"/>
                    <a:pt x="90" y="15"/>
                  </a:cubicBezTo>
                  <a:lnTo>
                    <a:pt x="48" y="0"/>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0" name="Freeform 33"/>
            <p:cNvSpPr>
              <a:spLocks/>
            </p:cNvSpPr>
            <p:nvPr/>
          </p:nvSpPr>
          <p:spPr bwMode="auto">
            <a:xfrm>
              <a:off x="4697273" y="5590513"/>
              <a:ext cx="657037" cy="737674"/>
            </a:xfrm>
            <a:custGeom>
              <a:avLst/>
              <a:gdLst>
                <a:gd name="T0" fmla="*/ 265849 w 823"/>
                <a:gd name="T1" fmla="*/ 0 h 924"/>
                <a:gd name="T2" fmla="*/ 657037 w 823"/>
                <a:gd name="T3" fmla="*/ 549264 h 924"/>
                <a:gd name="T4" fmla="*/ 390390 w 823"/>
                <a:gd name="T5" fmla="*/ 737674 h 924"/>
                <a:gd name="T6" fmla="*/ 0 w 823"/>
                <a:gd name="T7" fmla="*/ 188410 h 924"/>
                <a:gd name="T8" fmla="*/ 265849 w 823"/>
                <a:gd name="T9" fmla="*/ 0 h 9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924">
                  <a:moveTo>
                    <a:pt x="333" y="0"/>
                  </a:moveTo>
                  <a:lnTo>
                    <a:pt x="823" y="688"/>
                  </a:lnTo>
                  <a:lnTo>
                    <a:pt x="489" y="924"/>
                  </a:lnTo>
                  <a:lnTo>
                    <a:pt x="0" y="236"/>
                  </a:lnTo>
                  <a:lnTo>
                    <a:pt x="333"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1" name="Freeform 34"/>
            <p:cNvSpPr>
              <a:spLocks/>
            </p:cNvSpPr>
            <p:nvPr/>
          </p:nvSpPr>
          <p:spPr bwMode="auto">
            <a:xfrm>
              <a:off x="4761141" y="5630430"/>
              <a:ext cx="529302" cy="658637"/>
            </a:xfrm>
            <a:custGeom>
              <a:avLst/>
              <a:gdLst>
                <a:gd name="T0" fmla="*/ 192817 w 280"/>
                <a:gd name="T1" fmla="*/ 0 h 349"/>
                <a:gd name="T2" fmla="*/ 529302 w 280"/>
                <a:gd name="T3" fmla="*/ 469916 h 349"/>
                <a:gd name="T4" fmla="*/ 529302 w 280"/>
                <a:gd name="T5" fmla="*/ 469916 h 349"/>
                <a:gd name="T6" fmla="*/ 517960 w 280"/>
                <a:gd name="T7" fmla="*/ 528419 h 349"/>
                <a:gd name="T8" fmla="*/ 336485 w 280"/>
                <a:gd name="T9" fmla="*/ 658637 h 349"/>
                <a:gd name="T10" fmla="*/ 0 w 280"/>
                <a:gd name="T11" fmla="*/ 188721 h 349"/>
                <a:gd name="T12" fmla="*/ 11342 w 280"/>
                <a:gd name="T13" fmla="*/ 128330 h 349"/>
                <a:gd name="T14" fmla="*/ 192817 w 280"/>
                <a:gd name="T15" fmla="*/ 0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349">
                  <a:moveTo>
                    <a:pt x="102" y="0"/>
                  </a:moveTo>
                  <a:cubicBezTo>
                    <a:pt x="280" y="249"/>
                    <a:pt x="280" y="249"/>
                    <a:pt x="280" y="249"/>
                  </a:cubicBezTo>
                  <a:cubicBezTo>
                    <a:pt x="280" y="249"/>
                    <a:pt x="280" y="249"/>
                    <a:pt x="280" y="249"/>
                  </a:cubicBezTo>
                  <a:cubicBezTo>
                    <a:pt x="269" y="256"/>
                    <a:pt x="267" y="270"/>
                    <a:pt x="274" y="280"/>
                  </a:cubicBezTo>
                  <a:cubicBezTo>
                    <a:pt x="178" y="349"/>
                    <a:pt x="178" y="349"/>
                    <a:pt x="178" y="349"/>
                  </a:cubicBezTo>
                  <a:cubicBezTo>
                    <a:pt x="0" y="100"/>
                    <a:pt x="0" y="100"/>
                    <a:pt x="0" y="100"/>
                  </a:cubicBezTo>
                  <a:cubicBezTo>
                    <a:pt x="11" y="93"/>
                    <a:pt x="13" y="79"/>
                    <a:pt x="6" y="68"/>
                  </a:cubicBezTo>
                  <a:lnTo>
                    <a:pt x="102" y="0"/>
                  </a:ln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2" name="Freeform 35"/>
            <p:cNvSpPr>
              <a:spLocks/>
            </p:cNvSpPr>
            <p:nvPr/>
          </p:nvSpPr>
          <p:spPr bwMode="auto">
            <a:xfrm>
              <a:off x="4908834" y="5843589"/>
              <a:ext cx="233915" cy="232319"/>
            </a:xfrm>
            <a:custGeom>
              <a:avLst/>
              <a:gdLst>
                <a:gd name="T0" fmla="*/ 199960 w 124"/>
                <a:gd name="T1" fmla="*/ 56663 h 123"/>
                <a:gd name="T2" fmla="*/ 177323 w 124"/>
                <a:gd name="T3" fmla="*/ 200210 h 123"/>
                <a:gd name="T4" fmla="*/ 33955 w 124"/>
                <a:gd name="T5" fmla="*/ 175656 h 123"/>
                <a:gd name="T6" fmla="*/ 56592 w 124"/>
                <a:gd name="T7" fmla="*/ 32109 h 123"/>
                <a:gd name="T8" fmla="*/ 199960 w 124"/>
                <a:gd name="T9" fmla="*/ 5666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23">
                  <a:moveTo>
                    <a:pt x="106" y="30"/>
                  </a:moveTo>
                  <a:cubicBezTo>
                    <a:pt x="124" y="54"/>
                    <a:pt x="118" y="88"/>
                    <a:pt x="94" y="106"/>
                  </a:cubicBezTo>
                  <a:cubicBezTo>
                    <a:pt x="69" y="123"/>
                    <a:pt x="35" y="117"/>
                    <a:pt x="18" y="93"/>
                  </a:cubicBezTo>
                  <a:cubicBezTo>
                    <a:pt x="0" y="68"/>
                    <a:pt x="6" y="34"/>
                    <a:pt x="30" y="17"/>
                  </a:cubicBezTo>
                  <a:cubicBezTo>
                    <a:pt x="55" y="0"/>
                    <a:pt x="89" y="5"/>
                    <a:pt x="106" y="3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3" name="Freeform 36"/>
            <p:cNvSpPr>
              <a:spLocks noEditPoints="1"/>
            </p:cNvSpPr>
            <p:nvPr/>
          </p:nvSpPr>
          <p:spPr bwMode="auto">
            <a:xfrm>
              <a:off x="4955937" y="5900272"/>
              <a:ext cx="143702" cy="120551"/>
            </a:xfrm>
            <a:custGeom>
              <a:avLst/>
              <a:gdLst>
                <a:gd name="T0" fmla="*/ 98322 w 76"/>
                <a:gd name="T1" fmla="*/ 0 h 64"/>
                <a:gd name="T2" fmla="*/ 103995 w 76"/>
                <a:gd name="T3" fmla="*/ 0 h 64"/>
                <a:gd name="T4" fmla="*/ 128575 w 76"/>
                <a:gd name="T5" fmla="*/ 13185 h 64"/>
                <a:gd name="T6" fmla="*/ 136139 w 76"/>
                <a:gd name="T7" fmla="*/ 9418 h 64"/>
                <a:gd name="T8" fmla="*/ 143702 w 76"/>
                <a:gd name="T9" fmla="*/ 18836 h 64"/>
                <a:gd name="T10" fmla="*/ 136139 w 76"/>
                <a:gd name="T11" fmla="*/ 24487 h 64"/>
                <a:gd name="T12" fmla="*/ 141811 w 76"/>
                <a:gd name="T13" fmla="*/ 48974 h 64"/>
                <a:gd name="T14" fmla="*/ 128575 w 76"/>
                <a:gd name="T15" fmla="*/ 71577 h 64"/>
                <a:gd name="T16" fmla="*/ 113449 w 76"/>
                <a:gd name="T17" fmla="*/ 54625 h 64"/>
                <a:gd name="T18" fmla="*/ 119121 w 76"/>
                <a:gd name="T19" fmla="*/ 35789 h 64"/>
                <a:gd name="T20" fmla="*/ 98322 w 76"/>
                <a:gd name="T21" fmla="*/ 50857 h 64"/>
                <a:gd name="T22" fmla="*/ 98322 w 76"/>
                <a:gd name="T23" fmla="*/ 35789 h 64"/>
                <a:gd name="T24" fmla="*/ 111558 w 76"/>
                <a:gd name="T25" fmla="*/ 26371 h 64"/>
                <a:gd name="T26" fmla="*/ 102104 w 76"/>
                <a:gd name="T27" fmla="*/ 22603 h 64"/>
                <a:gd name="T28" fmla="*/ 98322 w 76"/>
                <a:gd name="T29" fmla="*/ 22603 h 64"/>
                <a:gd name="T30" fmla="*/ 98322 w 76"/>
                <a:gd name="T31" fmla="*/ 0 h 64"/>
                <a:gd name="T32" fmla="*/ 54834 w 76"/>
                <a:gd name="T33" fmla="*/ 65926 h 64"/>
                <a:gd name="T34" fmla="*/ 64288 w 76"/>
                <a:gd name="T35" fmla="*/ 60276 h 64"/>
                <a:gd name="T36" fmla="*/ 62397 w 76"/>
                <a:gd name="T37" fmla="*/ 28254 h 64"/>
                <a:gd name="T38" fmla="*/ 77523 w 76"/>
                <a:gd name="T39" fmla="*/ 7534 h 64"/>
                <a:gd name="T40" fmla="*/ 98322 w 76"/>
                <a:gd name="T41" fmla="*/ 0 h 64"/>
                <a:gd name="T42" fmla="*/ 98322 w 76"/>
                <a:gd name="T43" fmla="*/ 22603 h 64"/>
                <a:gd name="T44" fmla="*/ 90759 w 76"/>
                <a:gd name="T45" fmla="*/ 24487 h 64"/>
                <a:gd name="T46" fmla="*/ 85087 w 76"/>
                <a:gd name="T47" fmla="*/ 32021 h 64"/>
                <a:gd name="T48" fmla="*/ 85087 w 76"/>
                <a:gd name="T49" fmla="*/ 43323 h 64"/>
                <a:gd name="T50" fmla="*/ 98322 w 76"/>
                <a:gd name="T51" fmla="*/ 35789 h 64"/>
                <a:gd name="T52" fmla="*/ 98322 w 76"/>
                <a:gd name="T53" fmla="*/ 50857 h 64"/>
                <a:gd name="T54" fmla="*/ 88868 w 76"/>
                <a:gd name="T55" fmla="*/ 58392 h 64"/>
                <a:gd name="T56" fmla="*/ 94541 w 76"/>
                <a:gd name="T57" fmla="*/ 90413 h 64"/>
                <a:gd name="T58" fmla="*/ 79414 w 76"/>
                <a:gd name="T59" fmla="*/ 111133 h 64"/>
                <a:gd name="T60" fmla="*/ 54834 w 76"/>
                <a:gd name="T61" fmla="*/ 120551 h 64"/>
                <a:gd name="T62" fmla="*/ 54834 w 76"/>
                <a:gd name="T63" fmla="*/ 97948 h 64"/>
                <a:gd name="T64" fmla="*/ 64288 w 76"/>
                <a:gd name="T65" fmla="*/ 96064 h 64"/>
                <a:gd name="T66" fmla="*/ 69960 w 76"/>
                <a:gd name="T67" fmla="*/ 86646 h 64"/>
                <a:gd name="T68" fmla="*/ 68069 w 76"/>
                <a:gd name="T69" fmla="*/ 71577 h 64"/>
                <a:gd name="T70" fmla="*/ 54834 w 76"/>
                <a:gd name="T71" fmla="*/ 82879 h 64"/>
                <a:gd name="T72" fmla="*/ 54834 w 76"/>
                <a:gd name="T73" fmla="*/ 65926 h 64"/>
                <a:gd name="T74" fmla="*/ 32144 w 76"/>
                <a:gd name="T75" fmla="*/ 80995 h 64"/>
                <a:gd name="T76" fmla="*/ 54834 w 76"/>
                <a:gd name="T77" fmla="*/ 65926 h 64"/>
                <a:gd name="T78" fmla="*/ 54834 w 76"/>
                <a:gd name="T79" fmla="*/ 82879 h 64"/>
                <a:gd name="T80" fmla="*/ 39707 w 76"/>
                <a:gd name="T81" fmla="*/ 94180 h 64"/>
                <a:gd name="T82" fmla="*/ 51052 w 76"/>
                <a:gd name="T83" fmla="*/ 97948 h 64"/>
                <a:gd name="T84" fmla="*/ 54834 w 76"/>
                <a:gd name="T85" fmla="*/ 97948 h 64"/>
                <a:gd name="T86" fmla="*/ 54834 w 76"/>
                <a:gd name="T87" fmla="*/ 120551 h 64"/>
                <a:gd name="T88" fmla="*/ 51052 w 76"/>
                <a:gd name="T89" fmla="*/ 120551 h 64"/>
                <a:gd name="T90" fmla="*/ 22690 w 76"/>
                <a:gd name="T91" fmla="*/ 105482 h 64"/>
                <a:gd name="T92" fmla="*/ 9454 w 76"/>
                <a:gd name="T93" fmla="*/ 114900 h 64"/>
                <a:gd name="T94" fmla="*/ 0 w 76"/>
                <a:gd name="T95" fmla="*/ 103599 h 64"/>
                <a:gd name="T96" fmla="*/ 15127 w 76"/>
                <a:gd name="T97" fmla="*/ 94180 h 64"/>
                <a:gd name="T98" fmla="*/ 9454 w 76"/>
                <a:gd name="T99" fmla="*/ 65926 h 64"/>
                <a:gd name="T100" fmla="*/ 24581 w 76"/>
                <a:gd name="T101" fmla="*/ 39556 h 64"/>
                <a:gd name="T102" fmla="*/ 41598 w 76"/>
                <a:gd name="T103" fmla="*/ 58392 h 64"/>
                <a:gd name="T104" fmla="*/ 34035 w 76"/>
                <a:gd name="T105" fmla="*/ 69694 h 64"/>
                <a:gd name="T106" fmla="*/ 32144 w 76"/>
                <a:gd name="T107" fmla="*/ 80995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 h="64">
                  <a:moveTo>
                    <a:pt x="52" y="0"/>
                  </a:moveTo>
                  <a:cubicBezTo>
                    <a:pt x="53" y="0"/>
                    <a:pt x="54" y="0"/>
                    <a:pt x="55" y="0"/>
                  </a:cubicBezTo>
                  <a:cubicBezTo>
                    <a:pt x="60" y="1"/>
                    <a:pt x="64" y="3"/>
                    <a:pt x="68" y="7"/>
                  </a:cubicBezTo>
                  <a:cubicBezTo>
                    <a:pt x="72" y="5"/>
                    <a:pt x="72" y="5"/>
                    <a:pt x="72" y="5"/>
                  </a:cubicBezTo>
                  <a:cubicBezTo>
                    <a:pt x="76" y="10"/>
                    <a:pt x="76" y="10"/>
                    <a:pt x="76" y="10"/>
                  </a:cubicBezTo>
                  <a:cubicBezTo>
                    <a:pt x="72" y="13"/>
                    <a:pt x="72" y="13"/>
                    <a:pt x="72" y="13"/>
                  </a:cubicBezTo>
                  <a:cubicBezTo>
                    <a:pt x="74" y="18"/>
                    <a:pt x="75" y="22"/>
                    <a:pt x="75" y="26"/>
                  </a:cubicBezTo>
                  <a:cubicBezTo>
                    <a:pt x="74" y="31"/>
                    <a:pt x="72" y="34"/>
                    <a:pt x="68" y="38"/>
                  </a:cubicBezTo>
                  <a:cubicBezTo>
                    <a:pt x="60" y="29"/>
                    <a:pt x="60" y="29"/>
                    <a:pt x="60" y="29"/>
                  </a:cubicBezTo>
                  <a:cubicBezTo>
                    <a:pt x="63" y="26"/>
                    <a:pt x="64" y="23"/>
                    <a:pt x="63" y="19"/>
                  </a:cubicBezTo>
                  <a:cubicBezTo>
                    <a:pt x="52" y="27"/>
                    <a:pt x="52" y="27"/>
                    <a:pt x="52" y="27"/>
                  </a:cubicBezTo>
                  <a:cubicBezTo>
                    <a:pt x="52" y="19"/>
                    <a:pt x="52" y="19"/>
                    <a:pt x="52" y="19"/>
                  </a:cubicBezTo>
                  <a:cubicBezTo>
                    <a:pt x="59" y="14"/>
                    <a:pt x="59" y="14"/>
                    <a:pt x="59" y="14"/>
                  </a:cubicBezTo>
                  <a:cubicBezTo>
                    <a:pt x="57" y="12"/>
                    <a:pt x="56" y="12"/>
                    <a:pt x="54" y="12"/>
                  </a:cubicBezTo>
                  <a:cubicBezTo>
                    <a:pt x="53" y="12"/>
                    <a:pt x="52" y="12"/>
                    <a:pt x="52" y="12"/>
                  </a:cubicBezTo>
                  <a:lnTo>
                    <a:pt x="52" y="0"/>
                  </a:lnTo>
                  <a:close/>
                  <a:moveTo>
                    <a:pt x="29" y="35"/>
                  </a:moveTo>
                  <a:cubicBezTo>
                    <a:pt x="34" y="32"/>
                    <a:pt x="34" y="32"/>
                    <a:pt x="34" y="32"/>
                  </a:cubicBezTo>
                  <a:cubicBezTo>
                    <a:pt x="32" y="25"/>
                    <a:pt x="31" y="20"/>
                    <a:pt x="33" y="15"/>
                  </a:cubicBezTo>
                  <a:cubicBezTo>
                    <a:pt x="34" y="11"/>
                    <a:pt x="37" y="7"/>
                    <a:pt x="41" y="4"/>
                  </a:cubicBezTo>
                  <a:cubicBezTo>
                    <a:pt x="44" y="1"/>
                    <a:pt x="48" y="0"/>
                    <a:pt x="52" y="0"/>
                  </a:cubicBezTo>
                  <a:cubicBezTo>
                    <a:pt x="52" y="12"/>
                    <a:pt x="52" y="12"/>
                    <a:pt x="52" y="12"/>
                  </a:cubicBezTo>
                  <a:cubicBezTo>
                    <a:pt x="51" y="12"/>
                    <a:pt x="50" y="13"/>
                    <a:pt x="48" y="13"/>
                  </a:cubicBezTo>
                  <a:cubicBezTo>
                    <a:pt x="47" y="14"/>
                    <a:pt x="46" y="16"/>
                    <a:pt x="45" y="17"/>
                  </a:cubicBezTo>
                  <a:cubicBezTo>
                    <a:pt x="45" y="19"/>
                    <a:pt x="45" y="21"/>
                    <a:pt x="45" y="23"/>
                  </a:cubicBezTo>
                  <a:cubicBezTo>
                    <a:pt x="52" y="19"/>
                    <a:pt x="52" y="19"/>
                    <a:pt x="52" y="19"/>
                  </a:cubicBezTo>
                  <a:cubicBezTo>
                    <a:pt x="52" y="27"/>
                    <a:pt x="52" y="27"/>
                    <a:pt x="52" y="27"/>
                  </a:cubicBezTo>
                  <a:cubicBezTo>
                    <a:pt x="47" y="31"/>
                    <a:pt x="47" y="31"/>
                    <a:pt x="47" y="31"/>
                  </a:cubicBezTo>
                  <a:cubicBezTo>
                    <a:pt x="50" y="38"/>
                    <a:pt x="51" y="44"/>
                    <a:pt x="50" y="48"/>
                  </a:cubicBezTo>
                  <a:cubicBezTo>
                    <a:pt x="49" y="53"/>
                    <a:pt x="46" y="56"/>
                    <a:pt x="42" y="59"/>
                  </a:cubicBezTo>
                  <a:cubicBezTo>
                    <a:pt x="38" y="62"/>
                    <a:pt x="34" y="64"/>
                    <a:pt x="29" y="64"/>
                  </a:cubicBezTo>
                  <a:cubicBezTo>
                    <a:pt x="29" y="52"/>
                    <a:pt x="29" y="52"/>
                    <a:pt x="29" y="52"/>
                  </a:cubicBezTo>
                  <a:cubicBezTo>
                    <a:pt x="31" y="52"/>
                    <a:pt x="32" y="52"/>
                    <a:pt x="34" y="51"/>
                  </a:cubicBezTo>
                  <a:cubicBezTo>
                    <a:pt x="35" y="49"/>
                    <a:pt x="36" y="48"/>
                    <a:pt x="37" y="46"/>
                  </a:cubicBezTo>
                  <a:cubicBezTo>
                    <a:pt x="38" y="44"/>
                    <a:pt x="37" y="41"/>
                    <a:pt x="36" y="38"/>
                  </a:cubicBezTo>
                  <a:cubicBezTo>
                    <a:pt x="29" y="44"/>
                    <a:pt x="29" y="44"/>
                    <a:pt x="29" y="44"/>
                  </a:cubicBezTo>
                  <a:lnTo>
                    <a:pt x="29" y="35"/>
                  </a:lnTo>
                  <a:close/>
                  <a:moveTo>
                    <a:pt x="17" y="43"/>
                  </a:moveTo>
                  <a:cubicBezTo>
                    <a:pt x="29" y="35"/>
                    <a:pt x="29" y="35"/>
                    <a:pt x="29" y="35"/>
                  </a:cubicBezTo>
                  <a:cubicBezTo>
                    <a:pt x="29" y="44"/>
                    <a:pt x="29" y="44"/>
                    <a:pt x="29" y="44"/>
                  </a:cubicBezTo>
                  <a:cubicBezTo>
                    <a:pt x="21" y="50"/>
                    <a:pt x="21" y="50"/>
                    <a:pt x="21" y="50"/>
                  </a:cubicBezTo>
                  <a:cubicBezTo>
                    <a:pt x="23" y="51"/>
                    <a:pt x="25" y="52"/>
                    <a:pt x="27" y="52"/>
                  </a:cubicBezTo>
                  <a:cubicBezTo>
                    <a:pt x="28" y="52"/>
                    <a:pt x="28" y="52"/>
                    <a:pt x="29" y="52"/>
                  </a:cubicBezTo>
                  <a:cubicBezTo>
                    <a:pt x="29" y="64"/>
                    <a:pt x="29" y="64"/>
                    <a:pt x="29" y="64"/>
                  </a:cubicBezTo>
                  <a:cubicBezTo>
                    <a:pt x="28" y="64"/>
                    <a:pt x="27" y="64"/>
                    <a:pt x="27" y="64"/>
                  </a:cubicBezTo>
                  <a:cubicBezTo>
                    <a:pt x="21" y="63"/>
                    <a:pt x="16" y="60"/>
                    <a:pt x="12" y="56"/>
                  </a:cubicBezTo>
                  <a:cubicBezTo>
                    <a:pt x="5" y="61"/>
                    <a:pt x="5" y="61"/>
                    <a:pt x="5" y="61"/>
                  </a:cubicBezTo>
                  <a:cubicBezTo>
                    <a:pt x="0" y="55"/>
                    <a:pt x="0" y="55"/>
                    <a:pt x="0" y="55"/>
                  </a:cubicBezTo>
                  <a:cubicBezTo>
                    <a:pt x="8" y="50"/>
                    <a:pt x="8" y="50"/>
                    <a:pt x="8" y="50"/>
                  </a:cubicBezTo>
                  <a:cubicBezTo>
                    <a:pt x="5" y="45"/>
                    <a:pt x="4" y="40"/>
                    <a:pt x="5" y="35"/>
                  </a:cubicBezTo>
                  <a:cubicBezTo>
                    <a:pt x="6" y="30"/>
                    <a:pt x="8" y="26"/>
                    <a:pt x="13" y="21"/>
                  </a:cubicBezTo>
                  <a:cubicBezTo>
                    <a:pt x="22" y="31"/>
                    <a:pt x="22" y="31"/>
                    <a:pt x="22" y="31"/>
                  </a:cubicBezTo>
                  <a:cubicBezTo>
                    <a:pt x="20" y="33"/>
                    <a:pt x="19" y="35"/>
                    <a:pt x="18" y="37"/>
                  </a:cubicBezTo>
                  <a:cubicBezTo>
                    <a:pt x="17" y="39"/>
                    <a:pt x="17" y="41"/>
                    <a:pt x="17" y="43"/>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84" name="Freeform 37"/>
            <p:cNvSpPr>
              <a:spLocks/>
            </p:cNvSpPr>
            <p:nvPr/>
          </p:nvSpPr>
          <p:spPr bwMode="auto">
            <a:xfrm>
              <a:off x="5080478" y="5921029"/>
              <a:ext cx="352868" cy="118954"/>
            </a:xfrm>
            <a:custGeom>
              <a:avLst/>
              <a:gdLst>
                <a:gd name="T0" fmla="*/ 352868 w 187"/>
                <a:gd name="T1" fmla="*/ 66086 h 63"/>
                <a:gd name="T2" fmla="*/ 352868 w 187"/>
                <a:gd name="T3" fmla="*/ 66086 h 63"/>
                <a:gd name="T4" fmla="*/ 301919 w 187"/>
                <a:gd name="T5" fmla="*/ 117066 h 63"/>
                <a:gd name="T6" fmla="*/ 50949 w 187"/>
                <a:gd name="T7" fmla="*/ 101961 h 63"/>
                <a:gd name="T8" fmla="*/ 0 w 187"/>
                <a:gd name="T9" fmla="*/ 52868 h 63"/>
                <a:gd name="T10" fmla="*/ 0 w 187"/>
                <a:gd name="T11" fmla="*/ 52868 h 63"/>
                <a:gd name="T12" fmla="*/ 50949 w 187"/>
                <a:gd name="T13" fmla="*/ 0 h 63"/>
                <a:gd name="T14" fmla="*/ 301919 w 187"/>
                <a:gd name="T15" fmla="*/ 15105 h 63"/>
                <a:gd name="T16" fmla="*/ 352868 w 187"/>
                <a:gd name="T17" fmla="*/ 6608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63">
                  <a:moveTo>
                    <a:pt x="187" y="35"/>
                  </a:moveTo>
                  <a:cubicBezTo>
                    <a:pt x="187" y="35"/>
                    <a:pt x="187" y="35"/>
                    <a:pt x="187" y="35"/>
                  </a:cubicBezTo>
                  <a:cubicBezTo>
                    <a:pt x="187" y="50"/>
                    <a:pt x="175" y="63"/>
                    <a:pt x="160" y="62"/>
                  </a:cubicBezTo>
                  <a:cubicBezTo>
                    <a:pt x="27" y="54"/>
                    <a:pt x="27" y="54"/>
                    <a:pt x="27" y="54"/>
                  </a:cubicBezTo>
                  <a:cubicBezTo>
                    <a:pt x="12" y="53"/>
                    <a:pt x="0" y="42"/>
                    <a:pt x="0" y="28"/>
                  </a:cubicBezTo>
                  <a:cubicBezTo>
                    <a:pt x="0" y="28"/>
                    <a:pt x="0" y="28"/>
                    <a:pt x="0" y="28"/>
                  </a:cubicBezTo>
                  <a:cubicBezTo>
                    <a:pt x="0" y="13"/>
                    <a:pt x="12" y="1"/>
                    <a:pt x="27" y="0"/>
                  </a:cubicBezTo>
                  <a:cubicBezTo>
                    <a:pt x="160" y="8"/>
                    <a:pt x="160" y="8"/>
                    <a:pt x="160" y="8"/>
                  </a:cubicBezTo>
                  <a:cubicBezTo>
                    <a:pt x="174" y="9"/>
                    <a:pt x="187" y="20"/>
                    <a:pt x="187" y="3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8" name="组合 1118"/>
          <p:cNvGrpSpPr>
            <a:grpSpLocks/>
          </p:cNvGrpSpPr>
          <p:nvPr/>
        </p:nvGrpSpPr>
        <p:grpSpPr bwMode="auto">
          <a:xfrm>
            <a:off x="8678863" y="5397500"/>
            <a:ext cx="1106487" cy="1108075"/>
            <a:chOff x="3341685" y="6645929"/>
            <a:chExt cx="1106505" cy="1108107"/>
          </a:xfrm>
        </p:grpSpPr>
        <p:sp>
          <p:nvSpPr>
            <p:cNvPr id="50435" name="Oval 38"/>
            <p:cNvSpPr>
              <a:spLocks noChangeArrowheads="1"/>
            </p:cNvSpPr>
            <p:nvPr/>
          </p:nvSpPr>
          <p:spPr bwMode="auto">
            <a:xfrm>
              <a:off x="3341685" y="6645929"/>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36" name="Freeform 39"/>
            <p:cNvSpPr>
              <a:spLocks/>
            </p:cNvSpPr>
            <p:nvPr/>
          </p:nvSpPr>
          <p:spPr bwMode="auto">
            <a:xfrm>
              <a:off x="4166374" y="7249480"/>
              <a:ext cx="253075" cy="289002"/>
            </a:xfrm>
            <a:custGeom>
              <a:avLst/>
              <a:gdLst>
                <a:gd name="T0" fmla="*/ 105763 w 134"/>
                <a:gd name="T1" fmla="*/ 0 h 153"/>
                <a:gd name="T2" fmla="*/ 253075 w 134"/>
                <a:gd name="T3" fmla="*/ 124668 h 153"/>
                <a:gd name="T4" fmla="*/ 230412 w 134"/>
                <a:gd name="T5" fmla="*/ 183223 h 153"/>
                <a:gd name="T6" fmla="*/ 160533 w 134"/>
                <a:gd name="T7" fmla="*/ 289002 h 153"/>
                <a:gd name="T8" fmla="*/ 0 w 134"/>
                <a:gd name="T9" fmla="*/ 154890 h 153"/>
                <a:gd name="T10" fmla="*/ 105763 w 134"/>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153">
                  <a:moveTo>
                    <a:pt x="56" y="0"/>
                  </a:moveTo>
                  <a:cubicBezTo>
                    <a:pt x="134" y="66"/>
                    <a:pt x="134" y="66"/>
                    <a:pt x="134" y="66"/>
                  </a:cubicBezTo>
                  <a:cubicBezTo>
                    <a:pt x="131" y="77"/>
                    <a:pt x="127" y="87"/>
                    <a:pt x="122" y="97"/>
                  </a:cubicBezTo>
                  <a:cubicBezTo>
                    <a:pt x="85" y="153"/>
                    <a:pt x="85" y="153"/>
                    <a:pt x="85" y="153"/>
                  </a:cubicBezTo>
                  <a:cubicBezTo>
                    <a:pt x="0" y="82"/>
                    <a:pt x="0" y="82"/>
                    <a:pt x="0" y="82"/>
                  </a:cubicBezTo>
                  <a:lnTo>
                    <a:pt x="56"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7" name="Freeform 40"/>
            <p:cNvSpPr>
              <a:spLocks/>
            </p:cNvSpPr>
            <p:nvPr/>
          </p:nvSpPr>
          <p:spPr bwMode="auto">
            <a:xfrm>
              <a:off x="4013891" y="7144098"/>
              <a:ext cx="341691" cy="307364"/>
            </a:xfrm>
            <a:custGeom>
              <a:avLst/>
              <a:gdLst>
                <a:gd name="T0" fmla="*/ 173677 w 181"/>
                <a:gd name="T1" fmla="*/ 7543 h 163"/>
                <a:gd name="T2" fmla="*/ 334140 w 181"/>
                <a:gd name="T3" fmla="*/ 139539 h 163"/>
                <a:gd name="T4" fmla="*/ 201994 w 181"/>
                <a:gd name="T5" fmla="*/ 299821 h 163"/>
                <a:gd name="T6" fmla="*/ 7551 w 181"/>
                <a:gd name="T7" fmla="*/ 145196 h 163"/>
                <a:gd name="T8" fmla="*/ 173677 w 181"/>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3">
                  <a:moveTo>
                    <a:pt x="92" y="4"/>
                  </a:moveTo>
                  <a:cubicBezTo>
                    <a:pt x="135" y="0"/>
                    <a:pt x="173" y="31"/>
                    <a:pt x="177" y="74"/>
                  </a:cubicBezTo>
                  <a:cubicBezTo>
                    <a:pt x="181" y="116"/>
                    <a:pt x="150" y="155"/>
                    <a:pt x="107" y="159"/>
                  </a:cubicBezTo>
                  <a:cubicBezTo>
                    <a:pt x="65" y="163"/>
                    <a:pt x="8" y="120"/>
                    <a:pt x="4" y="77"/>
                  </a:cubicBezTo>
                  <a:cubicBezTo>
                    <a:pt x="0" y="35"/>
                    <a:pt x="49" y="9"/>
                    <a:pt x="92" y="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8" name="Freeform 41"/>
            <p:cNvSpPr>
              <a:spLocks/>
            </p:cNvSpPr>
            <p:nvPr/>
          </p:nvSpPr>
          <p:spPr bwMode="auto">
            <a:xfrm>
              <a:off x="4062590" y="7040313"/>
              <a:ext cx="257067" cy="237908"/>
            </a:xfrm>
            <a:custGeom>
              <a:avLst/>
              <a:gdLst>
                <a:gd name="T0" fmla="*/ 39694 w 136"/>
                <a:gd name="T1" fmla="*/ 0 h 126"/>
                <a:gd name="T2" fmla="*/ 228714 w 136"/>
                <a:gd name="T3" fmla="*/ 158605 h 126"/>
                <a:gd name="T4" fmla="*/ 243836 w 136"/>
                <a:gd name="T5" fmla="*/ 219026 h 126"/>
                <a:gd name="T6" fmla="*/ 243836 w 136"/>
                <a:gd name="T7" fmla="*/ 219026 h 126"/>
                <a:gd name="T8" fmla="*/ 190910 w 136"/>
                <a:gd name="T9" fmla="*/ 224691 h 126"/>
                <a:gd name="T10" fmla="*/ 43475 w 136"/>
                <a:gd name="T11" fmla="*/ 101961 h 126"/>
                <a:gd name="T12" fmla="*/ 39694 w 136"/>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6">
                  <a:moveTo>
                    <a:pt x="21" y="0"/>
                  </a:moveTo>
                  <a:cubicBezTo>
                    <a:pt x="121" y="84"/>
                    <a:pt x="121" y="84"/>
                    <a:pt x="121" y="84"/>
                  </a:cubicBezTo>
                  <a:cubicBezTo>
                    <a:pt x="129" y="91"/>
                    <a:pt x="136" y="108"/>
                    <a:pt x="129" y="116"/>
                  </a:cubicBezTo>
                  <a:cubicBezTo>
                    <a:pt x="129" y="116"/>
                    <a:pt x="129" y="116"/>
                    <a:pt x="129" y="116"/>
                  </a:cubicBezTo>
                  <a:cubicBezTo>
                    <a:pt x="122" y="125"/>
                    <a:pt x="109" y="126"/>
                    <a:pt x="101" y="119"/>
                  </a:cubicBezTo>
                  <a:cubicBezTo>
                    <a:pt x="23" y="54"/>
                    <a:pt x="23" y="54"/>
                    <a:pt x="23" y="54"/>
                  </a:cubicBezTo>
                  <a:cubicBezTo>
                    <a:pt x="0" y="35"/>
                    <a:pt x="15" y="7"/>
                    <a:pt x="21"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9" name="Freeform 42"/>
            <p:cNvSpPr>
              <a:spLocks/>
            </p:cNvSpPr>
            <p:nvPr/>
          </p:nvSpPr>
          <p:spPr bwMode="auto">
            <a:xfrm>
              <a:off x="3434293" y="7144098"/>
              <a:ext cx="343288" cy="307364"/>
            </a:xfrm>
            <a:custGeom>
              <a:avLst/>
              <a:gdLst>
                <a:gd name="T0" fmla="*/ 169758 w 182"/>
                <a:gd name="T1" fmla="*/ 7543 h 163"/>
                <a:gd name="T2" fmla="*/ 9431 w 182"/>
                <a:gd name="T3" fmla="*/ 139539 h 163"/>
                <a:gd name="T4" fmla="*/ 139579 w 182"/>
                <a:gd name="T5" fmla="*/ 299821 h 163"/>
                <a:gd name="T6" fmla="*/ 335743 w 182"/>
                <a:gd name="T7" fmla="*/ 145196 h 163"/>
                <a:gd name="T8" fmla="*/ 169758 w 182"/>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63">
                  <a:moveTo>
                    <a:pt x="90" y="4"/>
                  </a:moveTo>
                  <a:cubicBezTo>
                    <a:pt x="47" y="0"/>
                    <a:pt x="9" y="31"/>
                    <a:pt x="5" y="74"/>
                  </a:cubicBezTo>
                  <a:cubicBezTo>
                    <a:pt x="0" y="116"/>
                    <a:pt x="32" y="155"/>
                    <a:pt x="74" y="159"/>
                  </a:cubicBezTo>
                  <a:cubicBezTo>
                    <a:pt x="117" y="163"/>
                    <a:pt x="173" y="120"/>
                    <a:pt x="178" y="77"/>
                  </a:cubicBezTo>
                  <a:cubicBezTo>
                    <a:pt x="182" y="35"/>
                    <a:pt x="133" y="9"/>
                    <a:pt x="90" y="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40" name="Freeform 43"/>
            <p:cNvSpPr>
              <a:spLocks/>
            </p:cNvSpPr>
            <p:nvPr/>
          </p:nvSpPr>
          <p:spPr bwMode="auto">
            <a:xfrm>
              <a:off x="3471815" y="7040313"/>
              <a:ext cx="254672" cy="237908"/>
            </a:xfrm>
            <a:custGeom>
              <a:avLst/>
              <a:gdLst>
                <a:gd name="T0" fmla="*/ 215056 w 135"/>
                <a:gd name="T1" fmla="*/ 0 h 126"/>
                <a:gd name="T2" fmla="*/ 28297 w 135"/>
                <a:gd name="T3" fmla="*/ 158605 h 126"/>
                <a:gd name="T4" fmla="*/ 13205 w 135"/>
                <a:gd name="T5" fmla="*/ 219026 h 126"/>
                <a:gd name="T6" fmla="*/ 13205 w 135"/>
                <a:gd name="T7" fmla="*/ 219026 h 126"/>
                <a:gd name="T8" fmla="*/ 66026 w 135"/>
                <a:gd name="T9" fmla="*/ 224691 h 126"/>
                <a:gd name="T10" fmla="*/ 213170 w 135"/>
                <a:gd name="T11" fmla="*/ 101961 h 126"/>
                <a:gd name="T12" fmla="*/ 215056 w 135"/>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6">
                  <a:moveTo>
                    <a:pt x="114" y="0"/>
                  </a:moveTo>
                  <a:cubicBezTo>
                    <a:pt x="15" y="84"/>
                    <a:pt x="15" y="84"/>
                    <a:pt x="15" y="84"/>
                  </a:cubicBezTo>
                  <a:cubicBezTo>
                    <a:pt x="7" y="91"/>
                    <a:pt x="0" y="108"/>
                    <a:pt x="7" y="116"/>
                  </a:cubicBezTo>
                  <a:cubicBezTo>
                    <a:pt x="7" y="116"/>
                    <a:pt x="7" y="116"/>
                    <a:pt x="7" y="116"/>
                  </a:cubicBezTo>
                  <a:cubicBezTo>
                    <a:pt x="14" y="125"/>
                    <a:pt x="26" y="126"/>
                    <a:pt x="35" y="119"/>
                  </a:cubicBezTo>
                  <a:cubicBezTo>
                    <a:pt x="113" y="54"/>
                    <a:pt x="113" y="54"/>
                    <a:pt x="113" y="54"/>
                  </a:cubicBezTo>
                  <a:cubicBezTo>
                    <a:pt x="135" y="35"/>
                    <a:pt x="121" y="7"/>
                    <a:pt x="114"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41" name="Freeform 44"/>
            <p:cNvSpPr>
              <a:spLocks/>
            </p:cNvSpPr>
            <p:nvPr/>
          </p:nvSpPr>
          <p:spPr bwMode="auto">
            <a:xfrm>
              <a:off x="3369627" y="7249480"/>
              <a:ext cx="255470" cy="289002"/>
            </a:xfrm>
            <a:custGeom>
              <a:avLst/>
              <a:gdLst>
                <a:gd name="T0" fmla="*/ 147605 w 135"/>
                <a:gd name="T1" fmla="*/ 0 h 153"/>
                <a:gd name="T2" fmla="*/ 0 w 135"/>
                <a:gd name="T3" fmla="*/ 124668 h 153"/>
                <a:gd name="T4" fmla="*/ 20816 w 135"/>
                <a:gd name="T5" fmla="*/ 177557 h 153"/>
                <a:gd name="T6" fmla="*/ 94619 w 135"/>
                <a:gd name="T7" fmla="*/ 289002 h 153"/>
                <a:gd name="T8" fmla="*/ 255470 w 135"/>
                <a:gd name="T9" fmla="*/ 154890 h 153"/>
                <a:gd name="T10" fmla="*/ 147605 w 13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153">
                  <a:moveTo>
                    <a:pt x="78" y="0"/>
                  </a:moveTo>
                  <a:cubicBezTo>
                    <a:pt x="0" y="66"/>
                    <a:pt x="0" y="66"/>
                    <a:pt x="0" y="66"/>
                  </a:cubicBezTo>
                  <a:cubicBezTo>
                    <a:pt x="3" y="76"/>
                    <a:pt x="7" y="85"/>
                    <a:pt x="11" y="94"/>
                  </a:cubicBezTo>
                  <a:cubicBezTo>
                    <a:pt x="50" y="153"/>
                    <a:pt x="50" y="153"/>
                    <a:pt x="50" y="153"/>
                  </a:cubicBezTo>
                  <a:cubicBezTo>
                    <a:pt x="135" y="82"/>
                    <a:pt x="135" y="82"/>
                    <a:pt x="135" y="82"/>
                  </a:cubicBezTo>
                  <a:lnTo>
                    <a:pt x="78"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42" name="Freeform 45"/>
            <p:cNvSpPr>
              <a:spLocks/>
            </p:cNvSpPr>
            <p:nvPr/>
          </p:nvSpPr>
          <p:spPr bwMode="auto">
            <a:xfrm>
              <a:off x="3364038" y="7340492"/>
              <a:ext cx="160467" cy="211562"/>
            </a:xfrm>
            <a:custGeom>
              <a:avLst/>
              <a:gdLst>
                <a:gd name="T0" fmla="*/ 20766 w 85"/>
                <a:gd name="T1" fmla="*/ 0 h 112"/>
                <a:gd name="T2" fmla="*/ 0 w 85"/>
                <a:gd name="T3" fmla="*/ 17001 h 112"/>
                <a:gd name="T4" fmla="*/ 103832 w 85"/>
                <a:gd name="T5" fmla="*/ 211562 h 112"/>
                <a:gd name="T6" fmla="*/ 160467 w 85"/>
                <a:gd name="T7" fmla="*/ 164338 h 112"/>
                <a:gd name="T8" fmla="*/ 20766 w 85"/>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12">
                  <a:moveTo>
                    <a:pt x="11" y="0"/>
                  </a:moveTo>
                  <a:cubicBezTo>
                    <a:pt x="0" y="9"/>
                    <a:pt x="0" y="9"/>
                    <a:pt x="0" y="9"/>
                  </a:cubicBezTo>
                  <a:cubicBezTo>
                    <a:pt x="11" y="48"/>
                    <a:pt x="30" y="82"/>
                    <a:pt x="55" y="112"/>
                  </a:cubicBezTo>
                  <a:cubicBezTo>
                    <a:pt x="85" y="87"/>
                    <a:pt x="85" y="87"/>
                    <a:pt x="85" y="87"/>
                  </a:cubicBezTo>
                  <a:lnTo>
                    <a:pt x="11"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43" name="Freeform 46"/>
            <p:cNvSpPr>
              <a:spLocks/>
            </p:cNvSpPr>
            <p:nvPr/>
          </p:nvSpPr>
          <p:spPr bwMode="auto">
            <a:xfrm>
              <a:off x="3455050" y="7196789"/>
              <a:ext cx="173241" cy="179628"/>
            </a:xfrm>
            <a:custGeom>
              <a:avLst/>
              <a:gdLst>
                <a:gd name="T0" fmla="*/ 54609 w 92"/>
                <a:gd name="T1" fmla="*/ 5672 h 95"/>
                <a:gd name="T2" fmla="*/ 16947 w 92"/>
                <a:gd name="T3" fmla="*/ 100214 h 95"/>
                <a:gd name="T4" fmla="*/ 116749 w 92"/>
                <a:gd name="T5" fmla="*/ 173956 h 95"/>
                <a:gd name="T6" fmla="*/ 154410 w 92"/>
                <a:gd name="T7" fmla="*/ 81305 h 95"/>
                <a:gd name="T8" fmla="*/ 5460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29" y="3"/>
                  </a:moveTo>
                  <a:cubicBezTo>
                    <a:pt x="9" y="6"/>
                    <a:pt x="0" y="28"/>
                    <a:pt x="9" y="53"/>
                  </a:cubicBezTo>
                  <a:cubicBezTo>
                    <a:pt x="18" y="78"/>
                    <a:pt x="42" y="95"/>
                    <a:pt x="62" y="92"/>
                  </a:cubicBezTo>
                  <a:cubicBezTo>
                    <a:pt x="82" y="89"/>
                    <a:pt x="92" y="67"/>
                    <a:pt x="82" y="43"/>
                  </a:cubicBezTo>
                  <a:cubicBezTo>
                    <a:pt x="73" y="18"/>
                    <a:pt x="50" y="0"/>
                    <a:pt x="29" y="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44" name="Freeform 47"/>
            <p:cNvSpPr>
              <a:spLocks/>
            </p:cNvSpPr>
            <p:nvPr/>
          </p:nvSpPr>
          <p:spPr bwMode="auto">
            <a:xfrm>
              <a:off x="3439881" y="7211958"/>
              <a:ext cx="173241" cy="179628"/>
            </a:xfrm>
            <a:custGeom>
              <a:avLst/>
              <a:gdLst>
                <a:gd name="T0" fmla="*/ 58375 w 92"/>
                <a:gd name="T1" fmla="*/ 9454 h 95"/>
                <a:gd name="T2" fmla="*/ 16947 w 92"/>
                <a:gd name="T3" fmla="*/ 105886 h 95"/>
                <a:gd name="T4" fmla="*/ 116749 w 92"/>
                <a:gd name="T5" fmla="*/ 170174 h 95"/>
                <a:gd name="T6" fmla="*/ 158177 w 92"/>
                <a:gd name="T7" fmla="*/ 73742 h 95"/>
                <a:gd name="T8" fmla="*/ 58375 w 92"/>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31" y="5"/>
                  </a:moveTo>
                  <a:cubicBezTo>
                    <a:pt x="10" y="10"/>
                    <a:pt x="0" y="33"/>
                    <a:pt x="9" y="56"/>
                  </a:cubicBezTo>
                  <a:cubicBezTo>
                    <a:pt x="17" y="80"/>
                    <a:pt x="41" y="95"/>
                    <a:pt x="62" y="90"/>
                  </a:cubicBezTo>
                  <a:cubicBezTo>
                    <a:pt x="83" y="86"/>
                    <a:pt x="92" y="63"/>
                    <a:pt x="84" y="39"/>
                  </a:cubicBezTo>
                  <a:cubicBezTo>
                    <a:pt x="75" y="15"/>
                    <a:pt x="52" y="0"/>
                    <a:pt x="31" y="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45" name="Rectangle 48"/>
            <p:cNvSpPr>
              <a:spLocks noChangeArrowheads="1"/>
            </p:cNvSpPr>
            <p:nvPr/>
          </p:nvSpPr>
          <p:spPr bwMode="auto">
            <a:xfrm>
              <a:off x="3617113" y="6815977"/>
              <a:ext cx="554849" cy="784776"/>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46" name="Rectangle 49"/>
            <p:cNvSpPr>
              <a:spLocks noChangeArrowheads="1"/>
            </p:cNvSpPr>
            <p:nvPr/>
          </p:nvSpPr>
          <p:spPr bwMode="auto">
            <a:xfrm>
              <a:off x="3760815" y="6934931"/>
              <a:ext cx="268244"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47" name="Rectangle 50"/>
            <p:cNvSpPr>
              <a:spLocks noChangeArrowheads="1"/>
            </p:cNvSpPr>
            <p:nvPr/>
          </p:nvSpPr>
          <p:spPr bwMode="auto">
            <a:xfrm>
              <a:off x="3668207" y="6990815"/>
              <a:ext cx="453460" cy="27144"/>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48" name="Rectangle 51"/>
            <p:cNvSpPr>
              <a:spLocks noChangeArrowheads="1"/>
            </p:cNvSpPr>
            <p:nvPr/>
          </p:nvSpPr>
          <p:spPr bwMode="auto">
            <a:xfrm>
              <a:off x="3668207" y="7036321"/>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49" name="Rectangle 52"/>
            <p:cNvSpPr>
              <a:spLocks noChangeArrowheads="1"/>
            </p:cNvSpPr>
            <p:nvPr/>
          </p:nvSpPr>
          <p:spPr bwMode="auto">
            <a:xfrm>
              <a:off x="3668207" y="7081827"/>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50" name="Rectangle 53"/>
            <p:cNvSpPr>
              <a:spLocks noChangeArrowheads="1"/>
            </p:cNvSpPr>
            <p:nvPr/>
          </p:nvSpPr>
          <p:spPr bwMode="auto">
            <a:xfrm>
              <a:off x="3668207" y="7128929"/>
              <a:ext cx="22673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51" name="Oval 54"/>
            <p:cNvSpPr>
              <a:spLocks noChangeArrowheads="1"/>
            </p:cNvSpPr>
            <p:nvPr/>
          </p:nvSpPr>
          <p:spPr bwMode="auto">
            <a:xfrm>
              <a:off x="3990739" y="7261455"/>
              <a:ext cx="130928" cy="130131"/>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52" name="Freeform 55"/>
            <p:cNvSpPr>
              <a:spLocks/>
            </p:cNvSpPr>
            <p:nvPr/>
          </p:nvSpPr>
          <p:spPr bwMode="auto">
            <a:xfrm>
              <a:off x="3998722" y="7325323"/>
              <a:ext cx="58279" cy="55086"/>
            </a:xfrm>
            <a:custGeom>
              <a:avLst/>
              <a:gdLst>
                <a:gd name="T0" fmla="*/ 22560 w 31"/>
                <a:gd name="T1" fmla="*/ 55086 h 29"/>
                <a:gd name="T2" fmla="*/ 0 w 31"/>
                <a:gd name="T3" fmla="*/ 30392 h 29"/>
                <a:gd name="T4" fmla="*/ 58279 w 31"/>
                <a:gd name="T5" fmla="*/ 0 h 29"/>
                <a:gd name="T6" fmla="*/ 22560 w 31"/>
                <a:gd name="T7" fmla="*/ 5508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9">
                  <a:moveTo>
                    <a:pt x="12" y="29"/>
                  </a:moveTo>
                  <a:cubicBezTo>
                    <a:pt x="7" y="26"/>
                    <a:pt x="3" y="21"/>
                    <a:pt x="0" y="16"/>
                  </a:cubicBezTo>
                  <a:cubicBezTo>
                    <a:pt x="31" y="0"/>
                    <a:pt x="31" y="0"/>
                    <a:pt x="31" y="0"/>
                  </a:cubicBezTo>
                  <a:lnTo>
                    <a:pt x="12" y="29"/>
                  </a:ln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53" name="Freeform 56"/>
            <p:cNvSpPr>
              <a:spLocks/>
            </p:cNvSpPr>
            <p:nvPr/>
          </p:nvSpPr>
          <p:spPr bwMode="auto">
            <a:xfrm>
              <a:off x="3990739" y="7274229"/>
              <a:ext cx="66263" cy="81432"/>
            </a:xfrm>
            <a:custGeom>
              <a:avLst/>
              <a:gdLst>
                <a:gd name="T0" fmla="*/ 7573 w 35"/>
                <a:gd name="T1" fmla="*/ 81432 h 43"/>
                <a:gd name="T2" fmla="*/ 0 w 35"/>
                <a:gd name="T3" fmla="*/ 51132 h 43"/>
                <a:gd name="T4" fmla="*/ 26505 w 35"/>
                <a:gd name="T5" fmla="*/ 0 h 43"/>
                <a:gd name="T6" fmla="*/ 66263 w 35"/>
                <a:gd name="T7" fmla="*/ 51132 h 43"/>
                <a:gd name="T8" fmla="*/ 7573 w 35"/>
                <a:gd name="T9" fmla="*/ 8143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3">
                  <a:moveTo>
                    <a:pt x="4" y="43"/>
                  </a:moveTo>
                  <a:cubicBezTo>
                    <a:pt x="2" y="38"/>
                    <a:pt x="0" y="33"/>
                    <a:pt x="0" y="27"/>
                  </a:cubicBezTo>
                  <a:cubicBezTo>
                    <a:pt x="0" y="16"/>
                    <a:pt x="6" y="7"/>
                    <a:pt x="14" y="0"/>
                  </a:cubicBezTo>
                  <a:cubicBezTo>
                    <a:pt x="35" y="27"/>
                    <a:pt x="35" y="27"/>
                    <a:pt x="35" y="27"/>
                  </a:cubicBezTo>
                  <a:lnTo>
                    <a:pt x="4" y="43"/>
                  </a:ln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54" name="Freeform 57"/>
            <p:cNvSpPr>
              <a:spLocks/>
            </p:cNvSpPr>
            <p:nvPr/>
          </p:nvSpPr>
          <p:spPr bwMode="auto">
            <a:xfrm>
              <a:off x="4017882" y="7261455"/>
              <a:ext cx="39119" cy="63868"/>
            </a:xfrm>
            <a:custGeom>
              <a:avLst/>
              <a:gdLst>
                <a:gd name="T0" fmla="*/ 0 w 21"/>
                <a:gd name="T1" fmla="*/ 13149 h 34"/>
                <a:gd name="T2" fmla="*/ 39119 w 21"/>
                <a:gd name="T3" fmla="*/ 0 h 34"/>
                <a:gd name="T4" fmla="*/ 39119 w 21"/>
                <a:gd name="T5" fmla="*/ 63868 h 34"/>
                <a:gd name="T6" fmla="*/ 0 w 21"/>
                <a:gd name="T7" fmla="*/ 131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0" y="7"/>
                  </a:moveTo>
                  <a:cubicBezTo>
                    <a:pt x="5" y="3"/>
                    <a:pt x="13" y="0"/>
                    <a:pt x="21" y="0"/>
                  </a:cubicBezTo>
                  <a:cubicBezTo>
                    <a:pt x="21" y="34"/>
                    <a:pt x="21" y="34"/>
                    <a:pt x="21" y="34"/>
                  </a:cubicBezTo>
                  <a:lnTo>
                    <a:pt x="0" y="7"/>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55" name="Freeform 58"/>
            <p:cNvSpPr>
              <a:spLocks/>
            </p:cNvSpPr>
            <p:nvPr/>
          </p:nvSpPr>
          <p:spPr bwMode="auto">
            <a:xfrm>
              <a:off x="4057001" y="7261455"/>
              <a:ext cx="45506" cy="63868"/>
            </a:xfrm>
            <a:custGeom>
              <a:avLst/>
              <a:gdLst>
                <a:gd name="T0" fmla="*/ 0 w 24"/>
                <a:gd name="T1" fmla="*/ 0 h 34"/>
                <a:gd name="T2" fmla="*/ 0 w 24"/>
                <a:gd name="T3" fmla="*/ 63868 h 34"/>
                <a:gd name="T4" fmla="*/ 45506 w 24"/>
                <a:gd name="T5" fmla="*/ 18785 h 34"/>
                <a:gd name="T6" fmla="*/ 0 w 2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0" y="0"/>
                  </a:moveTo>
                  <a:cubicBezTo>
                    <a:pt x="0" y="34"/>
                    <a:pt x="0" y="34"/>
                    <a:pt x="0" y="34"/>
                  </a:cubicBezTo>
                  <a:cubicBezTo>
                    <a:pt x="24" y="10"/>
                    <a:pt x="24" y="10"/>
                    <a:pt x="24" y="10"/>
                  </a:cubicBezTo>
                  <a:cubicBezTo>
                    <a:pt x="18" y="4"/>
                    <a:pt x="9" y="0"/>
                    <a:pt x="0" y="0"/>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56" name="Rectangle 59"/>
            <p:cNvSpPr>
              <a:spLocks noChangeArrowheads="1"/>
            </p:cNvSpPr>
            <p:nvPr/>
          </p:nvSpPr>
          <p:spPr bwMode="auto">
            <a:xfrm>
              <a:off x="3677788" y="7437092"/>
              <a:ext cx="239503" cy="11177"/>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57" name="Rectangle 60"/>
            <p:cNvSpPr>
              <a:spLocks noChangeArrowheads="1"/>
            </p:cNvSpPr>
            <p:nvPr/>
          </p:nvSpPr>
          <p:spPr bwMode="auto">
            <a:xfrm>
              <a:off x="3677788" y="7228723"/>
              <a:ext cx="52691" cy="208369"/>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58" name="Rectangle 61"/>
            <p:cNvSpPr>
              <a:spLocks noChangeArrowheads="1"/>
            </p:cNvSpPr>
            <p:nvPr/>
          </p:nvSpPr>
          <p:spPr bwMode="auto">
            <a:xfrm>
              <a:off x="3740058" y="7338895"/>
              <a:ext cx="52691" cy="9819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59" name="Rectangle 62"/>
            <p:cNvSpPr>
              <a:spLocks noChangeArrowheads="1"/>
            </p:cNvSpPr>
            <p:nvPr/>
          </p:nvSpPr>
          <p:spPr bwMode="auto">
            <a:xfrm>
              <a:off x="3800733" y="7293389"/>
              <a:ext cx="54287" cy="14370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60" name="Rectangle 63"/>
            <p:cNvSpPr>
              <a:spLocks noChangeArrowheads="1"/>
            </p:cNvSpPr>
            <p:nvPr/>
          </p:nvSpPr>
          <p:spPr bwMode="auto">
            <a:xfrm>
              <a:off x="3863003" y="7334903"/>
              <a:ext cx="54287" cy="102189"/>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61" name="Rectangle 64"/>
            <p:cNvSpPr>
              <a:spLocks noChangeArrowheads="1"/>
            </p:cNvSpPr>
            <p:nvPr/>
          </p:nvSpPr>
          <p:spPr bwMode="auto">
            <a:xfrm>
              <a:off x="3994730" y="7437092"/>
              <a:ext cx="26345"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62" name="Rectangle 65"/>
            <p:cNvSpPr>
              <a:spLocks noChangeArrowheads="1"/>
            </p:cNvSpPr>
            <p:nvPr/>
          </p:nvSpPr>
          <p:spPr bwMode="auto">
            <a:xfrm>
              <a:off x="4034647" y="7437092"/>
              <a:ext cx="80633"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63" name="Freeform 66"/>
            <p:cNvSpPr>
              <a:spLocks/>
            </p:cNvSpPr>
            <p:nvPr/>
          </p:nvSpPr>
          <p:spPr bwMode="auto">
            <a:xfrm>
              <a:off x="4266966" y="7340492"/>
              <a:ext cx="158072" cy="211562"/>
            </a:xfrm>
            <a:custGeom>
              <a:avLst/>
              <a:gdLst>
                <a:gd name="T0" fmla="*/ 137372 w 84"/>
                <a:gd name="T1" fmla="*/ 0 h 112"/>
                <a:gd name="T2" fmla="*/ 158072 w 84"/>
                <a:gd name="T3" fmla="*/ 17001 h 112"/>
                <a:gd name="T4" fmla="*/ 54572 w 84"/>
                <a:gd name="T5" fmla="*/ 211562 h 112"/>
                <a:gd name="T6" fmla="*/ 0 w 84"/>
                <a:gd name="T7" fmla="*/ 164338 h 112"/>
                <a:gd name="T8" fmla="*/ 137372 w 84"/>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12">
                  <a:moveTo>
                    <a:pt x="73" y="0"/>
                  </a:moveTo>
                  <a:cubicBezTo>
                    <a:pt x="84" y="9"/>
                    <a:pt x="84" y="9"/>
                    <a:pt x="84" y="9"/>
                  </a:cubicBezTo>
                  <a:cubicBezTo>
                    <a:pt x="73" y="47"/>
                    <a:pt x="54" y="82"/>
                    <a:pt x="29" y="112"/>
                  </a:cubicBezTo>
                  <a:cubicBezTo>
                    <a:pt x="0" y="87"/>
                    <a:pt x="0" y="87"/>
                    <a:pt x="0" y="87"/>
                  </a:cubicBezTo>
                  <a:lnTo>
                    <a:pt x="73"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64" name="Freeform 67"/>
            <p:cNvSpPr>
              <a:spLocks/>
            </p:cNvSpPr>
            <p:nvPr/>
          </p:nvSpPr>
          <p:spPr bwMode="auto">
            <a:xfrm>
              <a:off x="4163181" y="7196789"/>
              <a:ext cx="173241" cy="179628"/>
            </a:xfrm>
            <a:custGeom>
              <a:avLst/>
              <a:gdLst>
                <a:gd name="T0" fmla="*/ 116749 w 92"/>
                <a:gd name="T1" fmla="*/ 5672 h 95"/>
                <a:gd name="T2" fmla="*/ 156294 w 92"/>
                <a:gd name="T3" fmla="*/ 100214 h 95"/>
                <a:gd name="T4" fmla="*/ 56492 w 92"/>
                <a:gd name="T5" fmla="*/ 173956 h 95"/>
                <a:gd name="T6" fmla="*/ 16947 w 92"/>
                <a:gd name="T7" fmla="*/ 81305 h 95"/>
                <a:gd name="T8" fmla="*/ 11674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62" y="3"/>
                  </a:moveTo>
                  <a:cubicBezTo>
                    <a:pt x="83" y="6"/>
                    <a:pt x="92" y="28"/>
                    <a:pt x="83" y="53"/>
                  </a:cubicBezTo>
                  <a:cubicBezTo>
                    <a:pt x="74" y="78"/>
                    <a:pt x="50" y="95"/>
                    <a:pt x="30" y="92"/>
                  </a:cubicBezTo>
                  <a:cubicBezTo>
                    <a:pt x="9" y="89"/>
                    <a:pt x="0" y="67"/>
                    <a:pt x="9" y="43"/>
                  </a:cubicBezTo>
                  <a:cubicBezTo>
                    <a:pt x="18" y="18"/>
                    <a:pt x="42" y="0"/>
                    <a:pt x="62" y="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65" name="Freeform 68"/>
            <p:cNvSpPr>
              <a:spLocks/>
            </p:cNvSpPr>
            <p:nvPr/>
          </p:nvSpPr>
          <p:spPr bwMode="auto">
            <a:xfrm>
              <a:off x="4076161" y="7034724"/>
              <a:ext cx="254672" cy="235513"/>
            </a:xfrm>
            <a:custGeom>
              <a:avLst/>
              <a:gdLst>
                <a:gd name="T0" fmla="*/ 39616 w 135"/>
                <a:gd name="T1" fmla="*/ 0 h 125"/>
                <a:gd name="T2" fmla="*/ 226375 w 135"/>
                <a:gd name="T3" fmla="*/ 156381 h 125"/>
                <a:gd name="T4" fmla="*/ 241467 w 135"/>
                <a:gd name="T5" fmla="*/ 218556 h 125"/>
                <a:gd name="T6" fmla="*/ 241467 w 135"/>
                <a:gd name="T7" fmla="*/ 218556 h 125"/>
                <a:gd name="T8" fmla="*/ 188646 w 135"/>
                <a:gd name="T9" fmla="*/ 222324 h 125"/>
                <a:gd name="T10" fmla="*/ 41502 w 135"/>
                <a:gd name="T11" fmla="*/ 99858 h 125"/>
                <a:gd name="T12" fmla="*/ 3961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21" y="0"/>
                  </a:moveTo>
                  <a:cubicBezTo>
                    <a:pt x="120" y="83"/>
                    <a:pt x="120" y="83"/>
                    <a:pt x="120" y="83"/>
                  </a:cubicBezTo>
                  <a:cubicBezTo>
                    <a:pt x="128" y="90"/>
                    <a:pt x="135" y="107"/>
                    <a:pt x="128" y="116"/>
                  </a:cubicBezTo>
                  <a:cubicBezTo>
                    <a:pt x="128" y="116"/>
                    <a:pt x="128" y="116"/>
                    <a:pt x="128" y="116"/>
                  </a:cubicBezTo>
                  <a:cubicBezTo>
                    <a:pt x="121" y="124"/>
                    <a:pt x="109" y="125"/>
                    <a:pt x="100" y="118"/>
                  </a:cubicBezTo>
                  <a:cubicBezTo>
                    <a:pt x="22" y="53"/>
                    <a:pt x="22" y="53"/>
                    <a:pt x="22" y="53"/>
                  </a:cubicBezTo>
                  <a:cubicBezTo>
                    <a:pt x="0" y="34"/>
                    <a:pt x="14" y="6"/>
                    <a:pt x="21"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66" name="Freeform 69"/>
            <p:cNvSpPr>
              <a:spLocks/>
            </p:cNvSpPr>
            <p:nvPr/>
          </p:nvSpPr>
          <p:spPr bwMode="auto">
            <a:xfrm>
              <a:off x="4175954" y="7211958"/>
              <a:ext cx="175636" cy="179628"/>
            </a:xfrm>
            <a:custGeom>
              <a:avLst/>
              <a:gdLst>
                <a:gd name="T0" fmla="*/ 118979 w 93"/>
                <a:gd name="T1" fmla="*/ 9454 h 95"/>
                <a:gd name="T2" fmla="*/ 160528 w 93"/>
                <a:gd name="T3" fmla="*/ 105886 h 95"/>
                <a:gd name="T4" fmla="*/ 58545 w 93"/>
                <a:gd name="T5" fmla="*/ 170174 h 95"/>
                <a:gd name="T6" fmla="*/ 16997 w 93"/>
                <a:gd name="T7" fmla="*/ 73742 h 95"/>
                <a:gd name="T8" fmla="*/ 118979 w 93"/>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5">
                  <a:moveTo>
                    <a:pt x="63" y="5"/>
                  </a:moveTo>
                  <a:cubicBezTo>
                    <a:pt x="84" y="10"/>
                    <a:pt x="93" y="33"/>
                    <a:pt x="85" y="56"/>
                  </a:cubicBezTo>
                  <a:cubicBezTo>
                    <a:pt x="76" y="80"/>
                    <a:pt x="52" y="95"/>
                    <a:pt x="31" y="90"/>
                  </a:cubicBezTo>
                  <a:cubicBezTo>
                    <a:pt x="10" y="86"/>
                    <a:pt x="0" y="63"/>
                    <a:pt x="9" y="39"/>
                  </a:cubicBezTo>
                  <a:cubicBezTo>
                    <a:pt x="18" y="15"/>
                    <a:pt x="42" y="0"/>
                    <a:pt x="63" y="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67" name="Freeform 70"/>
            <p:cNvSpPr>
              <a:spLocks/>
            </p:cNvSpPr>
            <p:nvPr/>
          </p:nvSpPr>
          <p:spPr bwMode="auto">
            <a:xfrm>
              <a:off x="3460638" y="7034724"/>
              <a:ext cx="254672" cy="235513"/>
            </a:xfrm>
            <a:custGeom>
              <a:avLst/>
              <a:gdLst>
                <a:gd name="T0" fmla="*/ 215056 w 135"/>
                <a:gd name="T1" fmla="*/ 0 h 125"/>
                <a:gd name="T2" fmla="*/ 28297 w 135"/>
                <a:gd name="T3" fmla="*/ 156381 h 125"/>
                <a:gd name="T4" fmla="*/ 13205 w 135"/>
                <a:gd name="T5" fmla="*/ 218556 h 125"/>
                <a:gd name="T6" fmla="*/ 13205 w 135"/>
                <a:gd name="T7" fmla="*/ 218556 h 125"/>
                <a:gd name="T8" fmla="*/ 64140 w 135"/>
                <a:gd name="T9" fmla="*/ 222324 h 125"/>
                <a:gd name="T10" fmla="*/ 211283 w 135"/>
                <a:gd name="T11" fmla="*/ 99858 h 125"/>
                <a:gd name="T12" fmla="*/ 21505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114" y="0"/>
                  </a:moveTo>
                  <a:cubicBezTo>
                    <a:pt x="15" y="83"/>
                    <a:pt x="15" y="83"/>
                    <a:pt x="15" y="83"/>
                  </a:cubicBezTo>
                  <a:cubicBezTo>
                    <a:pt x="6" y="90"/>
                    <a:pt x="0" y="107"/>
                    <a:pt x="7" y="116"/>
                  </a:cubicBezTo>
                  <a:cubicBezTo>
                    <a:pt x="7" y="116"/>
                    <a:pt x="7" y="116"/>
                    <a:pt x="7" y="116"/>
                  </a:cubicBezTo>
                  <a:cubicBezTo>
                    <a:pt x="14" y="124"/>
                    <a:pt x="26" y="125"/>
                    <a:pt x="34" y="118"/>
                  </a:cubicBezTo>
                  <a:cubicBezTo>
                    <a:pt x="112" y="53"/>
                    <a:pt x="112" y="53"/>
                    <a:pt x="112" y="53"/>
                  </a:cubicBezTo>
                  <a:cubicBezTo>
                    <a:pt x="135" y="34"/>
                    <a:pt x="120" y="6"/>
                    <a:pt x="114"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89" name="组合 1152"/>
          <p:cNvGrpSpPr>
            <a:grpSpLocks/>
          </p:cNvGrpSpPr>
          <p:nvPr/>
        </p:nvGrpSpPr>
        <p:grpSpPr bwMode="auto">
          <a:xfrm>
            <a:off x="3946525" y="4003675"/>
            <a:ext cx="1106488" cy="1108075"/>
            <a:chOff x="3341685" y="2757175"/>
            <a:chExt cx="1106505" cy="1108107"/>
          </a:xfrm>
        </p:grpSpPr>
        <p:sp>
          <p:nvSpPr>
            <p:cNvPr id="50426" name="Oval 71"/>
            <p:cNvSpPr>
              <a:spLocks noChangeArrowheads="1"/>
            </p:cNvSpPr>
            <p:nvPr/>
          </p:nvSpPr>
          <p:spPr bwMode="auto">
            <a:xfrm>
              <a:off x="3341685" y="2757175"/>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27" name="Freeform 72"/>
            <p:cNvSpPr>
              <a:spLocks/>
            </p:cNvSpPr>
            <p:nvPr/>
          </p:nvSpPr>
          <p:spPr bwMode="auto">
            <a:xfrm>
              <a:off x="3633879" y="3058951"/>
              <a:ext cx="521319" cy="420729"/>
            </a:xfrm>
            <a:custGeom>
              <a:avLst/>
              <a:gdLst>
                <a:gd name="T0" fmla="*/ 521319 w 276"/>
                <a:gd name="T1" fmla="*/ 60374 h 223"/>
                <a:gd name="T2" fmla="*/ 334324 w 276"/>
                <a:gd name="T3" fmla="*/ 0 h 223"/>
                <a:gd name="T4" fmla="*/ 83109 w 276"/>
                <a:gd name="T5" fmla="*/ 33960 h 223"/>
                <a:gd name="T6" fmla="*/ 0 w 276"/>
                <a:gd name="T7" fmla="*/ 273568 h 223"/>
                <a:gd name="T8" fmla="*/ 118997 w 276"/>
                <a:gd name="T9" fmla="*/ 382995 h 223"/>
                <a:gd name="T10" fmla="*/ 349435 w 276"/>
                <a:gd name="T11" fmla="*/ 398089 h 223"/>
                <a:gd name="T12" fmla="*/ 349435 w 276"/>
                <a:gd name="T13" fmla="*/ 339602 h 223"/>
                <a:gd name="T14" fmla="*/ 521319 w 276"/>
                <a:gd name="T15" fmla="*/ 60374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223">
                  <a:moveTo>
                    <a:pt x="276" y="32"/>
                  </a:moveTo>
                  <a:cubicBezTo>
                    <a:pt x="177" y="0"/>
                    <a:pt x="177" y="0"/>
                    <a:pt x="177" y="0"/>
                  </a:cubicBezTo>
                  <a:cubicBezTo>
                    <a:pt x="44" y="18"/>
                    <a:pt x="44" y="18"/>
                    <a:pt x="44" y="18"/>
                  </a:cubicBezTo>
                  <a:cubicBezTo>
                    <a:pt x="0" y="145"/>
                    <a:pt x="0" y="145"/>
                    <a:pt x="0" y="145"/>
                  </a:cubicBezTo>
                  <a:cubicBezTo>
                    <a:pt x="63" y="203"/>
                    <a:pt x="63" y="203"/>
                    <a:pt x="63" y="203"/>
                  </a:cubicBezTo>
                  <a:cubicBezTo>
                    <a:pt x="63" y="203"/>
                    <a:pt x="185" y="198"/>
                    <a:pt x="185" y="211"/>
                  </a:cubicBezTo>
                  <a:cubicBezTo>
                    <a:pt x="185" y="223"/>
                    <a:pt x="185" y="180"/>
                    <a:pt x="185" y="180"/>
                  </a:cubicBezTo>
                  <a:lnTo>
                    <a:pt x="276" y="32"/>
                  </a:ln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8" name="Freeform 73"/>
            <p:cNvSpPr>
              <a:spLocks/>
            </p:cNvSpPr>
            <p:nvPr/>
          </p:nvSpPr>
          <p:spPr bwMode="auto">
            <a:xfrm>
              <a:off x="3800733" y="3119625"/>
              <a:ext cx="550858" cy="279422"/>
            </a:xfrm>
            <a:custGeom>
              <a:avLst/>
              <a:gdLst>
                <a:gd name="T0" fmla="*/ 0 w 292"/>
                <a:gd name="T1" fmla="*/ 58528 h 148"/>
                <a:gd name="T2" fmla="*/ 0 w 292"/>
                <a:gd name="T3" fmla="*/ 222782 h 148"/>
                <a:gd name="T4" fmla="*/ 58482 w 292"/>
                <a:gd name="T5" fmla="*/ 279422 h 148"/>
                <a:gd name="T6" fmla="*/ 492377 w 292"/>
                <a:gd name="T7" fmla="*/ 279422 h 148"/>
                <a:gd name="T8" fmla="*/ 550858 w 292"/>
                <a:gd name="T9" fmla="*/ 222782 h 148"/>
                <a:gd name="T10" fmla="*/ 550858 w 292"/>
                <a:gd name="T11" fmla="*/ 58528 h 148"/>
                <a:gd name="T12" fmla="*/ 492377 w 292"/>
                <a:gd name="T13" fmla="*/ 0 h 148"/>
                <a:gd name="T14" fmla="*/ 58482 w 292"/>
                <a:gd name="T15" fmla="*/ 0 h 148"/>
                <a:gd name="T16" fmla="*/ 0 w 292"/>
                <a:gd name="T17" fmla="*/ 58528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48">
                  <a:moveTo>
                    <a:pt x="0" y="31"/>
                  </a:moveTo>
                  <a:cubicBezTo>
                    <a:pt x="0" y="118"/>
                    <a:pt x="0" y="118"/>
                    <a:pt x="0" y="118"/>
                  </a:cubicBezTo>
                  <a:cubicBezTo>
                    <a:pt x="0" y="134"/>
                    <a:pt x="14" y="148"/>
                    <a:pt x="31" y="148"/>
                  </a:cubicBezTo>
                  <a:cubicBezTo>
                    <a:pt x="261" y="148"/>
                    <a:pt x="261" y="148"/>
                    <a:pt x="261" y="148"/>
                  </a:cubicBezTo>
                  <a:cubicBezTo>
                    <a:pt x="278" y="148"/>
                    <a:pt x="292" y="134"/>
                    <a:pt x="292" y="118"/>
                  </a:cubicBezTo>
                  <a:cubicBezTo>
                    <a:pt x="292" y="31"/>
                    <a:pt x="292" y="31"/>
                    <a:pt x="292" y="31"/>
                  </a:cubicBezTo>
                  <a:cubicBezTo>
                    <a:pt x="292" y="14"/>
                    <a:pt x="278" y="0"/>
                    <a:pt x="261" y="0"/>
                  </a:cubicBezTo>
                  <a:cubicBezTo>
                    <a:pt x="31" y="0"/>
                    <a:pt x="31" y="0"/>
                    <a:pt x="31" y="0"/>
                  </a:cubicBezTo>
                  <a:cubicBezTo>
                    <a:pt x="14" y="0"/>
                    <a:pt x="0" y="14"/>
                    <a:pt x="0" y="31"/>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9" name="Freeform 74"/>
            <p:cNvSpPr>
              <a:spLocks/>
            </p:cNvSpPr>
            <p:nvPr/>
          </p:nvSpPr>
          <p:spPr bwMode="auto">
            <a:xfrm>
              <a:off x="3847835" y="3143575"/>
              <a:ext cx="452661" cy="230723"/>
            </a:xfrm>
            <a:custGeom>
              <a:avLst/>
              <a:gdLst>
                <a:gd name="T0" fmla="*/ 0 w 240"/>
                <a:gd name="T1" fmla="*/ 1891 h 122"/>
                <a:gd name="T2" fmla="*/ 0 w 240"/>
                <a:gd name="T3" fmla="*/ 230723 h 122"/>
                <a:gd name="T4" fmla="*/ 0 w 240"/>
                <a:gd name="T5" fmla="*/ 230723 h 122"/>
                <a:gd name="T6" fmla="*/ 450775 w 240"/>
                <a:gd name="T7" fmla="*/ 230723 h 122"/>
                <a:gd name="T8" fmla="*/ 452661 w 240"/>
                <a:gd name="T9" fmla="*/ 230723 h 122"/>
                <a:gd name="T10" fmla="*/ 452661 w 240"/>
                <a:gd name="T11" fmla="*/ 1891 h 122"/>
                <a:gd name="T12" fmla="*/ 450775 w 240"/>
                <a:gd name="T13" fmla="*/ 0 h 122"/>
                <a:gd name="T14" fmla="*/ 0 w 240"/>
                <a:gd name="T15" fmla="*/ 0 h 122"/>
                <a:gd name="T16" fmla="*/ 0 w 240"/>
                <a:gd name="T17" fmla="*/ 189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122">
                  <a:moveTo>
                    <a:pt x="0" y="1"/>
                  </a:moveTo>
                  <a:cubicBezTo>
                    <a:pt x="0" y="122"/>
                    <a:pt x="0" y="122"/>
                    <a:pt x="0" y="122"/>
                  </a:cubicBezTo>
                  <a:cubicBezTo>
                    <a:pt x="0" y="122"/>
                    <a:pt x="0" y="122"/>
                    <a:pt x="0" y="122"/>
                  </a:cubicBezTo>
                  <a:cubicBezTo>
                    <a:pt x="239" y="122"/>
                    <a:pt x="239" y="122"/>
                    <a:pt x="239" y="122"/>
                  </a:cubicBezTo>
                  <a:cubicBezTo>
                    <a:pt x="240" y="122"/>
                    <a:pt x="240" y="122"/>
                    <a:pt x="240" y="122"/>
                  </a:cubicBezTo>
                  <a:cubicBezTo>
                    <a:pt x="240" y="1"/>
                    <a:pt x="240" y="1"/>
                    <a:pt x="240" y="1"/>
                  </a:cubicBezTo>
                  <a:cubicBezTo>
                    <a:pt x="240" y="0"/>
                    <a:pt x="240" y="0"/>
                    <a:pt x="239" y="0"/>
                  </a:cubicBezTo>
                  <a:cubicBezTo>
                    <a:pt x="0" y="0"/>
                    <a:pt x="0" y="0"/>
                    <a:pt x="0" y="0"/>
                  </a:cubicBezTo>
                  <a:cubicBezTo>
                    <a:pt x="0" y="0"/>
                    <a:pt x="0" y="0"/>
                    <a:pt x="0" y="1"/>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0" name="Freeform 75"/>
            <p:cNvSpPr>
              <a:spLocks/>
            </p:cNvSpPr>
            <p:nvPr/>
          </p:nvSpPr>
          <p:spPr bwMode="auto">
            <a:xfrm>
              <a:off x="3343281" y="3219419"/>
              <a:ext cx="351271" cy="366442"/>
            </a:xfrm>
            <a:custGeom>
              <a:avLst/>
              <a:gdLst>
                <a:gd name="T0" fmla="*/ 230404 w 186"/>
                <a:gd name="T1" fmla="*/ 0 h 194"/>
                <a:gd name="T2" fmla="*/ 0 w 186"/>
                <a:gd name="T3" fmla="*/ 149221 h 194"/>
                <a:gd name="T4" fmla="*/ 64211 w 186"/>
                <a:gd name="T5" fmla="*/ 355109 h 194"/>
                <a:gd name="T6" fmla="*/ 135976 w 186"/>
                <a:gd name="T7" fmla="*/ 366442 h 194"/>
                <a:gd name="T8" fmla="*/ 351271 w 186"/>
                <a:gd name="T9" fmla="*/ 226665 h 194"/>
                <a:gd name="T10" fmla="*/ 230404 w 186"/>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194">
                  <a:moveTo>
                    <a:pt x="122" y="0"/>
                  </a:moveTo>
                  <a:cubicBezTo>
                    <a:pt x="0" y="79"/>
                    <a:pt x="0" y="79"/>
                    <a:pt x="0" y="79"/>
                  </a:cubicBezTo>
                  <a:cubicBezTo>
                    <a:pt x="4" y="118"/>
                    <a:pt x="16" y="155"/>
                    <a:pt x="34" y="188"/>
                  </a:cubicBezTo>
                  <a:cubicBezTo>
                    <a:pt x="72" y="194"/>
                    <a:pt x="72" y="194"/>
                    <a:pt x="72" y="194"/>
                  </a:cubicBezTo>
                  <a:cubicBezTo>
                    <a:pt x="186" y="120"/>
                    <a:pt x="186" y="120"/>
                    <a:pt x="186" y="120"/>
                  </a:cubicBezTo>
                  <a:lnTo>
                    <a:pt x="122"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1" name="Freeform 76"/>
            <p:cNvSpPr>
              <a:spLocks/>
            </p:cNvSpPr>
            <p:nvPr/>
          </p:nvSpPr>
          <p:spPr bwMode="auto">
            <a:xfrm>
              <a:off x="3443873" y="3021428"/>
              <a:ext cx="788764" cy="473420"/>
            </a:xfrm>
            <a:custGeom>
              <a:avLst/>
              <a:gdLst>
                <a:gd name="T0" fmla="*/ 388721 w 418"/>
                <a:gd name="T1" fmla="*/ 458331 h 251"/>
                <a:gd name="T2" fmla="*/ 130203 w 418"/>
                <a:gd name="T3" fmla="*/ 454559 h 251"/>
                <a:gd name="T4" fmla="*/ 49062 w 418"/>
                <a:gd name="T5" fmla="*/ 250856 h 251"/>
                <a:gd name="T6" fmla="*/ 296258 w 418"/>
                <a:gd name="T7" fmla="*/ 16975 h 251"/>
                <a:gd name="T8" fmla="*/ 439670 w 418"/>
                <a:gd name="T9" fmla="*/ 3772 h 251"/>
                <a:gd name="T10" fmla="*/ 556664 w 418"/>
                <a:gd name="T11" fmla="*/ 7545 h 251"/>
                <a:gd name="T12" fmla="*/ 720832 w 418"/>
                <a:gd name="T13" fmla="*/ 24520 h 251"/>
                <a:gd name="T14" fmla="*/ 707623 w 418"/>
                <a:gd name="T15" fmla="*/ 98079 h 251"/>
                <a:gd name="T16" fmla="*/ 513263 w 418"/>
                <a:gd name="T17" fmla="*/ 77332 h 251"/>
                <a:gd name="T18" fmla="*/ 373625 w 418"/>
                <a:gd name="T19" fmla="*/ 105624 h 251"/>
                <a:gd name="T20" fmla="*/ 407591 w 418"/>
                <a:gd name="T21" fmla="*/ 377227 h 251"/>
                <a:gd name="T22" fmla="*/ 524585 w 418"/>
                <a:gd name="T23" fmla="*/ 377227 h 251"/>
                <a:gd name="T24" fmla="*/ 600064 w 418"/>
                <a:gd name="T25" fmla="*/ 431925 h 251"/>
                <a:gd name="T26" fmla="*/ 571760 w 418"/>
                <a:gd name="T27" fmla="*/ 458331 h 251"/>
                <a:gd name="T28" fmla="*/ 388721 w 418"/>
                <a:gd name="T29" fmla="*/ 458331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8" h="251">
                  <a:moveTo>
                    <a:pt x="206" y="243"/>
                  </a:moveTo>
                  <a:cubicBezTo>
                    <a:pt x="195" y="243"/>
                    <a:pt x="88" y="251"/>
                    <a:pt x="69" y="241"/>
                  </a:cubicBezTo>
                  <a:cubicBezTo>
                    <a:pt x="38" y="234"/>
                    <a:pt x="0" y="160"/>
                    <a:pt x="26" y="133"/>
                  </a:cubicBezTo>
                  <a:cubicBezTo>
                    <a:pt x="80" y="78"/>
                    <a:pt x="131" y="11"/>
                    <a:pt x="157" y="9"/>
                  </a:cubicBezTo>
                  <a:cubicBezTo>
                    <a:pt x="233" y="2"/>
                    <a:pt x="233" y="2"/>
                    <a:pt x="233" y="2"/>
                  </a:cubicBezTo>
                  <a:cubicBezTo>
                    <a:pt x="250" y="0"/>
                    <a:pt x="268" y="1"/>
                    <a:pt x="295" y="4"/>
                  </a:cubicBezTo>
                  <a:cubicBezTo>
                    <a:pt x="382" y="13"/>
                    <a:pt x="382" y="13"/>
                    <a:pt x="382" y="13"/>
                  </a:cubicBezTo>
                  <a:cubicBezTo>
                    <a:pt x="406" y="15"/>
                    <a:pt x="418" y="56"/>
                    <a:pt x="375" y="52"/>
                  </a:cubicBezTo>
                  <a:cubicBezTo>
                    <a:pt x="272" y="41"/>
                    <a:pt x="272" y="41"/>
                    <a:pt x="272" y="41"/>
                  </a:cubicBezTo>
                  <a:cubicBezTo>
                    <a:pt x="198" y="56"/>
                    <a:pt x="198" y="56"/>
                    <a:pt x="198" y="56"/>
                  </a:cubicBezTo>
                  <a:cubicBezTo>
                    <a:pt x="139" y="116"/>
                    <a:pt x="158" y="202"/>
                    <a:pt x="216" y="200"/>
                  </a:cubicBezTo>
                  <a:cubicBezTo>
                    <a:pt x="278" y="200"/>
                    <a:pt x="278" y="200"/>
                    <a:pt x="278" y="200"/>
                  </a:cubicBezTo>
                  <a:cubicBezTo>
                    <a:pt x="300" y="200"/>
                    <a:pt x="313" y="206"/>
                    <a:pt x="318" y="229"/>
                  </a:cubicBezTo>
                  <a:cubicBezTo>
                    <a:pt x="320" y="241"/>
                    <a:pt x="314" y="243"/>
                    <a:pt x="303" y="243"/>
                  </a:cubicBezTo>
                  <a:lnTo>
                    <a:pt x="206" y="243"/>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2" name="Freeform 77"/>
            <p:cNvSpPr>
              <a:spLocks/>
            </p:cNvSpPr>
            <p:nvPr/>
          </p:nvSpPr>
          <p:spPr bwMode="auto">
            <a:xfrm>
              <a:off x="3343281" y="3285681"/>
              <a:ext cx="266647" cy="352870"/>
            </a:xfrm>
            <a:custGeom>
              <a:avLst/>
              <a:gdLst>
                <a:gd name="T0" fmla="*/ 105902 w 141"/>
                <a:gd name="T1" fmla="*/ 0 h 187"/>
                <a:gd name="T2" fmla="*/ 0 w 141"/>
                <a:gd name="T3" fmla="*/ 69819 h 187"/>
                <a:gd name="T4" fmla="*/ 104011 w 141"/>
                <a:gd name="T5" fmla="*/ 352870 h 187"/>
                <a:gd name="T6" fmla="*/ 266647 w 141"/>
                <a:gd name="T7" fmla="*/ 247198 h 187"/>
                <a:gd name="T8" fmla="*/ 105902 w 141"/>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7">
                  <a:moveTo>
                    <a:pt x="56" y="0"/>
                  </a:moveTo>
                  <a:cubicBezTo>
                    <a:pt x="0" y="37"/>
                    <a:pt x="0" y="37"/>
                    <a:pt x="0" y="37"/>
                  </a:cubicBezTo>
                  <a:cubicBezTo>
                    <a:pt x="4" y="93"/>
                    <a:pt x="24" y="144"/>
                    <a:pt x="55" y="187"/>
                  </a:cubicBezTo>
                  <a:cubicBezTo>
                    <a:pt x="141" y="131"/>
                    <a:pt x="141" y="131"/>
                    <a:pt x="141" y="131"/>
                  </a:cubicBezTo>
                  <a:lnTo>
                    <a:pt x="56" y="0"/>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3" name="Freeform 78"/>
            <p:cNvSpPr>
              <a:spLocks/>
            </p:cNvSpPr>
            <p:nvPr/>
          </p:nvSpPr>
          <p:spPr bwMode="auto">
            <a:xfrm>
              <a:off x="3975570" y="3454931"/>
              <a:ext cx="68658" cy="24749"/>
            </a:xfrm>
            <a:custGeom>
              <a:avLst/>
              <a:gdLst>
                <a:gd name="T0" fmla="*/ 68658 w 36"/>
                <a:gd name="T1" fmla="*/ 5711 h 13"/>
                <a:gd name="T2" fmla="*/ 40051 w 36"/>
                <a:gd name="T3" fmla="*/ 24749 h 13"/>
                <a:gd name="T4" fmla="*/ 0 w 36"/>
                <a:gd name="T5" fmla="*/ 24749 h 13"/>
                <a:gd name="T6" fmla="*/ 13350 w 36"/>
                <a:gd name="T7" fmla="*/ 0 h 13"/>
                <a:gd name="T8" fmla="*/ 41958 w 36"/>
                <a:gd name="T9" fmla="*/ 0 h 13"/>
                <a:gd name="T10" fmla="*/ 68658 w 36"/>
                <a:gd name="T11" fmla="*/ 571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3">
                  <a:moveTo>
                    <a:pt x="36" y="3"/>
                  </a:moveTo>
                  <a:cubicBezTo>
                    <a:pt x="36" y="11"/>
                    <a:pt x="30" y="13"/>
                    <a:pt x="21" y="13"/>
                  </a:cubicBezTo>
                  <a:cubicBezTo>
                    <a:pt x="0" y="13"/>
                    <a:pt x="0" y="13"/>
                    <a:pt x="0" y="13"/>
                  </a:cubicBezTo>
                  <a:cubicBezTo>
                    <a:pt x="2" y="9"/>
                    <a:pt x="4" y="5"/>
                    <a:pt x="7" y="0"/>
                  </a:cubicBezTo>
                  <a:cubicBezTo>
                    <a:pt x="22" y="0"/>
                    <a:pt x="22" y="0"/>
                    <a:pt x="22" y="0"/>
                  </a:cubicBezTo>
                  <a:cubicBezTo>
                    <a:pt x="28" y="0"/>
                    <a:pt x="32" y="1"/>
                    <a:pt x="36" y="3"/>
                  </a:cubicBez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34" name="Freeform 79"/>
            <p:cNvSpPr>
              <a:spLocks/>
            </p:cNvSpPr>
            <p:nvPr/>
          </p:nvSpPr>
          <p:spPr bwMode="auto">
            <a:xfrm>
              <a:off x="4128852" y="3042185"/>
              <a:ext cx="73448" cy="37522"/>
            </a:xfrm>
            <a:custGeom>
              <a:avLst/>
              <a:gdLst>
                <a:gd name="T0" fmla="*/ 0 w 39"/>
                <a:gd name="T1" fmla="*/ 0 h 20"/>
                <a:gd name="T2" fmla="*/ 73448 w 39"/>
                <a:gd name="T3" fmla="*/ 30018 h 20"/>
                <a:gd name="T4" fmla="*/ 41432 w 39"/>
                <a:gd name="T5" fmla="*/ 35646 h 20"/>
                <a:gd name="T6" fmla="*/ 11300 w 39"/>
                <a:gd name="T7" fmla="*/ 31894 h 20"/>
                <a:gd name="T8" fmla="*/ 0 w 3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0">
                  <a:moveTo>
                    <a:pt x="0" y="0"/>
                  </a:moveTo>
                  <a:cubicBezTo>
                    <a:pt x="15" y="1"/>
                    <a:pt x="31" y="0"/>
                    <a:pt x="39" y="16"/>
                  </a:cubicBezTo>
                  <a:cubicBezTo>
                    <a:pt x="34" y="19"/>
                    <a:pt x="28" y="20"/>
                    <a:pt x="22" y="19"/>
                  </a:cubicBezTo>
                  <a:cubicBezTo>
                    <a:pt x="6" y="17"/>
                    <a:pt x="6" y="17"/>
                    <a:pt x="6" y="17"/>
                  </a:cubicBezTo>
                  <a:cubicBezTo>
                    <a:pt x="3" y="11"/>
                    <a:pt x="1" y="5"/>
                    <a:pt x="0" y="0"/>
                  </a:cubicBez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0" name="组合 1162"/>
          <p:cNvGrpSpPr>
            <a:grpSpLocks/>
          </p:cNvGrpSpPr>
          <p:nvPr/>
        </p:nvGrpSpPr>
        <p:grpSpPr bwMode="auto">
          <a:xfrm>
            <a:off x="5522913" y="5397500"/>
            <a:ext cx="1108075" cy="1108075"/>
            <a:chOff x="747066" y="6645929"/>
            <a:chExt cx="1108900" cy="1108107"/>
          </a:xfrm>
        </p:grpSpPr>
        <p:sp>
          <p:nvSpPr>
            <p:cNvPr id="50415" name="Oval 80"/>
            <p:cNvSpPr>
              <a:spLocks noChangeArrowheads="1"/>
            </p:cNvSpPr>
            <p:nvPr/>
          </p:nvSpPr>
          <p:spPr bwMode="auto">
            <a:xfrm>
              <a:off x="747066" y="6645929"/>
              <a:ext cx="1108900"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16" name="Freeform 81"/>
            <p:cNvSpPr>
              <a:spLocks/>
            </p:cNvSpPr>
            <p:nvPr/>
          </p:nvSpPr>
          <p:spPr bwMode="auto">
            <a:xfrm>
              <a:off x="1095144" y="7228723"/>
              <a:ext cx="524512" cy="277825"/>
            </a:xfrm>
            <a:custGeom>
              <a:avLst/>
              <a:gdLst>
                <a:gd name="T0" fmla="*/ 515078 w 278"/>
                <a:gd name="T1" fmla="*/ 35909 h 147"/>
                <a:gd name="T2" fmla="*/ 515078 w 278"/>
                <a:gd name="T3" fmla="*/ 35909 h 147"/>
                <a:gd name="T4" fmla="*/ 490551 w 278"/>
                <a:gd name="T5" fmla="*/ 94498 h 147"/>
                <a:gd name="T6" fmla="*/ 67922 w 278"/>
                <a:gd name="T7" fmla="*/ 268375 h 147"/>
                <a:gd name="T8" fmla="*/ 9434 w 278"/>
                <a:gd name="T9" fmla="*/ 241916 h 147"/>
                <a:gd name="T10" fmla="*/ 9434 w 278"/>
                <a:gd name="T11" fmla="*/ 241916 h 147"/>
                <a:gd name="T12" fmla="*/ 33961 w 278"/>
                <a:gd name="T13" fmla="*/ 183327 h 147"/>
                <a:gd name="T14" fmla="*/ 456590 w 278"/>
                <a:gd name="T15" fmla="*/ 9450 h 147"/>
                <a:gd name="T16" fmla="*/ 515078 w 278"/>
                <a:gd name="T17" fmla="*/ 35909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147">
                  <a:moveTo>
                    <a:pt x="273" y="19"/>
                  </a:moveTo>
                  <a:cubicBezTo>
                    <a:pt x="273" y="19"/>
                    <a:pt x="273" y="19"/>
                    <a:pt x="273" y="19"/>
                  </a:cubicBezTo>
                  <a:cubicBezTo>
                    <a:pt x="278" y="31"/>
                    <a:pt x="272" y="45"/>
                    <a:pt x="260" y="50"/>
                  </a:cubicBezTo>
                  <a:cubicBezTo>
                    <a:pt x="36" y="142"/>
                    <a:pt x="36" y="142"/>
                    <a:pt x="36" y="142"/>
                  </a:cubicBezTo>
                  <a:cubicBezTo>
                    <a:pt x="24" y="147"/>
                    <a:pt x="10" y="141"/>
                    <a:pt x="5" y="128"/>
                  </a:cubicBezTo>
                  <a:cubicBezTo>
                    <a:pt x="5" y="128"/>
                    <a:pt x="5" y="128"/>
                    <a:pt x="5" y="128"/>
                  </a:cubicBezTo>
                  <a:cubicBezTo>
                    <a:pt x="0" y="116"/>
                    <a:pt x="6" y="102"/>
                    <a:pt x="18" y="97"/>
                  </a:cubicBezTo>
                  <a:cubicBezTo>
                    <a:pt x="242" y="5"/>
                    <a:pt x="242" y="5"/>
                    <a:pt x="242" y="5"/>
                  </a:cubicBezTo>
                  <a:cubicBezTo>
                    <a:pt x="254" y="0"/>
                    <a:pt x="268" y="7"/>
                    <a:pt x="273" y="19"/>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7" name="Freeform 82"/>
            <p:cNvSpPr>
              <a:spLocks/>
            </p:cNvSpPr>
            <p:nvPr/>
          </p:nvSpPr>
          <p:spPr bwMode="auto">
            <a:xfrm>
              <a:off x="877994" y="7187209"/>
              <a:ext cx="558841" cy="519725"/>
            </a:xfrm>
            <a:custGeom>
              <a:avLst/>
              <a:gdLst>
                <a:gd name="T0" fmla="*/ 200125 w 296"/>
                <a:gd name="T1" fmla="*/ 519725 h 275"/>
                <a:gd name="T2" fmla="*/ 300188 w 296"/>
                <a:gd name="T3" fmla="*/ 372312 h 275"/>
                <a:gd name="T4" fmla="*/ 558841 w 296"/>
                <a:gd name="T5" fmla="*/ 209780 h 275"/>
                <a:gd name="T6" fmla="*/ 249213 w 296"/>
                <a:gd name="T7" fmla="*/ 0 h 275"/>
                <a:gd name="T8" fmla="*/ 0 w 296"/>
                <a:gd name="T9" fmla="*/ 366642 h 275"/>
                <a:gd name="T10" fmla="*/ 200125 w 296"/>
                <a:gd name="T11" fmla="*/ 519725 h 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275">
                  <a:moveTo>
                    <a:pt x="106" y="275"/>
                  </a:moveTo>
                  <a:cubicBezTo>
                    <a:pt x="159" y="197"/>
                    <a:pt x="159" y="197"/>
                    <a:pt x="159" y="197"/>
                  </a:cubicBezTo>
                  <a:cubicBezTo>
                    <a:pt x="296" y="111"/>
                    <a:pt x="296" y="111"/>
                    <a:pt x="296" y="111"/>
                  </a:cubicBezTo>
                  <a:cubicBezTo>
                    <a:pt x="132" y="0"/>
                    <a:pt x="132" y="0"/>
                    <a:pt x="132" y="0"/>
                  </a:cubicBezTo>
                  <a:cubicBezTo>
                    <a:pt x="0" y="194"/>
                    <a:pt x="0" y="194"/>
                    <a:pt x="0" y="194"/>
                  </a:cubicBezTo>
                  <a:cubicBezTo>
                    <a:pt x="28" y="229"/>
                    <a:pt x="65" y="256"/>
                    <a:pt x="106" y="27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8" name="Freeform 83"/>
            <p:cNvSpPr>
              <a:spLocks/>
            </p:cNvSpPr>
            <p:nvPr/>
          </p:nvSpPr>
          <p:spPr bwMode="auto">
            <a:xfrm>
              <a:off x="1032075" y="7362845"/>
              <a:ext cx="526907" cy="276228"/>
            </a:xfrm>
            <a:custGeom>
              <a:avLst/>
              <a:gdLst>
                <a:gd name="T0" fmla="*/ 517464 w 279"/>
                <a:gd name="T1" fmla="*/ 34056 h 146"/>
                <a:gd name="T2" fmla="*/ 517464 w 279"/>
                <a:gd name="T3" fmla="*/ 34056 h 146"/>
                <a:gd name="T4" fmla="*/ 491024 w 279"/>
                <a:gd name="T5" fmla="*/ 92707 h 146"/>
                <a:gd name="T6" fmla="*/ 67988 w 279"/>
                <a:gd name="T7" fmla="*/ 266768 h 146"/>
                <a:gd name="T8" fmla="*/ 9443 w 279"/>
                <a:gd name="T9" fmla="*/ 240281 h 146"/>
                <a:gd name="T10" fmla="*/ 9443 w 279"/>
                <a:gd name="T11" fmla="*/ 240281 h 146"/>
                <a:gd name="T12" fmla="*/ 35883 w 279"/>
                <a:gd name="T13" fmla="*/ 181629 h 146"/>
                <a:gd name="T14" fmla="*/ 458919 w 279"/>
                <a:gd name="T15" fmla="*/ 9460 h 146"/>
                <a:gd name="T16" fmla="*/ 517464 w 279"/>
                <a:gd name="T17" fmla="*/ 3405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9" h="146">
                  <a:moveTo>
                    <a:pt x="274" y="18"/>
                  </a:moveTo>
                  <a:cubicBezTo>
                    <a:pt x="274" y="18"/>
                    <a:pt x="274" y="18"/>
                    <a:pt x="274" y="18"/>
                  </a:cubicBezTo>
                  <a:cubicBezTo>
                    <a:pt x="279" y="31"/>
                    <a:pt x="272" y="44"/>
                    <a:pt x="260" y="49"/>
                  </a:cubicBezTo>
                  <a:cubicBezTo>
                    <a:pt x="36" y="141"/>
                    <a:pt x="36" y="141"/>
                    <a:pt x="36" y="141"/>
                  </a:cubicBezTo>
                  <a:cubicBezTo>
                    <a:pt x="24" y="146"/>
                    <a:pt x="10" y="140"/>
                    <a:pt x="5" y="127"/>
                  </a:cubicBezTo>
                  <a:cubicBezTo>
                    <a:pt x="5" y="127"/>
                    <a:pt x="5" y="127"/>
                    <a:pt x="5" y="127"/>
                  </a:cubicBezTo>
                  <a:cubicBezTo>
                    <a:pt x="0" y="115"/>
                    <a:pt x="6" y="101"/>
                    <a:pt x="19" y="96"/>
                  </a:cubicBezTo>
                  <a:cubicBezTo>
                    <a:pt x="243" y="5"/>
                    <a:pt x="243" y="5"/>
                    <a:pt x="243" y="5"/>
                  </a:cubicBezTo>
                  <a:cubicBezTo>
                    <a:pt x="255" y="0"/>
                    <a:pt x="269" y="6"/>
                    <a:pt x="274" y="1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9" name="Freeform 84"/>
            <p:cNvSpPr>
              <a:spLocks/>
            </p:cNvSpPr>
            <p:nvPr/>
          </p:nvSpPr>
          <p:spPr bwMode="auto">
            <a:xfrm>
              <a:off x="1207711" y="7077835"/>
              <a:ext cx="510142" cy="268245"/>
            </a:xfrm>
            <a:custGeom>
              <a:avLst/>
              <a:gdLst>
                <a:gd name="T0" fmla="*/ 500695 w 270"/>
                <a:gd name="T1" fmla="*/ 34003 h 142"/>
                <a:gd name="T2" fmla="*/ 500695 w 270"/>
                <a:gd name="T3" fmla="*/ 34003 h 142"/>
                <a:gd name="T4" fmla="*/ 476133 w 270"/>
                <a:gd name="T5" fmla="*/ 92563 h 142"/>
                <a:gd name="T6" fmla="*/ 68019 w 270"/>
                <a:gd name="T7" fmla="*/ 258800 h 142"/>
                <a:gd name="T8" fmla="*/ 9447 w 270"/>
                <a:gd name="T9" fmla="*/ 234242 h 142"/>
                <a:gd name="T10" fmla="*/ 9447 w 270"/>
                <a:gd name="T11" fmla="*/ 234242 h 142"/>
                <a:gd name="T12" fmla="*/ 34009 w 270"/>
                <a:gd name="T13" fmla="*/ 175682 h 142"/>
                <a:gd name="T14" fmla="*/ 442123 w 270"/>
                <a:gd name="T15" fmla="*/ 9445 h 142"/>
                <a:gd name="T16" fmla="*/ 500695 w 270"/>
                <a:gd name="T17" fmla="*/ 34003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0" h="142">
                  <a:moveTo>
                    <a:pt x="265" y="18"/>
                  </a:moveTo>
                  <a:cubicBezTo>
                    <a:pt x="265" y="18"/>
                    <a:pt x="265" y="18"/>
                    <a:pt x="265" y="18"/>
                  </a:cubicBezTo>
                  <a:cubicBezTo>
                    <a:pt x="270" y="30"/>
                    <a:pt x="264" y="44"/>
                    <a:pt x="252" y="49"/>
                  </a:cubicBezTo>
                  <a:cubicBezTo>
                    <a:pt x="36" y="137"/>
                    <a:pt x="36" y="137"/>
                    <a:pt x="36" y="137"/>
                  </a:cubicBezTo>
                  <a:cubicBezTo>
                    <a:pt x="24" y="142"/>
                    <a:pt x="10" y="136"/>
                    <a:pt x="5" y="124"/>
                  </a:cubicBezTo>
                  <a:cubicBezTo>
                    <a:pt x="5" y="124"/>
                    <a:pt x="5" y="124"/>
                    <a:pt x="5" y="124"/>
                  </a:cubicBezTo>
                  <a:cubicBezTo>
                    <a:pt x="0" y="111"/>
                    <a:pt x="6" y="98"/>
                    <a:pt x="18" y="93"/>
                  </a:cubicBezTo>
                  <a:cubicBezTo>
                    <a:pt x="234" y="5"/>
                    <a:pt x="234" y="5"/>
                    <a:pt x="234" y="5"/>
                  </a:cubicBezTo>
                  <a:cubicBezTo>
                    <a:pt x="246" y="0"/>
                    <a:pt x="260" y="6"/>
                    <a:pt x="265" y="1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0" name="Freeform 85"/>
            <p:cNvSpPr>
              <a:spLocks/>
            </p:cNvSpPr>
            <p:nvPr/>
          </p:nvSpPr>
          <p:spPr bwMode="auto">
            <a:xfrm>
              <a:off x="1068000" y="6749714"/>
              <a:ext cx="621112" cy="815113"/>
            </a:xfrm>
            <a:custGeom>
              <a:avLst/>
              <a:gdLst>
                <a:gd name="T0" fmla="*/ 354921 w 329"/>
                <a:gd name="T1" fmla="*/ 16982 h 432"/>
                <a:gd name="T2" fmla="*/ 562588 w 329"/>
                <a:gd name="T3" fmla="*/ 103776 h 432"/>
                <a:gd name="T4" fmla="*/ 604121 w 329"/>
                <a:gd name="T5" fmla="*/ 207552 h 432"/>
                <a:gd name="T6" fmla="*/ 370024 w 329"/>
                <a:gd name="T7" fmla="*/ 756621 h 432"/>
                <a:gd name="T8" fmla="*/ 266191 w 329"/>
                <a:gd name="T9" fmla="*/ 798131 h 432"/>
                <a:gd name="T10" fmla="*/ 58524 w 329"/>
                <a:gd name="T11" fmla="*/ 709450 h 432"/>
                <a:gd name="T12" fmla="*/ 16991 w 329"/>
                <a:gd name="T13" fmla="*/ 605674 h 432"/>
                <a:gd name="T14" fmla="*/ 251088 w 329"/>
                <a:gd name="T15" fmla="*/ 58492 h 432"/>
                <a:gd name="T16" fmla="*/ 354921 w 329"/>
                <a:gd name="T17" fmla="*/ 1698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9" h="432">
                  <a:moveTo>
                    <a:pt x="188" y="9"/>
                  </a:moveTo>
                  <a:cubicBezTo>
                    <a:pt x="298" y="55"/>
                    <a:pt x="298" y="55"/>
                    <a:pt x="298" y="55"/>
                  </a:cubicBezTo>
                  <a:cubicBezTo>
                    <a:pt x="319" y="64"/>
                    <a:pt x="329" y="89"/>
                    <a:pt x="320" y="110"/>
                  </a:cubicBezTo>
                  <a:cubicBezTo>
                    <a:pt x="196" y="401"/>
                    <a:pt x="196" y="401"/>
                    <a:pt x="196" y="401"/>
                  </a:cubicBezTo>
                  <a:cubicBezTo>
                    <a:pt x="187" y="422"/>
                    <a:pt x="162" y="432"/>
                    <a:pt x="141" y="423"/>
                  </a:cubicBezTo>
                  <a:cubicBezTo>
                    <a:pt x="31" y="376"/>
                    <a:pt x="31" y="376"/>
                    <a:pt x="31" y="376"/>
                  </a:cubicBezTo>
                  <a:cubicBezTo>
                    <a:pt x="10" y="367"/>
                    <a:pt x="0" y="342"/>
                    <a:pt x="9" y="321"/>
                  </a:cubicBezTo>
                  <a:cubicBezTo>
                    <a:pt x="133" y="31"/>
                    <a:pt x="133" y="31"/>
                    <a:pt x="133" y="31"/>
                  </a:cubicBezTo>
                  <a:cubicBezTo>
                    <a:pt x="143" y="10"/>
                    <a:pt x="167" y="0"/>
                    <a:pt x="188" y="9"/>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1" name="Freeform 86"/>
            <p:cNvSpPr>
              <a:spLocks/>
            </p:cNvSpPr>
            <p:nvPr/>
          </p:nvSpPr>
          <p:spPr bwMode="auto">
            <a:xfrm>
              <a:off x="1113506" y="6806397"/>
              <a:ext cx="534092" cy="694563"/>
            </a:xfrm>
            <a:custGeom>
              <a:avLst/>
              <a:gdLst>
                <a:gd name="T0" fmla="*/ 245343 w 283"/>
                <a:gd name="T1" fmla="*/ 0 h 368"/>
                <a:gd name="T2" fmla="*/ 532205 w 283"/>
                <a:gd name="T3" fmla="*/ 122681 h 368"/>
                <a:gd name="T4" fmla="*/ 534092 w 283"/>
                <a:gd name="T5" fmla="*/ 124568 h 368"/>
                <a:gd name="T6" fmla="*/ 290637 w 283"/>
                <a:gd name="T7" fmla="*/ 694563 h 368"/>
                <a:gd name="T8" fmla="*/ 288749 w 283"/>
                <a:gd name="T9" fmla="*/ 694563 h 368"/>
                <a:gd name="T10" fmla="*/ 0 w 283"/>
                <a:gd name="T11" fmla="*/ 571882 h 368"/>
                <a:gd name="T12" fmla="*/ 0 w 283"/>
                <a:gd name="T13" fmla="*/ 569995 h 368"/>
                <a:gd name="T14" fmla="*/ 243455 w 283"/>
                <a:gd name="T15" fmla="*/ 1887 h 368"/>
                <a:gd name="T16" fmla="*/ 245343 w 283"/>
                <a:gd name="T17" fmla="*/ 0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 h="368">
                  <a:moveTo>
                    <a:pt x="130" y="0"/>
                  </a:moveTo>
                  <a:cubicBezTo>
                    <a:pt x="282" y="65"/>
                    <a:pt x="282" y="65"/>
                    <a:pt x="282" y="65"/>
                  </a:cubicBezTo>
                  <a:cubicBezTo>
                    <a:pt x="283" y="66"/>
                    <a:pt x="283" y="66"/>
                    <a:pt x="283" y="66"/>
                  </a:cubicBezTo>
                  <a:cubicBezTo>
                    <a:pt x="154" y="368"/>
                    <a:pt x="154" y="368"/>
                    <a:pt x="154" y="368"/>
                  </a:cubicBezTo>
                  <a:cubicBezTo>
                    <a:pt x="154" y="368"/>
                    <a:pt x="153" y="368"/>
                    <a:pt x="153" y="368"/>
                  </a:cubicBezTo>
                  <a:cubicBezTo>
                    <a:pt x="0" y="303"/>
                    <a:pt x="0" y="303"/>
                    <a:pt x="0" y="303"/>
                  </a:cubicBezTo>
                  <a:cubicBezTo>
                    <a:pt x="0" y="303"/>
                    <a:pt x="0" y="303"/>
                    <a:pt x="0" y="302"/>
                  </a:cubicBezTo>
                  <a:cubicBezTo>
                    <a:pt x="129" y="1"/>
                    <a:pt x="129" y="1"/>
                    <a:pt x="129" y="1"/>
                  </a:cubicBezTo>
                  <a:cubicBezTo>
                    <a:pt x="129" y="0"/>
                    <a:pt x="129" y="0"/>
                    <a:pt x="130" y="0"/>
                  </a:cubicBez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2" name="Freeform 87"/>
            <p:cNvSpPr>
              <a:spLocks/>
            </p:cNvSpPr>
            <p:nvPr/>
          </p:nvSpPr>
          <p:spPr bwMode="auto">
            <a:xfrm>
              <a:off x="1416078" y="7346080"/>
              <a:ext cx="181224" cy="135719"/>
            </a:xfrm>
            <a:custGeom>
              <a:avLst/>
              <a:gdLst>
                <a:gd name="T0" fmla="*/ 173673 w 96"/>
                <a:gd name="T1" fmla="*/ 35815 h 72"/>
                <a:gd name="T2" fmla="*/ 173673 w 96"/>
                <a:gd name="T3" fmla="*/ 35815 h 72"/>
                <a:gd name="T4" fmla="*/ 147245 w 96"/>
                <a:gd name="T5" fmla="*/ 94249 h 72"/>
                <a:gd name="T6" fmla="*/ 67959 w 96"/>
                <a:gd name="T7" fmla="*/ 126294 h 72"/>
                <a:gd name="T8" fmla="*/ 9439 w 96"/>
                <a:gd name="T9" fmla="*/ 99904 h 72"/>
                <a:gd name="T10" fmla="*/ 9439 w 96"/>
                <a:gd name="T11" fmla="*/ 99904 h 72"/>
                <a:gd name="T12" fmla="*/ 35867 w 96"/>
                <a:gd name="T13" fmla="*/ 41470 h 72"/>
                <a:gd name="T14" fmla="*/ 113265 w 96"/>
                <a:gd name="T15" fmla="*/ 9425 h 72"/>
                <a:gd name="T16" fmla="*/ 173673 w 96"/>
                <a:gd name="T17" fmla="*/ 35815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72">
                  <a:moveTo>
                    <a:pt x="92" y="19"/>
                  </a:moveTo>
                  <a:cubicBezTo>
                    <a:pt x="92" y="19"/>
                    <a:pt x="92" y="19"/>
                    <a:pt x="92" y="19"/>
                  </a:cubicBezTo>
                  <a:cubicBezTo>
                    <a:pt x="96" y="31"/>
                    <a:pt x="90" y="45"/>
                    <a:pt x="78" y="50"/>
                  </a:cubicBezTo>
                  <a:cubicBezTo>
                    <a:pt x="36" y="67"/>
                    <a:pt x="36" y="67"/>
                    <a:pt x="36" y="67"/>
                  </a:cubicBezTo>
                  <a:cubicBezTo>
                    <a:pt x="24" y="72"/>
                    <a:pt x="10" y="65"/>
                    <a:pt x="5" y="53"/>
                  </a:cubicBezTo>
                  <a:cubicBezTo>
                    <a:pt x="5" y="53"/>
                    <a:pt x="5" y="53"/>
                    <a:pt x="5" y="53"/>
                  </a:cubicBezTo>
                  <a:cubicBezTo>
                    <a:pt x="0" y="41"/>
                    <a:pt x="6" y="27"/>
                    <a:pt x="19" y="22"/>
                  </a:cubicBezTo>
                  <a:cubicBezTo>
                    <a:pt x="60" y="5"/>
                    <a:pt x="60" y="5"/>
                    <a:pt x="60" y="5"/>
                  </a:cubicBezTo>
                  <a:cubicBezTo>
                    <a:pt x="73" y="0"/>
                    <a:pt x="87" y="7"/>
                    <a:pt x="92" y="1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3" name="Freeform 88"/>
            <p:cNvSpPr>
              <a:spLocks/>
            </p:cNvSpPr>
            <p:nvPr/>
          </p:nvSpPr>
          <p:spPr bwMode="auto">
            <a:xfrm>
              <a:off x="1495115" y="7211958"/>
              <a:ext cx="170047" cy="130131"/>
            </a:xfrm>
            <a:custGeom>
              <a:avLst/>
              <a:gdLst>
                <a:gd name="T0" fmla="*/ 160600 w 90"/>
                <a:gd name="T1" fmla="*/ 35833 h 69"/>
                <a:gd name="T2" fmla="*/ 160600 w 90"/>
                <a:gd name="T3" fmla="*/ 35833 h 69"/>
                <a:gd name="T4" fmla="*/ 136038 w 90"/>
                <a:gd name="T5" fmla="*/ 94298 h 69"/>
                <a:gd name="T6" fmla="*/ 68019 w 90"/>
                <a:gd name="T7" fmla="*/ 120701 h 69"/>
                <a:gd name="T8" fmla="*/ 9447 w 90"/>
                <a:gd name="T9" fmla="*/ 94298 h 69"/>
                <a:gd name="T10" fmla="*/ 9447 w 90"/>
                <a:gd name="T11" fmla="*/ 94298 h 69"/>
                <a:gd name="T12" fmla="*/ 34009 w 90"/>
                <a:gd name="T13" fmla="*/ 35833 h 69"/>
                <a:gd name="T14" fmla="*/ 102028 w 90"/>
                <a:gd name="T15" fmla="*/ 9430 h 69"/>
                <a:gd name="T16" fmla="*/ 160600 w 90"/>
                <a:gd name="T17" fmla="*/ 3583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9">
                  <a:moveTo>
                    <a:pt x="85" y="19"/>
                  </a:moveTo>
                  <a:cubicBezTo>
                    <a:pt x="85" y="19"/>
                    <a:pt x="85" y="19"/>
                    <a:pt x="85" y="19"/>
                  </a:cubicBezTo>
                  <a:cubicBezTo>
                    <a:pt x="90" y="31"/>
                    <a:pt x="84" y="45"/>
                    <a:pt x="72" y="50"/>
                  </a:cubicBezTo>
                  <a:cubicBezTo>
                    <a:pt x="36" y="64"/>
                    <a:pt x="36" y="64"/>
                    <a:pt x="36" y="64"/>
                  </a:cubicBezTo>
                  <a:cubicBezTo>
                    <a:pt x="24" y="69"/>
                    <a:pt x="10" y="63"/>
                    <a:pt x="5" y="50"/>
                  </a:cubicBezTo>
                  <a:cubicBezTo>
                    <a:pt x="5" y="50"/>
                    <a:pt x="5" y="50"/>
                    <a:pt x="5" y="50"/>
                  </a:cubicBezTo>
                  <a:cubicBezTo>
                    <a:pt x="0" y="38"/>
                    <a:pt x="6" y="24"/>
                    <a:pt x="18" y="19"/>
                  </a:cubicBezTo>
                  <a:cubicBezTo>
                    <a:pt x="54" y="5"/>
                    <a:pt x="54" y="5"/>
                    <a:pt x="54" y="5"/>
                  </a:cubicBezTo>
                  <a:cubicBezTo>
                    <a:pt x="66" y="0"/>
                    <a:pt x="80" y="6"/>
                    <a:pt x="85" y="1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4" name="Freeform 89"/>
            <p:cNvSpPr>
              <a:spLocks/>
            </p:cNvSpPr>
            <p:nvPr/>
          </p:nvSpPr>
          <p:spPr bwMode="auto">
            <a:xfrm>
              <a:off x="854842" y="7499363"/>
              <a:ext cx="281816" cy="218747"/>
            </a:xfrm>
            <a:custGeom>
              <a:avLst/>
              <a:gdLst>
                <a:gd name="T0" fmla="*/ 18914 w 149"/>
                <a:gd name="T1" fmla="*/ 0 h 116"/>
                <a:gd name="T2" fmla="*/ 281816 w 149"/>
                <a:gd name="T3" fmla="*/ 179146 h 116"/>
                <a:gd name="T4" fmla="*/ 255337 w 149"/>
                <a:gd name="T5" fmla="*/ 218747 h 116"/>
                <a:gd name="T6" fmla="*/ 0 w 149"/>
                <a:gd name="T7" fmla="*/ 28286 h 116"/>
                <a:gd name="T8" fmla="*/ 18914 w 149"/>
                <a:gd name="T9" fmla="*/ 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116">
                  <a:moveTo>
                    <a:pt x="10" y="0"/>
                  </a:moveTo>
                  <a:cubicBezTo>
                    <a:pt x="149" y="95"/>
                    <a:pt x="149" y="95"/>
                    <a:pt x="149" y="95"/>
                  </a:cubicBezTo>
                  <a:cubicBezTo>
                    <a:pt x="135" y="116"/>
                    <a:pt x="135" y="116"/>
                    <a:pt x="135" y="116"/>
                  </a:cubicBezTo>
                  <a:cubicBezTo>
                    <a:pt x="81" y="96"/>
                    <a:pt x="34" y="61"/>
                    <a:pt x="0" y="15"/>
                  </a:cubicBezTo>
                  <a:lnTo>
                    <a:pt x="10" y="0"/>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25" name="Freeform 90"/>
            <p:cNvSpPr>
              <a:spLocks/>
            </p:cNvSpPr>
            <p:nvPr/>
          </p:nvSpPr>
          <p:spPr bwMode="auto">
            <a:xfrm>
              <a:off x="962619" y="7019556"/>
              <a:ext cx="260260" cy="431906"/>
            </a:xfrm>
            <a:custGeom>
              <a:avLst/>
              <a:gdLst>
                <a:gd name="T0" fmla="*/ 32061 w 138"/>
                <a:gd name="T1" fmla="*/ 414932 h 229"/>
                <a:gd name="T2" fmla="*/ 60350 w 138"/>
                <a:gd name="T3" fmla="*/ 431906 h 229"/>
                <a:gd name="T4" fmla="*/ 79210 w 138"/>
                <a:gd name="T5" fmla="*/ 397957 h 229"/>
                <a:gd name="T6" fmla="*/ 233857 w 138"/>
                <a:gd name="T7" fmla="*/ 118821 h 229"/>
                <a:gd name="T8" fmla="*/ 218769 w 138"/>
                <a:gd name="T9" fmla="*/ 18861 h 229"/>
                <a:gd name="T10" fmla="*/ 194252 w 138"/>
                <a:gd name="T11" fmla="*/ 15088 h 229"/>
                <a:gd name="T12" fmla="*/ 16973 w 138"/>
                <a:gd name="T13" fmla="*/ 333831 h 229"/>
                <a:gd name="T14" fmla="*/ 32061 w 138"/>
                <a:gd name="T15" fmla="*/ 414932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29">
                  <a:moveTo>
                    <a:pt x="17" y="220"/>
                  </a:moveTo>
                  <a:cubicBezTo>
                    <a:pt x="32" y="229"/>
                    <a:pt x="32" y="229"/>
                    <a:pt x="32" y="229"/>
                  </a:cubicBezTo>
                  <a:cubicBezTo>
                    <a:pt x="42" y="211"/>
                    <a:pt x="42" y="211"/>
                    <a:pt x="42" y="211"/>
                  </a:cubicBezTo>
                  <a:cubicBezTo>
                    <a:pt x="124" y="63"/>
                    <a:pt x="124" y="63"/>
                    <a:pt x="124" y="63"/>
                  </a:cubicBezTo>
                  <a:cubicBezTo>
                    <a:pt x="138" y="38"/>
                    <a:pt x="130" y="22"/>
                    <a:pt x="116" y="10"/>
                  </a:cubicBezTo>
                  <a:cubicBezTo>
                    <a:pt x="109" y="3"/>
                    <a:pt x="108" y="0"/>
                    <a:pt x="103" y="8"/>
                  </a:cubicBezTo>
                  <a:cubicBezTo>
                    <a:pt x="9" y="177"/>
                    <a:pt x="9" y="177"/>
                    <a:pt x="9" y="177"/>
                  </a:cubicBezTo>
                  <a:cubicBezTo>
                    <a:pt x="0" y="192"/>
                    <a:pt x="4" y="211"/>
                    <a:pt x="17" y="22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1" name="组合 1174"/>
          <p:cNvGrpSpPr>
            <a:grpSpLocks/>
          </p:cNvGrpSpPr>
          <p:nvPr/>
        </p:nvGrpSpPr>
        <p:grpSpPr bwMode="auto">
          <a:xfrm>
            <a:off x="10253663" y="5397500"/>
            <a:ext cx="1108075" cy="1108075"/>
            <a:chOff x="4636599" y="6645929"/>
            <a:chExt cx="1108102" cy="1108107"/>
          </a:xfrm>
        </p:grpSpPr>
        <p:sp>
          <p:nvSpPr>
            <p:cNvPr id="50399" name="Oval 91"/>
            <p:cNvSpPr>
              <a:spLocks noChangeArrowheads="1"/>
            </p:cNvSpPr>
            <p:nvPr/>
          </p:nvSpPr>
          <p:spPr bwMode="auto">
            <a:xfrm>
              <a:off x="4636599" y="6645929"/>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400" name="Freeform 92"/>
            <p:cNvSpPr>
              <a:spLocks/>
            </p:cNvSpPr>
            <p:nvPr/>
          </p:nvSpPr>
          <p:spPr bwMode="auto">
            <a:xfrm>
              <a:off x="4793873" y="7234311"/>
              <a:ext cx="341691" cy="313751"/>
            </a:xfrm>
            <a:custGeom>
              <a:avLst/>
              <a:gdLst>
                <a:gd name="T0" fmla="*/ 135921 w 181"/>
                <a:gd name="T1" fmla="*/ 11340 h 166"/>
                <a:gd name="T2" fmla="*/ 11327 w 181"/>
                <a:gd name="T3" fmla="*/ 177666 h 166"/>
                <a:gd name="T4" fmla="*/ 177453 w 181"/>
                <a:gd name="T5" fmla="*/ 302411 h 166"/>
                <a:gd name="T6" fmla="*/ 330364 w 181"/>
                <a:gd name="T7" fmla="*/ 105844 h 166"/>
                <a:gd name="T8" fmla="*/ 135921 w 181"/>
                <a:gd name="T9" fmla="*/ 1134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6">
                  <a:moveTo>
                    <a:pt x="72" y="6"/>
                  </a:moveTo>
                  <a:cubicBezTo>
                    <a:pt x="30" y="13"/>
                    <a:pt x="0" y="52"/>
                    <a:pt x="6" y="94"/>
                  </a:cubicBezTo>
                  <a:cubicBezTo>
                    <a:pt x="12" y="137"/>
                    <a:pt x="52" y="166"/>
                    <a:pt x="94" y="160"/>
                  </a:cubicBezTo>
                  <a:cubicBezTo>
                    <a:pt x="136" y="154"/>
                    <a:pt x="181" y="99"/>
                    <a:pt x="175" y="56"/>
                  </a:cubicBezTo>
                  <a:cubicBezTo>
                    <a:pt x="169" y="14"/>
                    <a:pt x="115" y="0"/>
                    <a:pt x="72" y="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1" name="Freeform 93"/>
            <p:cNvSpPr>
              <a:spLocks/>
            </p:cNvSpPr>
            <p:nvPr/>
          </p:nvSpPr>
          <p:spPr bwMode="auto">
            <a:xfrm>
              <a:off x="4823412" y="7119349"/>
              <a:ext cx="215553" cy="272237"/>
            </a:xfrm>
            <a:custGeom>
              <a:avLst/>
              <a:gdLst>
                <a:gd name="T0" fmla="*/ 160719 w 114"/>
                <a:gd name="T1" fmla="*/ 0 h 144"/>
                <a:gd name="T2" fmla="*/ 17017 w 114"/>
                <a:gd name="T3" fmla="*/ 196616 h 144"/>
                <a:gd name="T4" fmla="*/ 17017 w 114"/>
                <a:gd name="T5" fmla="*/ 260894 h 144"/>
                <a:gd name="T6" fmla="*/ 17017 w 114"/>
                <a:gd name="T7" fmla="*/ 260894 h 144"/>
                <a:gd name="T8" fmla="*/ 68069 w 114"/>
                <a:gd name="T9" fmla="*/ 253332 h 144"/>
                <a:gd name="T10" fmla="*/ 181518 w 114"/>
                <a:gd name="T11" fmla="*/ 98308 h 144"/>
                <a:gd name="T12" fmla="*/ 160719 w 114"/>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4">
                  <a:moveTo>
                    <a:pt x="85" y="0"/>
                  </a:moveTo>
                  <a:cubicBezTo>
                    <a:pt x="9" y="104"/>
                    <a:pt x="9" y="104"/>
                    <a:pt x="9" y="104"/>
                  </a:cubicBezTo>
                  <a:cubicBezTo>
                    <a:pt x="2" y="113"/>
                    <a:pt x="0" y="132"/>
                    <a:pt x="9" y="138"/>
                  </a:cubicBezTo>
                  <a:cubicBezTo>
                    <a:pt x="9" y="138"/>
                    <a:pt x="9" y="138"/>
                    <a:pt x="9" y="138"/>
                  </a:cubicBezTo>
                  <a:cubicBezTo>
                    <a:pt x="17" y="144"/>
                    <a:pt x="30" y="143"/>
                    <a:pt x="36" y="134"/>
                  </a:cubicBezTo>
                  <a:cubicBezTo>
                    <a:pt x="96" y="52"/>
                    <a:pt x="96" y="52"/>
                    <a:pt x="96" y="52"/>
                  </a:cubicBezTo>
                  <a:cubicBezTo>
                    <a:pt x="114" y="28"/>
                    <a:pt x="93" y="4"/>
                    <a:pt x="85"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2" name="Freeform 94"/>
            <p:cNvSpPr>
              <a:spLocks/>
            </p:cNvSpPr>
            <p:nvPr/>
          </p:nvSpPr>
          <p:spPr bwMode="auto">
            <a:xfrm>
              <a:off x="4959928" y="6728957"/>
              <a:ext cx="467830" cy="658637"/>
            </a:xfrm>
            <a:custGeom>
              <a:avLst/>
              <a:gdLst>
                <a:gd name="T0" fmla="*/ 98093 w 248"/>
                <a:gd name="T1" fmla="*/ 0 h 349"/>
                <a:gd name="T2" fmla="*/ 371623 w 248"/>
                <a:gd name="T3" fmla="*/ 0 h 349"/>
                <a:gd name="T4" fmla="*/ 467830 w 248"/>
                <a:gd name="T5" fmla="*/ 69827 h 349"/>
                <a:gd name="T6" fmla="*/ 467830 w 248"/>
                <a:gd name="T7" fmla="*/ 590697 h 349"/>
                <a:gd name="T8" fmla="*/ 371623 w 248"/>
                <a:gd name="T9" fmla="*/ 658637 h 349"/>
                <a:gd name="T10" fmla="*/ 98093 w 248"/>
                <a:gd name="T11" fmla="*/ 658637 h 349"/>
                <a:gd name="T12" fmla="*/ 0 w 248"/>
                <a:gd name="T13" fmla="*/ 590697 h 349"/>
                <a:gd name="T14" fmla="*/ 0 w 248"/>
                <a:gd name="T15" fmla="*/ 69827 h 349"/>
                <a:gd name="T16" fmla="*/ 98093 w 248"/>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 h="349">
                  <a:moveTo>
                    <a:pt x="52" y="0"/>
                  </a:moveTo>
                  <a:cubicBezTo>
                    <a:pt x="197" y="0"/>
                    <a:pt x="197" y="0"/>
                    <a:pt x="197" y="0"/>
                  </a:cubicBezTo>
                  <a:cubicBezTo>
                    <a:pt x="225" y="0"/>
                    <a:pt x="248" y="16"/>
                    <a:pt x="248" y="37"/>
                  </a:cubicBezTo>
                  <a:cubicBezTo>
                    <a:pt x="248" y="313"/>
                    <a:pt x="248" y="313"/>
                    <a:pt x="248" y="313"/>
                  </a:cubicBezTo>
                  <a:cubicBezTo>
                    <a:pt x="248" y="333"/>
                    <a:pt x="225" y="349"/>
                    <a:pt x="197" y="349"/>
                  </a:cubicBezTo>
                  <a:cubicBezTo>
                    <a:pt x="52" y="349"/>
                    <a:pt x="52" y="349"/>
                    <a:pt x="52" y="349"/>
                  </a:cubicBezTo>
                  <a:cubicBezTo>
                    <a:pt x="23" y="349"/>
                    <a:pt x="0" y="333"/>
                    <a:pt x="0" y="313"/>
                  </a:cubicBezTo>
                  <a:cubicBezTo>
                    <a:pt x="0" y="37"/>
                    <a:pt x="0" y="37"/>
                    <a:pt x="0" y="37"/>
                  </a:cubicBezTo>
                  <a:cubicBezTo>
                    <a:pt x="0" y="16"/>
                    <a:pt x="23" y="0"/>
                    <a:pt x="52"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3" name="Freeform 95"/>
            <p:cNvSpPr>
              <a:spLocks/>
            </p:cNvSpPr>
            <p:nvPr/>
          </p:nvSpPr>
          <p:spPr bwMode="auto">
            <a:xfrm>
              <a:off x="4989467" y="6783245"/>
              <a:ext cx="410349" cy="543675"/>
            </a:xfrm>
            <a:custGeom>
              <a:avLst/>
              <a:gdLst>
                <a:gd name="T0" fmla="*/ 0 w 217"/>
                <a:gd name="T1" fmla="*/ 0 h 288"/>
                <a:gd name="T2" fmla="*/ 408458 w 217"/>
                <a:gd name="T3" fmla="*/ 0 h 288"/>
                <a:gd name="T4" fmla="*/ 410349 w 217"/>
                <a:gd name="T5" fmla="*/ 1888 h 288"/>
                <a:gd name="T6" fmla="*/ 410349 w 217"/>
                <a:gd name="T7" fmla="*/ 543675 h 288"/>
                <a:gd name="T8" fmla="*/ 408458 w 217"/>
                <a:gd name="T9" fmla="*/ 543675 h 288"/>
                <a:gd name="T10" fmla="*/ 0 w 217"/>
                <a:gd name="T11" fmla="*/ 543675 h 288"/>
                <a:gd name="T12" fmla="*/ 0 w 217"/>
                <a:gd name="T13" fmla="*/ 543675 h 288"/>
                <a:gd name="T14" fmla="*/ 0 w 217"/>
                <a:gd name="T15" fmla="*/ 1888 h 288"/>
                <a:gd name="T16" fmla="*/ 0 w 217"/>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288">
                  <a:moveTo>
                    <a:pt x="0" y="0"/>
                  </a:moveTo>
                  <a:cubicBezTo>
                    <a:pt x="216" y="0"/>
                    <a:pt x="216" y="0"/>
                    <a:pt x="216" y="0"/>
                  </a:cubicBezTo>
                  <a:cubicBezTo>
                    <a:pt x="217" y="0"/>
                    <a:pt x="217" y="0"/>
                    <a:pt x="217" y="1"/>
                  </a:cubicBezTo>
                  <a:cubicBezTo>
                    <a:pt x="217" y="288"/>
                    <a:pt x="217" y="288"/>
                    <a:pt x="217" y="288"/>
                  </a:cubicBezTo>
                  <a:cubicBezTo>
                    <a:pt x="217" y="288"/>
                    <a:pt x="217" y="288"/>
                    <a:pt x="216" y="288"/>
                  </a:cubicBezTo>
                  <a:cubicBezTo>
                    <a:pt x="0" y="288"/>
                    <a:pt x="0" y="288"/>
                    <a:pt x="0" y="288"/>
                  </a:cubicBezTo>
                  <a:cubicBezTo>
                    <a:pt x="0" y="288"/>
                    <a:pt x="0" y="288"/>
                    <a:pt x="0" y="288"/>
                  </a:cubicBezTo>
                  <a:cubicBezTo>
                    <a:pt x="0" y="1"/>
                    <a:pt x="0" y="1"/>
                    <a:pt x="0" y="1"/>
                  </a:cubicBezTo>
                  <a:cubicBezTo>
                    <a:pt x="0" y="0"/>
                    <a:pt x="0" y="0"/>
                    <a:pt x="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4" name="Freeform 96"/>
            <p:cNvSpPr>
              <a:spLocks/>
            </p:cNvSpPr>
            <p:nvPr/>
          </p:nvSpPr>
          <p:spPr bwMode="auto">
            <a:xfrm>
              <a:off x="5359899" y="7442680"/>
              <a:ext cx="245092" cy="231521"/>
            </a:xfrm>
            <a:custGeom>
              <a:avLst/>
              <a:gdLst>
                <a:gd name="T0" fmla="*/ 0 w 130"/>
                <a:gd name="T1" fmla="*/ 37646 h 123"/>
                <a:gd name="T2" fmla="*/ 82954 w 130"/>
                <a:gd name="T3" fmla="*/ 231521 h 123"/>
                <a:gd name="T4" fmla="*/ 113119 w 130"/>
                <a:gd name="T5" fmla="*/ 231521 h 123"/>
                <a:gd name="T6" fmla="*/ 245092 w 130"/>
                <a:gd name="T7" fmla="*/ 124231 h 123"/>
                <a:gd name="T8" fmla="*/ 194188 w 130"/>
                <a:gd name="T9" fmla="*/ 0 h 123"/>
                <a:gd name="T10" fmla="*/ 0 w 130"/>
                <a:gd name="T11" fmla="*/ 37646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23">
                  <a:moveTo>
                    <a:pt x="0" y="20"/>
                  </a:moveTo>
                  <a:cubicBezTo>
                    <a:pt x="44" y="123"/>
                    <a:pt x="44" y="123"/>
                    <a:pt x="44" y="123"/>
                  </a:cubicBezTo>
                  <a:cubicBezTo>
                    <a:pt x="60" y="123"/>
                    <a:pt x="60" y="123"/>
                    <a:pt x="60" y="123"/>
                  </a:cubicBezTo>
                  <a:cubicBezTo>
                    <a:pt x="86" y="108"/>
                    <a:pt x="110" y="89"/>
                    <a:pt x="130" y="66"/>
                  </a:cubicBezTo>
                  <a:cubicBezTo>
                    <a:pt x="103" y="0"/>
                    <a:pt x="103" y="0"/>
                    <a:pt x="103" y="0"/>
                  </a:cubicBezTo>
                  <a:lnTo>
                    <a:pt x="0" y="2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5" name="Freeform 97"/>
            <p:cNvSpPr>
              <a:spLocks/>
            </p:cNvSpPr>
            <p:nvPr/>
          </p:nvSpPr>
          <p:spPr bwMode="auto">
            <a:xfrm>
              <a:off x="5399816" y="7525708"/>
              <a:ext cx="224335" cy="173242"/>
            </a:xfrm>
            <a:custGeom>
              <a:avLst/>
              <a:gdLst>
                <a:gd name="T0" fmla="*/ 214909 w 119"/>
                <a:gd name="T1" fmla="*/ 0 h 92"/>
                <a:gd name="T2" fmla="*/ 224335 w 119"/>
                <a:gd name="T3" fmla="*/ 20714 h 92"/>
                <a:gd name="T4" fmla="*/ 32048 w 119"/>
                <a:gd name="T5" fmla="*/ 173242 h 92"/>
                <a:gd name="T6" fmla="*/ 0 w 119"/>
                <a:gd name="T7" fmla="*/ 86621 h 92"/>
                <a:gd name="T8" fmla="*/ 214909 w 119"/>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92">
                  <a:moveTo>
                    <a:pt x="114" y="0"/>
                  </a:moveTo>
                  <a:cubicBezTo>
                    <a:pt x="119" y="11"/>
                    <a:pt x="119" y="11"/>
                    <a:pt x="119" y="11"/>
                  </a:cubicBezTo>
                  <a:cubicBezTo>
                    <a:pt x="91" y="45"/>
                    <a:pt x="57" y="72"/>
                    <a:pt x="17" y="92"/>
                  </a:cubicBezTo>
                  <a:cubicBezTo>
                    <a:pt x="0" y="46"/>
                    <a:pt x="0" y="46"/>
                    <a:pt x="0" y="46"/>
                  </a:cubicBezTo>
                  <a:lnTo>
                    <a:pt x="114" y="0"/>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6" name="Freeform 98"/>
            <p:cNvSpPr>
              <a:spLocks/>
            </p:cNvSpPr>
            <p:nvPr/>
          </p:nvSpPr>
          <p:spPr bwMode="auto">
            <a:xfrm>
              <a:off x="5189852" y="7290994"/>
              <a:ext cx="205973" cy="240303"/>
            </a:xfrm>
            <a:custGeom>
              <a:avLst/>
              <a:gdLst>
                <a:gd name="T0" fmla="*/ 0 w 109"/>
                <a:gd name="T1" fmla="*/ 35951 h 127"/>
                <a:gd name="T2" fmla="*/ 94483 w 109"/>
                <a:gd name="T3" fmla="*/ 170293 h 127"/>
                <a:gd name="T4" fmla="*/ 188966 w 109"/>
                <a:gd name="T5" fmla="*/ 230842 h 127"/>
                <a:gd name="T6" fmla="*/ 168180 w 109"/>
                <a:gd name="T7" fmla="*/ 143803 h 127"/>
                <a:gd name="T8" fmla="*/ 94483 w 109"/>
                <a:gd name="T9" fmla="*/ 51088 h 127"/>
                <a:gd name="T10" fmla="*/ 0 w 109"/>
                <a:gd name="T11" fmla="*/ 35951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27">
                  <a:moveTo>
                    <a:pt x="0" y="19"/>
                  </a:moveTo>
                  <a:cubicBezTo>
                    <a:pt x="50" y="90"/>
                    <a:pt x="50" y="90"/>
                    <a:pt x="50" y="90"/>
                  </a:cubicBezTo>
                  <a:cubicBezTo>
                    <a:pt x="56" y="99"/>
                    <a:pt x="90" y="127"/>
                    <a:pt x="100" y="122"/>
                  </a:cubicBezTo>
                  <a:cubicBezTo>
                    <a:pt x="109" y="116"/>
                    <a:pt x="96" y="85"/>
                    <a:pt x="89" y="76"/>
                  </a:cubicBezTo>
                  <a:cubicBezTo>
                    <a:pt x="50" y="27"/>
                    <a:pt x="50" y="27"/>
                    <a:pt x="50" y="27"/>
                  </a:cubicBezTo>
                  <a:cubicBezTo>
                    <a:pt x="28" y="0"/>
                    <a:pt x="9" y="11"/>
                    <a:pt x="0" y="1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7" name="Freeform 99"/>
            <p:cNvSpPr>
              <a:spLocks/>
            </p:cNvSpPr>
            <p:nvPr/>
          </p:nvSpPr>
          <p:spPr bwMode="auto">
            <a:xfrm>
              <a:off x="5125984" y="7015564"/>
              <a:ext cx="462241" cy="562835"/>
            </a:xfrm>
            <a:custGeom>
              <a:avLst/>
              <a:gdLst>
                <a:gd name="T0" fmla="*/ 92448 w 245"/>
                <a:gd name="T1" fmla="*/ 43440 h 298"/>
                <a:gd name="T2" fmla="*/ 169803 w 245"/>
                <a:gd name="T3" fmla="*/ 217201 h 298"/>
                <a:gd name="T4" fmla="*/ 241497 w 245"/>
                <a:gd name="T5" fmla="*/ 211535 h 298"/>
                <a:gd name="T6" fmla="*/ 307532 w 245"/>
                <a:gd name="T7" fmla="*/ 194537 h 298"/>
                <a:gd name="T8" fmla="*/ 377340 w 245"/>
                <a:gd name="T9" fmla="*/ 192648 h 298"/>
                <a:gd name="T10" fmla="*/ 443374 w 245"/>
                <a:gd name="T11" fmla="*/ 339967 h 298"/>
                <a:gd name="T12" fmla="*/ 454694 w 245"/>
                <a:gd name="T13" fmla="*/ 474066 h 298"/>
                <a:gd name="T14" fmla="*/ 275458 w 245"/>
                <a:gd name="T15" fmla="*/ 536393 h 298"/>
                <a:gd name="T16" fmla="*/ 209423 w 245"/>
                <a:gd name="T17" fmla="*/ 483509 h 298"/>
                <a:gd name="T18" fmla="*/ 22640 w 245"/>
                <a:gd name="T19" fmla="*/ 73660 h 298"/>
                <a:gd name="T20" fmla="*/ 92448 w 245"/>
                <a:gd name="T21" fmla="*/ 4344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 h="298">
                  <a:moveTo>
                    <a:pt x="49" y="23"/>
                  </a:moveTo>
                  <a:cubicBezTo>
                    <a:pt x="90" y="115"/>
                    <a:pt x="90" y="115"/>
                    <a:pt x="90" y="115"/>
                  </a:cubicBezTo>
                  <a:cubicBezTo>
                    <a:pt x="93" y="99"/>
                    <a:pt x="118" y="96"/>
                    <a:pt x="128" y="112"/>
                  </a:cubicBezTo>
                  <a:cubicBezTo>
                    <a:pt x="129" y="94"/>
                    <a:pt x="152" y="90"/>
                    <a:pt x="163" y="103"/>
                  </a:cubicBezTo>
                  <a:cubicBezTo>
                    <a:pt x="167" y="87"/>
                    <a:pt x="193" y="85"/>
                    <a:pt x="200" y="102"/>
                  </a:cubicBezTo>
                  <a:cubicBezTo>
                    <a:pt x="235" y="180"/>
                    <a:pt x="235" y="180"/>
                    <a:pt x="235" y="180"/>
                  </a:cubicBezTo>
                  <a:cubicBezTo>
                    <a:pt x="244" y="202"/>
                    <a:pt x="245" y="236"/>
                    <a:pt x="241" y="251"/>
                  </a:cubicBezTo>
                  <a:cubicBezTo>
                    <a:pt x="228" y="297"/>
                    <a:pt x="167" y="298"/>
                    <a:pt x="146" y="284"/>
                  </a:cubicBezTo>
                  <a:cubicBezTo>
                    <a:pt x="130" y="273"/>
                    <a:pt x="117" y="267"/>
                    <a:pt x="111" y="256"/>
                  </a:cubicBezTo>
                  <a:cubicBezTo>
                    <a:pt x="12" y="39"/>
                    <a:pt x="12" y="39"/>
                    <a:pt x="12" y="39"/>
                  </a:cubicBezTo>
                  <a:cubicBezTo>
                    <a:pt x="0" y="12"/>
                    <a:pt x="40" y="0"/>
                    <a:pt x="49" y="2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8" name="Freeform 100"/>
            <p:cNvSpPr>
              <a:spLocks noEditPoints="1"/>
            </p:cNvSpPr>
            <p:nvPr/>
          </p:nvSpPr>
          <p:spPr bwMode="auto">
            <a:xfrm>
              <a:off x="5296031" y="7204772"/>
              <a:ext cx="163661" cy="99794"/>
            </a:xfrm>
            <a:custGeom>
              <a:avLst/>
              <a:gdLst>
                <a:gd name="T0" fmla="*/ 163661 w 87"/>
                <a:gd name="T1" fmla="*/ 56487 h 53"/>
                <a:gd name="T2" fmla="*/ 139206 w 87"/>
                <a:gd name="T3" fmla="*/ 0 h 53"/>
                <a:gd name="T4" fmla="*/ 137325 w 87"/>
                <a:gd name="T5" fmla="*/ 5649 h 53"/>
                <a:gd name="T6" fmla="*/ 131681 w 87"/>
                <a:gd name="T7" fmla="*/ 0 h 53"/>
                <a:gd name="T8" fmla="*/ 163661 w 87"/>
                <a:gd name="T9" fmla="*/ 56487 h 53"/>
                <a:gd name="T10" fmla="*/ 0 w 87"/>
                <a:gd name="T11" fmla="*/ 28244 h 53"/>
                <a:gd name="T12" fmla="*/ 1881 w 87"/>
                <a:gd name="T13" fmla="*/ 20712 h 53"/>
                <a:gd name="T14" fmla="*/ 33861 w 87"/>
                <a:gd name="T15" fmla="*/ 99794 h 53"/>
                <a:gd name="T16" fmla="*/ 0 w 87"/>
                <a:gd name="T17" fmla="*/ 28244 h 53"/>
                <a:gd name="T18" fmla="*/ 0 w 87"/>
                <a:gd name="T19" fmla="*/ 28244 h 53"/>
                <a:gd name="T20" fmla="*/ 62078 w 87"/>
                <a:gd name="T21" fmla="*/ 11297 h 53"/>
                <a:gd name="T22" fmla="*/ 71484 w 87"/>
                <a:gd name="T23" fmla="*/ 22595 h 53"/>
                <a:gd name="T24" fmla="*/ 71484 w 87"/>
                <a:gd name="T25" fmla="*/ 16946 h 53"/>
                <a:gd name="T26" fmla="*/ 99702 w 87"/>
                <a:gd name="T27" fmla="*/ 80965 h 53"/>
                <a:gd name="T28" fmla="*/ 62078 w 87"/>
                <a:gd name="T29" fmla="*/ 1129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53">
                  <a:moveTo>
                    <a:pt x="87" y="30"/>
                  </a:moveTo>
                  <a:cubicBezTo>
                    <a:pt x="87" y="30"/>
                    <a:pt x="80" y="14"/>
                    <a:pt x="74" y="0"/>
                  </a:cubicBezTo>
                  <a:cubicBezTo>
                    <a:pt x="74" y="1"/>
                    <a:pt x="74" y="2"/>
                    <a:pt x="73" y="3"/>
                  </a:cubicBezTo>
                  <a:cubicBezTo>
                    <a:pt x="72" y="2"/>
                    <a:pt x="71" y="1"/>
                    <a:pt x="70" y="0"/>
                  </a:cubicBezTo>
                  <a:cubicBezTo>
                    <a:pt x="78" y="13"/>
                    <a:pt x="87" y="30"/>
                    <a:pt x="87" y="30"/>
                  </a:cubicBezTo>
                  <a:close/>
                  <a:moveTo>
                    <a:pt x="0" y="15"/>
                  </a:moveTo>
                  <a:cubicBezTo>
                    <a:pt x="0" y="13"/>
                    <a:pt x="1" y="12"/>
                    <a:pt x="1" y="11"/>
                  </a:cubicBezTo>
                  <a:cubicBezTo>
                    <a:pt x="8" y="26"/>
                    <a:pt x="18" y="53"/>
                    <a:pt x="18" y="53"/>
                  </a:cubicBezTo>
                  <a:cubicBezTo>
                    <a:pt x="18" y="53"/>
                    <a:pt x="5" y="27"/>
                    <a:pt x="0" y="15"/>
                  </a:cubicBezTo>
                  <a:cubicBezTo>
                    <a:pt x="0" y="16"/>
                    <a:pt x="0" y="15"/>
                    <a:pt x="0" y="15"/>
                  </a:cubicBezTo>
                  <a:close/>
                  <a:moveTo>
                    <a:pt x="33" y="6"/>
                  </a:moveTo>
                  <a:cubicBezTo>
                    <a:pt x="35" y="8"/>
                    <a:pt x="36" y="10"/>
                    <a:pt x="38" y="12"/>
                  </a:cubicBezTo>
                  <a:cubicBezTo>
                    <a:pt x="38" y="11"/>
                    <a:pt x="38" y="10"/>
                    <a:pt x="38" y="9"/>
                  </a:cubicBezTo>
                  <a:cubicBezTo>
                    <a:pt x="45" y="24"/>
                    <a:pt x="53" y="43"/>
                    <a:pt x="53" y="43"/>
                  </a:cubicBezTo>
                  <a:cubicBezTo>
                    <a:pt x="53" y="43"/>
                    <a:pt x="40" y="20"/>
                    <a:pt x="33" y="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09" name="Freeform 101"/>
            <p:cNvSpPr>
              <a:spLocks/>
            </p:cNvSpPr>
            <p:nvPr/>
          </p:nvSpPr>
          <p:spPr bwMode="auto">
            <a:xfrm>
              <a:off x="5236954" y="7310154"/>
              <a:ext cx="60674" cy="106180"/>
            </a:xfrm>
            <a:custGeom>
              <a:avLst/>
              <a:gdLst>
                <a:gd name="T0" fmla="*/ 15169 w 32"/>
                <a:gd name="T1" fmla="*/ 5688 h 56"/>
                <a:gd name="T2" fmla="*/ 60674 w 32"/>
                <a:gd name="T3" fmla="*/ 106180 h 56"/>
                <a:gd name="T4" fmla="*/ 0 w 32"/>
                <a:gd name="T5" fmla="*/ 0 h 56"/>
                <a:gd name="T6" fmla="*/ 15169 w 32"/>
                <a:gd name="T7" fmla="*/ 568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56">
                  <a:moveTo>
                    <a:pt x="8" y="3"/>
                  </a:moveTo>
                  <a:cubicBezTo>
                    <a:pt x="32" y="56"/>
                    <a:pt x="32" y="56"/>
                    <a:pt x="32" y="56"/>
                  </a:cubicBezTo>
                  <a:cubicBezTo>
                    <a:pt x="0" y="0"/>
                    <a:pt x="0" y="0"/>
                    <a:pt x="0" y="0"/>
                  </a:cubicBezTo>
                  <a:cubicBezTo>
                    <a:pt x="2" y="0"/>
                    <a:pt x="5" y="1"/>
                    <a:pt x="8" y="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0" name="Freeform 102"/>
            <p:cNvSpPr>
              <a:spLocks/>
            </p:cNvSpPr>
            <p:nvPr/>
          </p:nvSpPr>
          <p:spPr bwMode="auto">
            <a:xfrm>
              <a:off x="4748367" y="7362845"/>
              <a:ext cx="261857" cy="292994"/>
            </a:xfrm>
            <a:custGeom>
              <a:avLst/>
              <a:gdLst>
                <a:gd name="T0" fmla="*/ 120550 w 328"/>
                <a:gd name="T1" fmla="*/ 0 h 367"/>
                <a:gd name="T2" fmla="*/ 0 w 328"/>
                <a:gd name="T3" fmla="*/ 166057 h 367"/>
                <a:gd name="T4" fmla="*/ 137315 w 328"/>
                <a:gd name="T5" fmla="*/ 292994 h 367"/>
                <a:gd name="T6" fmla="*/ 261857 w 328"/>
                <a:gd name="T7" fmla="*/ 124542 h 367"/>
                <a:gd name="T8" fmla="*/ 120550 w 328"/>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67">
                  <a:moveTo>
                    <a:pt x="151" y="0"/>
                  </a:moveTo>
                  <a:lnTo>
                    <a:pt x="0" y="208"/>
                  </a:lnTo>
                  <a:lnTo>
                    <a:pt x="172" y="367"/>
                  </a:lnTo>
                  <a:lnTo>
                    <a:pt x="328" y="156"/>
                  </a:lnTo>
                  <a:lnTo>
                    <a:pt x="151"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1" name="Freeform 103"/>
            <p:cNvSpPr>
              <a:spLocks/>
            </p:cNvSpPr>
            <p:nvPr/>
          </p:nvSpPr>
          <p:spPr bwMode="auto">
            <a:xfrm>
              <a:off x="4737190" y="7481799"/>
              <a:ext cx="199586" cy="185217"/>
            </a:xfrm>
            <a:custGeom>
              <a:avLst/>
              <a:gdLst>
                <a:gd name="T0" fmla="*/ 26360 w 106"/>
                <a:gd name="T1" fmla="*/ 0 h 98"/>
                <a:gd name="T2" fmla="*/ 0 w 106"/>
                <a:gd name="T3" fmla="*/ 34019 h 98"/>
                <a:gd name="T4" fmla="*/ 158162 w 106"/>
                <a:gd name="T5" fmla="*/ 185217 h 98"/>
                <a:gd name="T6" fmla="*/ 199586 w 106"/>
                <a:gd name="T7" fmla="*/ 126628 h 98"/>
                <a:gd name="T8" fmla="*/ 26360 w 106"/>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98">
                  <a:moveTo>
                    <a:pt x="14" y="0"/>
                  </a:moveTo>
                  <a:cubicBezTo>
                    <a:pt x="0" y="18"/>
                    <a:pt x="0" y="18"/>
                    <a:pt x="0" y="18"/>
                  </a:cubicBezTo>
                  <a:cubicBezTo>
                    <a:pt x="22" y="50"/>
                    <a:pt x="51" y="77"/>
                    <a:pt x="84" y="98"/>
                  </a:cubicBezTo>
                  <a:cubicBezTo>
                    <a:pt x="106" y="67"/>
                    <a:pt x="106" y="67"/>
                    <a:pt x="106" y="67"/>
                  </a:cubicBezTo>
                  <a:lnTo>
                    <a:pt x="14" y="0"/>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2" name="Freeform 104"/>
            <p:cNvSpPr>
              <a:spLocks/>
            </p:cNvSpPr>
            <p:nvPr/>
          </p:nvSpPr>
          <p:spPr bwMode="auto">
            <a:xfrm>
              <a:off x="4808243" y="7304566"/>
              <a:ext cx="185216" cy="177233"/>
            </a:xfrm>
            <a:custGeom>
              <a:avLst/>
              <a:gdLst>
                <a:gd name="T0" fmla="*/ 41579 w 98"/>
                <a:gd name="T1" fmla="*/ 15084 h 94"/>
                <a:gd name="T2" fmla="*/ 28349 w 98"/>
                <a:gd name="T3" fmla="*/ 115013 h 94"/>
                <a:gd name="T4" fmla="*/ 143637 w 98"/>
                <a:gd name="T5" fmla="*/ 162149 h 94"/>
                <a:gd name="T6" fmla="*/ 158757 w 98"/>
                <a:gd name="T7" fmla="*/ 62220 h 94"/>
                <a:gd name="T8" fmla="*/ 41579 w 98"/>
                <a:gd name="T9" fmla="*/ 1508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4">
                  <a:moveTo>
                    <a:pt x="22" y="8"/>
                  </a:moveTo>
                  <a:cubicBezTo>
                    <a:pt x="3" y="15"/>
                    <a:pt x="0" y="39"/>
                    <a:pt x="15" y="61"/>
                  </a:cubicBezTo>
                  <a:cubicBezTo>
                    <a:pt x="29" y="82"/>
                    <a:pt x="57" y="94"/>
                    <a:pt x="76" y="86"/>
                  </a:cubicBezTo>
                  <a:cubicBezTo>
                    <a:pt x="95" y="79"/>
                    <a:pt x="98" y="55"/>
                    <a:pt x="84" y="33"/>
                  </a:cubicBezTo>
                  <a:cubicBezTo>
                    <a:pt x="69" y="11"/>
                    <a:pt x="42" y="0"/>
                    <a:pt x="22" y="8"/>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3" name="Freeform 105"/>
            <p:cNvSpPr>
              <a:spLocks/>
            </p:cNvSpPr>
            <p:nvPr/>
          </p:nvSpPr>
          <p:spPr bwMode="auto">
            <a:xfrm>
              <a:off x="4801058" y="7321331"/>
              <a:ext cx="181224" cy="179628"/>
            </a:xfrm>
            <a:custGeom>
              <a:avLst/>
              <a:gdLst>
                <a:gd name="T0" fmla="*/ 43418 w 96"/>
                <a:gd name="T1" fmla="*/ 17017 h 95"/>
                <a:gd name="T2" fmla="*/ 26429 w 96"/>
                <a:gd name="T3" fmla="*/ 122903 h 95"/>
                <a:gd name="T4" fmla="*/ 137806 w 96"/>
                <a:gd name="T5" fmla="*/ 160720 h 95"/>
                <a:gd name="T6" fmla="*/ 154796 w 96"/>
                <a:gd name="T7" fmla="*/ 56725 h 95"/>
                <a:gd name="T8" fmla="*/ 43418 w 96"/>
                <a:gd name="T9" fmla="*/ 1701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5">
                  <a:moveTo>
                    <a:pt x="23" y="9"/>
                  </a:moveTo>
                  <a:cubicBezTo>
                    <a:pt x="4" y="19"/>
                    <a:pt x="0" y="44"/>
                    <a:pt x="14" y="65"/>
                  </a:cubicBezTo>
                  <a:cubicBezTo>
                    <a:pt x="28" y="85"/>
                    <a:pt x="54" y="95"/>
                    <a:pt x="73" y="85"/>
                  </a:cubicBezTo>
                  <a:cubicBezTo>
                    <a:pt x="92" y="75"/>
                    <a:pt x="96" y="51"/>
                    <a:pt x="82" y="30"/>
                  </a:cubicBezTo>
                  <a:cubicBezTo>
                    <a:pt x="68" y="9"/>
                    <a:pt x="42" y="0"/>
                    <a:pt x="23"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414" name="Freeform 106"/>
            <p:cNvSpPr>
              <a:spLocks/>
            </p:cNvSpPr>
            <p:nvPr/>
          </p:nvSpPr>
          <p:spPr bwMode="auto">
            <a:xfrm>
              <a:off x="4810638" y="7116156"/>
              <a:ext cx="214755" cy="273035"/>
            </a:xfrm>
            <a:custGeom>
              <a:avLst/>
              <a:gdLst>
                <a:gd name="T0" fmla="*/ 160124 w 114"/>
                <a:gd name="T1" fmla="*/ 0 h 145"/>
                <a:gd name="T2" fmla="*/ 16954 w 114"/>
                <a:gd name="T3" fmla="*/ 195832 h 145"/>
                <a:gd name="T4" fmla="*/ 16954 w 114"/>
                <a:gd name="T5" fmla="*/ 259854 h 145"/>
                <a:gd name="T6" fmla="*/ 16954 w 114"/>
                <a:gd name="T7" fmla="*/ 259854 h 145"/>
                <a:gd name="T8" fmla="*/ 67817 w 114"/>
                <a:gd name="T9" fmla="*/ 252322 h 145"/>
                <a:gd name="T10" fmla="*/ 180846 w 114"/>
                <a:gd name="T11" fmla="*/ 97916 h 145"/>
                <a:gd name="T12" fmla="*/ 160124 w 114"/>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5">
                  <a:moveTo>
                    <a:pt x="85" y="0"/>
                  </a:moveTo>
                  <a:cubicBezTo>
                    <a:pt x="9" y="104"/>
                    <a:pt x="9" y="104"/>
                    <a:pt x="9" y="104"/>
                  </a:cubicBezTo>
                  <a:cubicBezTo>
                    <a:pt x="2" y="113"/>
                    <a:pt x="0" y="132"/>
                    <a:pt x="9" y="138"/>
                  </a:cubicBezTo>
                  <a:cubicBezTo>
                    <a:pt x="9" y="138"/>
                    <a:pt x="9" y="138"/>
                    <a:pt x="9" y="138"/>
                  </a:cubicBezTo>
                  <a:cubicBezTo>
                    <a:pt x="17" y="145"/>
                    <a:pt x="30" y="143"/>
                    <a:pt x="36" y="134"/>
                  </a:cubicBezTo>
                  <a:cubicBezTo>
                    <a:pt x="96" y="52"/>
                    <a:pt x="96" y="52"/>
                    <a:pt x="96" y="52"/>
                  </a:cubicBezTo>
                  <a:cubicBezTo>
                    <a:pt x="114" y="28"/>
                    <a:pt x="93" y="4"/>
                    <a:pt x="85"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2" name="组合 1191"/>
          <p:cNvGrpSpPr>
            <a:grpSpLocks/>
          </p:cNvGrpSpPr>
          <p:nvPr/>
        </p:nvGrpSpPr>
        <p:grpSpPr bwMode="auto">
          <a:xfrm>
            <a:off x="7100888" y="5397500"/>
            <a:ext cx="1108075" cy="1108075"/>
            <a:chOff x="2044375" y="6645929"/>
            <a:chExt cx="1108102" cy="1108107"/>
          </a:xfrm>
        </p:grpSpPr>
        <p:sp>
          <p:nvSpPr>
            <p:cNvPr id="50367" name="Oval 107"/>
            <p:cNvSpPr>
              <a:spLocks noChangeArrowheads="1"/>
            </p:cNvSpPr>
            <p:nvPr/>
          </p:nvSpPr>
          <p:spPr bwMode="auto">
            <a:xfrm>
              <a:off x="2044375" y="6645929"/>
              <a:ext cx="1108102" cy="1108107"/>
            </a:xfrm>
            <a:prstGeom prst="ellipse">
              <a:avLst/>
            </a:pr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68" name="Freeform 108"/>
            <p:cNvSpPr>
              <a:spLocks/>
            </p:cNvSpPr>
            <p:nvPr/>
          </p:nvSpPr>
          <p:spPr bwMode="auto">
            <a:xfrm>
              <a:off x="2156144" y="7176032"/>
              <a:ext cx="368037" cy="337701"/>
            </a:xfrm>
            <a:custGeom>
              <a:avLst/>
              <a:gdLst>
                <a:gd name="T0" fmla="*/ 145327 w 195"/>
                <a:gd name="T1" fmla="*/ 13206 h 179"/>
                <a:gd name="T2" fmla="*/ 11324 w 195"/>
                <a:gd name="T3" fmla="*/ 192433 h 179"/>
                <a:gd name="T4" fmla="*/ 190624 w 195"/>
                <a:gd name="T5" fmla="*/ 326381 h 179"/>
                <a:gd name="T6" fmla="*/ 354825 w 195"/>
                <a:gd name="T7" fmla="*/ 115082 h 179"/>
                <a:gd name="T8" fmla="*/ 145327 w 195"/>
                <a:gd name="T9" fmla="*/ 1320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79">
                  <a:moveTo>
                    <a:pt x="77" y="7"/>
                  </a:moveTo>
                  <a:cubicBezTo>
                    <a:pt x="32" y="13"/>
                    <a:pt x="0" y="56"/>
                    <a:pt x="6" y="102"/>
                  </a:cubicBezTo>
                  <a:cubicBezTo>
                    <a:pt x="13" y="147"/>
                    <a:pt x="55" y="179"/>
                    <a:pt x="101" y="173"/>
                  </a:cubicBezTo>
                  <a:cubicBezTo>
                    <a:pt x="147" y="166"/>
                    <a:pt x="195" y="107"/>
                    <a:pt x="188" y="61"/>
                  </a:cubicBezTo>
                  <a:cubicBezTo>
                    <a:pt x="182" y="15"/>
                    <a:pt x="123" y="0"/>
                    <a:pt x="77" y="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9" name="Freeform 109"/>
            <p:cNvSpPr>
              <a:spLocks/>
            </p:cNvSpPr>
            <p:nvPr/>
          </p:nvSpPr>
          <p:spPr bwMode="auto">
            <a:xfrm>
              <a:off x="2188077" y="7051490"/>
              <a:ext cx="232318" cy="294590"/>
            </a:xfrm>
            <a:custGeom>
              <a:avLst/>
              <a:gdLst>
                <a:gd name="T0" fmla="*/ 173766 w 123"/>
                <a:gd name="T1" fmla="*/ 0 h 156"/>
                <a:gd name="T2" fmla="*/ 16999 w 123"/>
                <a:gd name="T3" fmla="*/ 213389 h 156"/>
                <a:gd name="T4" fmla="*/ 16999 w 123"/>
                <a:gd name="T5" fmla="*/ 281371 h 156"/>
                <a:gd name="T6" fmla="*/ 16999 w 123"/>
                <a:gd name="T7" fmla="*/ 281371 h 156"/>
                <a:gd name="T8" fmla="*/ 73662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9" y="113"/>
                    <a:pt x="9" y="113"/>
                    <a:pt x="9" y="113"/>
                  </a:cubicBezTo>
                  <a:cubicBezTo>
                    <a:pt x="2" y="122"/>
                    <a:pt x="0" y="142"/>
                    <a:pt x="9" y="149"/>
                  </a:cubicBezTo>
                  <a:cubicBezTo>
                    <a:pt x="9" y="149"/>
                    <a:pt x="9" y="149"/>
                    <a:pt x="9" y="149"/>
                  </a:cubicBezTo>
                  <a:cubicBezTo>
                    <a:pt x="19" y="156"/>
                    <a:pt x="32" y="154"/>
                    <a:pt x="39" y="144"/>
                  </a:cubicBezTo>
                  <a:cubicBezTo>
                    <a:pt x="104" y="56"/>
                    <a:pt x="104" y="56"/>
                    <a:pt x="104" y="56"/>
                  </a:cubicBezTo>
                  <a:cubicBezTo>
                    <a:pt x="123" y="30"/>
                    <a:pt x="100" y="4"/>
                    <a:pt x="92"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0" name="Freeform 110"/>
            <p:cNvSpPr>
              <a:spLocks/>
            </p:cNvSpPr>
            <p:nvPr/>
          </p:nvSpPr>
          <p:spPr bwMode="auto">
            <a:xfrm>
              <a:off x="2365310" y="6824759"/>
              <a:ext cx="456653" cy="558844"/>
            </a:xfrm>
            <a:custGeom>
              <a:avLst/>
              <a:gdLst>
                <a:gd name="T0" fmla="*/ 37740 w 242"/>
                <a:gd name="T1" fmla="*/ 0 h 296"/>
                <a:gd name="T2" fmla="*/ 417026 w 242"/>
                <a:gd name="T3" fmla="*/ 0 h 296"/>
                <a:gd name="T4" fmla="*/ 456653 w 242"/>
                <a:gd name="T5" fmla="*/ 39648 h 296"/>
                <a:gd name="T6" fmla="*/ 456653 w 242"/>
                <a:gd name="T7" fmla="*/ 521084 h 296"/>
                <a:gd name="T8" fmla="*/ 417026 w 242"/>
                <a:gd name="T9" fmla="*/ 558844 h 296"/>
                <a:gd name="T10" fmla="*/ 37740 w 242"/>
                <a:gd name="T11" fmla="*/ 558844 h 296"/>
                <a:gd name="T12" fmla="*/ 0 w 242"/>
                <a:gd name="T13" fmla="*/ 521084 h 296"/>
                <a:gd name="T14" fmla="*/ 0 w 242"/>
                <a:gd name="T15" fmla="*/ 39648 h 296"/>
                <a:gd name="T16" fmla="*/ 37740 w 242"/>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96">
                  <a:moveTo>
                    <a:pt x="20" y="0"/>
                  </a:moveTo>
                  <a:cubicBezTo>
                    <a:pt x="221" y="0"/>
                    <a:pt x="221" y="0"/>
                    <a:pt x="221" y="0"/>
                  </a:cubicBezTo>
                  <a:cubicBezTo>
                    <a:pt x="233" y="0"/>
                    <a:pt x="242" y="9"/>
                    <a:pt x="242" y="21"/>
                  </a:cubicBezTo>
                  <a:cubicBezTo>
                    <a:pt x="242" y="276"/>
                    <a:pt x="242" y="276"/>
                    <a:pt x="242" y="276"/>
                  </a:cubicBezTo>
                  <a:cubicBezTo>
                    <a:pt x="242" y="287"/>
                    <a:pt x="233" y="296"/>
                    <a:pt x="221" y="296"/>
                  </a:cubicBezTo>
                  <a:cubicBezTo>
                    <a:pt x="20" y="296"/>
                    <a:pt x="20" y="296"/>
                    <a:pt x="20" y="296"/>
                  </a:cubicBezTo>
                  <a:cubicBezTo>
                    <a:pt x="9" y="296"/>
                    <a:pt x="0" y="287"/>
                    <a:pt x="0" y="276"/>
                  </a:cubicBezTo>
                  <a:cubicBezTo>
                    <a:pt x="0" y="21"/>
                    <a:pt x="0" y="21"/>
                    <a:pt x="0" y="21"/>
                  </a:cubicBezTo>
                  <a:cubicBezTo>
                    <a:pt x="0" y="9"/>
                    <a:pt x="9" y="0"/>
                    <a:pt x="20"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1" name="Freeform 111"/>
            <p:cNvSpPr>
              <a:spLocks/>
            </p:cNvSpPr>
            <p:nvPr/>
          </p:nvSpPr>
          <p:spPr bwMode="auto">
            <a:xfrm>
              <a:off x="2391655" y="6855096"/>
              <a:ext cx="403962" cy="94205"/>
            </a:xfrm>
            <a:custGeom>
              <a:avLst/>
              <a:gdLst>
                <a:gd name="T0" fmla="*/ 20764 w 214"/>
                <a:gd name="T1" fmla="*/ 0 h 50"/>
                <a:gd name="T2" fmla="*/ 383198 w 214"/>
                <a:gd name="T3" fmla="*/ 0 h 50"/>
                <a:gd name="T4" fmla="*/ 403962 w 214"/>
                <a:gd name="T5" fmla="*/ 20725 h 50"/>
                <a:gd name="T6" fmla="*/ 403962 w 214"/>
                <a:gd name="T7" fmla="*/ 75364 h 50"/>
                <a:gd name="T8" fmla="*/ 383198 w 214"/>
                <a:gd name="T9" fmla="*/ 94205 h 50"/>
                <a:gd name="T10" fmla="*/ 20764 w 214"/>
                <a:gd name="T11" fmla="*/ 94205 h 50"/>
                <a:gd name="T12" fmla="*/ 0 w 214"/>
                <a:gd name="T13" fmla="*/ 75364 h 50"/>
                <a:gd name="T14" fmla="*/ 0 w 214"/>
                <a:gd name="T15" fmla="*/ 20725 h 50"/>
                <a:gd name="T16" fmla="*/ 20764 w 21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 h="50">
                  <a:moveTo>
                    <a:pt x="11" y="0"/>
                  </a:moveTo>
                  <a:cubicBezTo>
                    <a:pt x="203" y="0"/>
                    <a:pt x="203" y="0"/>
                    <a:pt x="203" y="0"/>
                  </a:cubicBezTo>
                  <a:cubicBezTo>
                    <a:pt x="209" y="0"/>
                    <a:pt x="214" y="5"/>
                    <a:pt x="214" y="11"/>
                  </a:cubicBezTo>
                  <a:cubicBezTo>
                    <a:pt x="214" y="40"/>
                    <a:pt x="214" y="40"/>
                    <a:pt x="214" y="40"/>
                  </a:cubicBezTo>
                  <a:cubicBezTo>
                    <a:pt x="214" y="46"/>
                    <a:pt x="209" y="50"/>
                    <a:pt x="203" y="50"/>
                  </a:cubicBezTo>
                  <a:cubicBezTo>
                    <a:pt x="11" y="50"/>
                    <a:pt x="11" y="50"/>
                    <a:pt x="11" y="50"/>
                  </a:cubicBezTo>
                  <a:cubicBezTo>
                    <a:pt x="5" y="50"/>
                    <a:pt x="0" y="46"/>
                    <a:pt x="0" y="40"/>
                  </a:cubicBezTo>
                  <a:cubicBezTo>
                    <a:pt x="0" y="11"/>
                    <a:pt x="0" y="11"/>
                    <a:pt x="0" y="11"/>
                  </a:cubicBezTo>
                  <a:cubicBezTo>
                    <a:pt x="0" y="5"/>
                    <a:pt x="5" y="0"/>
                    <a:pt x="11"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2" name="Freeform 112"/>
            <p:cNvSpPr>
              <a:spLocks/>
            </p:cNvSpPr>
            <p:nvPr/>
          </p:nvSpPr>
          <p:spPr bwMode="auto">
            <a:xfrm>
              <a:off x="2391655"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3" name="Freeform 113"/>
            <p:cNvSpPr>
              <a:spLocks/>
            </p:cNvSpPr>
            <p:nvPr/>
          </p:nvSpPr>
          <p:spPr bwMode="auto">
            <a:xfrm>
              <a:off x="2497835" y="6964470"/>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4" name="Freeform 114"/>
            <p:cNvSpPr>
              <a:spLocks/>
            </p:cNvSpPr>
            <p:nvPr/>
          </p:nvSpPr>
          <p:spPr bwMode="auto">
            <a:xfrm>
              <a:off x="2601620"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5" name="Freeform 115"/>
            <p:cNvSpPr>
              <a:spLocks/>
            </p:cNvSpPr>
            <p:nvPr/>
          </p:nvSpPr>
          <p:spPr bwMode="auto">
            <a:xfrm>
              <a:off x="2707001" y="6964470"/>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6" name="Freeform 116"/>
            <p:cNvSpPr>
              <a:spLocks/>
            </p:cNvSpPr>
            <p:nvPr/>
          </p:nvSpPr>
          <p:spPr bwMode="auto">
            <a:xfrm>
              <a:off x="2391655"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7" name="Freeform 117"/>
            <p:cNvSpPr>
              <a:spLocks/>
            </p:cNvSpPr>
            <p:nvPr/>
          </p:nvSpPr>
          <p:spPr bwMode="auto">
            <a:xfrm>
              <a:off x="2497835" y="7066658"/>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8" name="Freeform 118"/>
            <p:cNvSpPr>
              <a:spLocks/>
            </p:cNvSpPr>
            <p:nvPr/>
          </p:nvSpPr>
          <p:spPr bwMode="auto">
            <a:xfrm>
              <a:off x="2601620"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79" name="Freeform 119"/>
            <p:cNvSpPr>
              <a:spLocks/>
            </p:cNvSpPr>
            <p:nvPr/>
          </p:nvSpPr>
          <p:spPr bwMode="auto">
            <a:xfrm>
              <a:off x="2707001" y="706665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0" name="Freeform 120"/>
            <p:cNvSpPr>
              <a:spLocks/>
            </p:cNvSpPr>
            <p:nvPr/>
          </p:nvSpPr>
          <p:spPr bwMode="auto">
            <a:xfrm>
              <a:off x="2391655"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1" name="Freeform 121"/>
            <p:cNvSpPr>
              <a:spLocks/>
            </p:cNvSpPr>
            <p:nvPr/>
          </p:nvSpPr>
          <p:spPr bwMode="auto">
            <a:xfrm>
              <a:off x="2497835" y="7168847"/>
              <a:ext cx="86221" cy="90213"/>
            </a:xfrm>
            <a:custGeom>
              <a:avLst/>
              <a:gdLst>
                <a:gd name="T0" fmla="*/ 16869 w 46"/>
                <a:gd name="T1" fmla="*/ 0 h 48"/>
                <a:gd name="T2" fmla="*/ 69352 w 46"/>
                <a:gd name="T3" fmla="*/ 0 h 48"/>
                <a:gd name="T4" fmla="*/ 86221 w 46"/>
                <a:gd name="T5" fmla="*/ 18794 h 48"/>
                <a:gd name="T6" fmla="*/ 86221 w 46"/>
                <a:gd name="T7" fmla="*/ 71419 h 48"/>
                <a:gd name="T8" fmla="*/ 69352 w 46"/>
                <a:gd name="T9" fmla="*/ 90213 h 48"/>
                <a:gd name="T10" fmla="*/ 16869 w 46"/>
                <a:gd name="T11" fmla="*/ 90213 h 48"/>
                <a:gd name="T12" fmla="*/ 0 w 46"/>
                <a:gd name="T13" fmla="*/ 71419 h 48"/>
                <a:gd name="T14" fmla="*/ 0 w 46"/>
                <a:gd name="T15" fmla="*/ 18794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2" name="Freeform 122"/>
            <p:cNvSpPr>
              <a:spLocks/>
            </p:cNvSpPr>
            <p:nvPr/>
          </p:nvSpPr>
          <p:spPr bwMode="auto">
            <a:xfrm>
              <a:off x="2601620"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3" name="Freeform 123"/>
            <p:cNvSpPr>
              <a:spLocks/>
            </p:cNvSpPr>
            <p:nvPr/>
          </p:nvSpPr>
          <p:spPr bwMode="auto">
            <a:xfrm>
              <a:off x="2707001" y="7168847"/>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4" name="Freeform 124"/>
            <p:cNvSpPr>
              <a:spLocks/>
            </p:cNvSpPr>
            <p:nvPr/>
          </p:nvSpPr>
          <p:spPr bwMode="auto">
            <a:xfrm>
              <a:off x="2391655" y="7270237"/>
              <a:ext cx="88616" cy="91012"/>
            </a:xfrm>
            <a:custGeom>
              <a:avLst/>
              <a:gdLst>
                <a:gd name="T0" fmla="*/ 18854 w 47"/>
                <a:gd name="T1" fmla="*/ 0 h 48"/>
                <a:gd name="T2" fmla="*/ 69762 w 47"/>
                <a:gd name="T3" fmla="*/ 0 h 48"/>
                <a:gd name="T4" fmla="*/ 88616 w 47"/>
                <a:gd name="T5" fmla="*/ 18961 h 48"/>
                <a:gd name="T6" fmla="*/ 86731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6" y="38"/>
                    <a:pt x="46" y="38"/>
                    <a:pt x="46" y="38"/>
                  </a:cubicBezTo>
                  <a:cubicBezTo>
                    <a:pt x="46"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5" name="Freeform 125"/>
            <p:cNvSpPr>
              <a:spLocks/>
            </p:cNvSpPr>
            <p:nvPr/>
          </p:nvSpPr>
          <p:spPr bwMode="auto">
            <a:xfrm>
              <a:off x="2497835" y="7270237"/>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6" name="Freeform 126"/>
            <p:cNvSpPr>
              <a:spLocks/>
            </p:cNvSpPr>
            <p:nvPr/>
          </p:nvSpPr>
          <p:spPr bwMode="auto">
            <a:xfrm>
              <a:off x="2601620" y="7270237"/>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7" name="Freeform 127"/>
            <p:cNvSpPr>
              <a:spLocks/>
            </p:cNvSpPr>
            <p:nvPr/>
          </p:nvSpPr>
          <p:spPr bwMode="auto">
            <a:xfrm>
              <a:off x="2707001" y="7270237"/>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8" name="Freeform 128"/>
            <p:cNvSpPr>
              <a:spLocks/>
            </p:cNvSpPr>
            <p:nvPr/>
          </p:nvSpPr>
          <p:spPr bwMode="auto">
            <a:xfrm>
              <a:off x="2897805" y="7278221"/>
              <a:ext cx="233915" cy="249085"/>
            </a:xfrm>
            <a:custGeom>
              <a:avLst/>
              <a:gdLst>
                <a:gd name="T0" fmla="*/ 0 w 124"/>
                <a:gd name="T1" fmla="*/ 122655 h 132"/>
                <a:gd name="T2" fmla="*/ 147140 w 124"/>
                <a:gd name="T3" fmla="*/ 249085 h 132"/>
                <a:gd name="T4" fmla="*/ 233915 w 124"/>
                <a:gd name="T5" fmla="*/ 66045 h 132"/>
                <a:gd name="T6" fmla="*/ 160345 w 124"/>
                <a:gd name="T7" fmla="*/ 0 h 132"/>
                <a:gd name="T8" fmla="*/ 0 w 124"/>
                <a:gd name="T9" fmla="*/ 12265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32">
                  <a:moveTo>
                    <a:pt x="0" y="65"/>
                  </a:moveTo>
                  <a:cubicBezTo>
                    <a:pt x="78" y="132"/>
                    <a:pt x="78" y="132"/>
                    <a:pt x="78" y="132"/>
                  </a:cubicBezTo>
                  <a:cubicBezTo>
                    <a:pt x="99" y="103"/>
                    <a:pt x="115" y="71"/>
                    <a:pt x="124" y="35"/>
                  </a:cubicBezTo>
                  <a:cubicBezTo>
                    <a:pt x="85" y="0"/>
                    <a:pt x="85" y="0"/>
                    <a:pt x="85" y="0"/>
                  </a:cubicBezTo>
                  <a:lnTo>
                    <a:pt x="0" y="65"/>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89" name="Freeform 129"/>
            <p:cNvSpPr>
              <a:spLocks/>
            </p:cNvSpPr>
            <p:nvPr/>
          </p:nvSpPr>
          <p:spPr bwMode="auto">
            <a:xfrm>
              <a:off x="2994405" y="7347677"/>
              <a:ext cx="137315" cy="193200"/>
            </a:xfrm>
            <a:custGeom>
              <a:avLst/>
              <a:gdLst>
                <a:gd name="T0" fmla="*/ 41383 w 73"/>
                <a:gd name="T1" fmla="*/ 193200 h 102"/>
                <a:gd name="T2" fmla="*/ 0 w 73"/>
                <a:gd name="T3" fmla="*/ 155318 h 102"/>
                <a:gd name="T4" fmla="*/ 137315 w 73"/>
                <a:gd name="T5" fmla="*/ 0 h 102"/>
                <a:gd name="T6" fmla="*/ 41383 w 73"/>
                <a:gd name="T7" fmla="*/ 19320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102">
                  <a:moveTo>
                    <a:pt x="22" y="102"/>
                  </a:moveTo>
                  <a:cubicBezTo>
                    <a:pt x="0" y="82"/>
                    <a:pt x="0" y="82"/>
                    <a:pt x="0" y="82"/>
                  </a:cubicBezTo>
                  <a:cubicBezTo>
                    <a:pt x="73" y="0"/>
                    <a:pt x="73" y="0"/>
                    <a:pt x="73" y="0"/>
                  </a:cubicBezTo>
                  <a:cubicBezTo>
                    <a:pt x="63" y="38"/>
                    <a:pt x="45" y="72"/>
                    <a:pt x="22" y="102"/>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0" name="Freeform 130"/>
            <p:cNvSpPr>
              <a:spLocks/>
            </p:cNvSpPr>
            <p:nvPr/>
          </p:nvSpPr>
          <p:spPr bwMode="auto">
            <a:xfrm>
              <a:off x="2675067" y="7287801"/>
              <a:ext cx="269840" cy="160468"/>
            </a:xfrm>
            <a:custGeom>
              <a:avLst/>
              <a:gdLst>
                <a:gd name="T0" fmla="*/ 16983 w 143"/>
                <a:gd name="T1" fmla="*/ 62299 h 85"/>
                <a:gd name="T2" fmla="*/ 145298 w 143"/>
                <a:gd name="T3" fmla="*/ 130262 h 85"/>
                <a:gd name="T4" fmla="*/ 258518 w 143"/>
                <a:gd name="T5" fmla="*/ 143477 h 85"/>
                <a:gd name="T6" fmla="*/ 200021 w 143"/>
                <a:gd name="T7" fmla="*/ 71739 h 85"/>
                <a:gd name="T8" fmla="*/ 92463 w 143"/>
                <a:gd name="T9" fmla="*/ 22654 h 85"/>
                <a:gd name="T10" fmla="*/ 5661 w 143"/>
                <a:gd name="T11" fmla="*/ 35869 h 85"/>
                <a:gd name="T12" fmla="*/ 16983 w 143"/>
                <a:gd name="T13" fmla="*/ 62299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85">
                  <a:moveTo>
                    <a:pt x="9" y="33"/>
                  </a:moveTo>
                  <a:cubicBezTo>
                    <a:pt x="77" y="69"/>
                    <a:pt x="77" y="69"/>
                    <a:pt x="77" y="69"/>
                  </a:cubicBezTo>
                  <a:cubicBezTo>
                    <a:pt x="87" y="75"/>
                    <a:pt x="131" y="85"/>
                    <a:pt x="137" y="76"/>
                  </a:cubicBezTo>
                  <a:cubicBezTo>
                    <a:pt x="143" y="66"/>
                    <a:pt x="116" y="44"/>
                    <a:pt x="106" y="38"/>
                  </a:cubicBezTo>
                  <a:cubicBezTo>
                    <a:pt x="49" y="12"/>
                    <a:pt x="49" y="12"/>
                    <a:pt x="49" y="12"/>
                  </a:cubicBezTo>
                  <a:cubicBezTo>
                    <a:pt x="23" y="0"/>
                    <a:pt x="10" y="9"/>
                    <a:pt x="3" y="19"/>
                  </a:cubicBezTo>
                  <a:cubicBezTo>
                    <a:pt x="0" y="24"/>
                    <a:pt x="0" y="27"/>
                    <a:pt x="9" y="3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1" name="Freeform 131"/>
            <p:cNvSpPr>
              <a:spLocks/>
            </p:cNvSpPr>
            <p:nvPr/>
          </p:nvSpPr>
          <p:spPr bwMode="auto">
            <a:xfrm>
              <a:off x="2482666" y="7051490"/>
              <a:ext cx="637877" cy="402367"/>
            </a:xfrm>
            <a:custGeom>
              <a:avLst/>
              <a:gdLst>
                <a:gd name="T0" fmla="*/ 96248 w 338"/>
                <a:gd name="T1" fmla="*/ 30225 h 213"/>
                <a:gd name="T2" fmla="*/ 245337 w 338"/>
                <a:gd name="T3" fmla="*/ 154902 h 213"/>
                <a:gd name="T4" fmla="*/ 307615 w 338"/>
                <a:gd name="T5" fmla="*/ 115232 h 213"/>
                <a:gd name="T6" fmla="*/ 360457 w 338"/>
                <a:gd name="T7" fmla="*/ 69895 h 213"/>
                <a:gd name="T8" fmla="*/ 422735 w 338"/>
                <a:gd name="T9" fmla="*/ 35892 h 213"/>
                <a:gd name="T10" fmla="*/ 549178 w 338"/>
                <a:gd name="T11" fmla="*/ 141679 h 213"/>
                <a:gd name="T12" fmla="*/ 620892 w 338"/>
                <a:gd name="T13" fmla="*/ 258799 h 213"/>
                <a:gd name="T14" fmla="*/ 486900 w 338"/>
                <a:gd name="T15" fmla="*/ 396700 h 213"/>
                <a:gd name="T16" fmla="*/ 401976 w 338"/>
                <a:gd name="T17" fmla="*/ 377809 h 213"/>
                <a:gd name="T18" fmla="*/ 45293 w 338"/>
                <a:gd name="T19" fmla="*/ 88785 h 213"/>
                <a:gd name="T20" fmla="*/ 96248 w 338"/>
                <a:gd name="T21" fmla="*/ 30225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 h="213">
                  <a:moveTo>
                    <a:pt x="51" y="16"/>
                  </a:moveTo>
                  <a:cubicBezTo>
                    <a:pt x="130" y="82"/>
                    <a:pt x="130" y="82"/>
                    <a:pt x="130" y="82"/>
                  </a:cubicBezTo>
                  <a:cubicBezTo>
                    <a:pt x="125" y="65"/>
                    <a:pt x="147" y="51"/>
                    <a:pt x="163" y="61"/>
                  </a:cubicBezTo>
                  <a:cubicBezTo>
                    <a:pt x="155" y="45"/>
                    <a:pt x="175" y="30"/>
                    <a:pt x="191" y="37"/>
                  </a:cubicBezTo>
                  <a:cubicBezTo>
                    <a:pt x="187" y="20"/>
                    <a:pt x="210" y="7"/>
                    <a:pt x="224" y="19"/>
                  </a:cubicBezTo>
                  <a:cubicBezTo>
                    <a:pt x="291" y="75"/>
                    <a:pt x="291" y="75"/>
                    <a:pt x="291" y="75"/>
                  </a:cubicBezTo>
                  <a:cubicBezTo>
                    <a:pt x="310" y="91"/>
                    <a:pt x="326" y="121"/>
                    <a:pt x="329" y="137"/>
                  </a:cubicBezTo>
                  <a:cubicBezTo>
                    <a:pt x="338" y="184"/>
                    <a:pt x="283" y="213"/>
                    <a:pt x="258" y="210"/>
                  </a:cubicBezTo>
                  <a:cubicBezTo>
                    <a:pt x="238" y="207"/>
                    <a:pt x="223" y="208"/>
                    <a:pt x="213" y="200"/>
                  </a:cubicBezTo>
                  <a:cubicBezTo>
                    <a:pt x="24" y="47"/>
                    <a:pt x="24" y="47"/>
                    <a:pt x="24" y="47"/>
                  </a:cubicBezTo>
                  <a:cubicBezTo>
                    <a:pt x="0" y="28"/>
                    <a:pt x="32" y="0"/>
                    <a:pt x="51" y="1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2" name="Freeform 132"/>
            <p:cNvSpPr>
              <a:spLocks noEditPoints="1"/>
            </p:cNvSpPr>
            <p:nvPr/>
          </p:nvSpPr>
          <p:spPr bwMode="auto">
            <a:xfrm>
              <a:off x="2726161" y="7116156"/>
              <a:ext cx="162064" cy="139711"/>
            </a:xfrm>
            <a:custGeom>
              <a:avLst/>
              <a:gdLst>
                <a:gd name="T0" fmla="*/ 162064 w 86"/>
                <a:gd name="T1" fmla="*/ 39648 h 74"/>
                <a:gd name="T2" fmla="*/ 116837 w 86"/>
                <a:gd name="T3" fmla="*/ 0 h 74"/>
                <a:gd name="T4" fmla="*/ 116837 w 86"/>
                <a:gd name="T5" fmla="*/ 5664 h 74"/>
                <a:gd name="T6" fmla="*/ 109299 w 86"/>
                <a:gd name="T7" fmla="*/ 1888 h 74"/>
                <a:gd name="T8" fmla="*/ 162064 w 86"/>
                <a:gd name="T9" fmla="*/ 39648 h 74"/>
                <a:gd name="T10" fmla="*/ 58418 w 86"/>
                <a:gd name="T11" fmla="*/ 134047 h 74"/>
                <a:gd name="T12" fmla="*/ 58418 w 86"/>
                <a:gd name="T13" fmla="*/ 132159 h 74"/>
                <a:gd name="T14" fmla="*/ 65956 w 86"/>
                <a:gd name="T15" fmla="*/ 139711 h 74"/>
                <a:gd name="T16" fmla="*/ 58418 w 86"/>
                <a:gd name="T17" fmla="*/ 134047 h 74"/>
                <a:gd name="T18" fmla="*/ 58418 w 86"/>
                <a:gd name="T19" fmla="*/ 50976 h 74"/>
                <a:gd name="T20" fmla="*/ 58418 w 86"/>
                <a:gd name="T21" fmla="*/ 49088 h 74"/>
                <a:gd name="T22" fmla="*/ 64072 w 86"/>
                <a:gd name="T23" fmla="*/ 50976 h 74"/>
                <a:gd name="T24" fmla="*/ 60303 w 86"/>
                <a:gd name="T25" fmla="*/ 45312 h 74"/>
                <a:gd name="T26" fmla="*/ 116837 w 86"/>
                <a:gd name="T27" fmla="*/ 92511 h 74"/>
                <a:gd name="T28" fmla="*/ 58418 w 86"/>
                <a:gd name="T29" fmla="*/ 50976 h 74"/>
                <a:gd name="T30" fmla="*/ 58418 w 86"/>
                <a:gd name="T31" fmla="*/ 49088 h 74"/>
                <a:gd name="T32" fmla="*/ 58418 w 86"/>
                <a:gd name="T33" fmla="*/ 50976 h 74"/>
                <a:gd name="T34" fmla="*/ 48996 w 86"/>
                <a:gd name="T35" fmla="*/ 45312 h 74"/>
                <a:gd name="T36" fmla="*/ 58418 w 86"/>
                <a:gd name="T37" fmla="*/ 49088 h 74"/>
                <a:gd name="T38" fmla="*/ 58418 w 86"/>
                <a:gd name="T39" fmla="*/ 132159 h 74"/>
                <a:gd name="T40" fmla="*/ 58418 w 86"/>
                <a:gd name="T41" fmla="*/ 134047 h 74"/>
                <a:gd name="T42" fmla="*/ 1884 w 86"/>
                <a:gd name="T43" fmla="*/ 90623 h 74"/>
                <a:gd name="T44" fmla="*/ 0 w 86"/>
                <a:gd name="T45" fmla="*/ 88735 h 74"/>
                <a:gd name="T46" fmla="*/ 0 w 86"/>
                <a:gd name="T47" fmla="*/ 81183 h 74"/>
                <a:gd name="T48" fmla="*/ 58418 w 86"/>
                <a:gd name="T49" fmla="*/ 132159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74">
                  <a:moveTo>
                    <a:pt x="86" y="21"/>
                  </a:moveTo>
                  <a:cubicBezTo>
                    <a:pt x="86" y="21"/>
                    <a:pt x="73" y="10"/>
                    <a:pt x="62" y="0"/>
                  </a:cubicBezTo>
                  <a:cubicBezTo>
                    <a:pt x="62" y="1"/>
                    <a:pt x="62" y="2"/>
                    <a:pt x="62" y="3"/>
                  </a:cubicBezTo>
                  <a:cubicBezTo>
                    <a:pt x="61" y="2"/>
                    <a:pt x="59" y="2"/>
                    <a:pt x="58" y="1"/>
                  </a:cubicBezTo>
                  <a:cubicBezTo>
                    <a:pt x="71" y="10"/>
                    <a:pt x="86" y="21"/>
                    <a:pt x="86" y="21"/>
                  </a:cubicBezTo>
                  <a:close/>
                  <a:moveTo>
                    <a:pt x="31" y="71"/>
                  </a:moveTo>
                  <a:cubicBezTo>
                    <a:pt x="31" y="70"/>
                    <a:pt x="31" y="70"/>
                    <a:pt x="31" y="70"/>
                  </a:cubicBezTo>
                  <a:cubicBezTo>
                    <a:pt x="35" y="74"/>
                    <a:pt x="35" y="74"/>
                    <a:pt x="35" y="74"/>
                  </a:cubicBezTo>
                  <a:cubicBezTo>
                    <a:pt x="31" y="71"/>
                    <a:pt x="31" y="71"/>
                    <a:pt x="31" y="71"/>
                  </a:cubicBezTo>
                  <a:close/>
                  <a:moveTo>
                    <a:pt x="31" y="27"/>
                  </a:moveTo>
                  <a:cubicBezTo>
                    <a:pt x="31" y="26"/>
                    <a:pt x="31" y="26"/>
                    <a:pt x="31" y="26"/>
                  </a:cubicBezTo>
                  <a:cubicBezTo>
                    <a:pt x="32" y="26"/>
                    <a:pt x="33" y="27"/>
                    <a:pt x="34" y="27"/>
                  </a:cubicBezTo>
                  <a:cubicBezTo>
                    <a:pt x="33" y="26"/>
                    <a:pt x="33" y="25"/>
                    <a:pt x="32" y="24"/>
                  </a:cubicBezTo>
                  <a:cubicBezTo>
                    <a:pt x="45" y="35"/>
                    <a:pt x="62" y="49"/>
                    <a:pt x="62" y="49"/>
                  </a:cubicBezTo>
                  <a:cubicBezTo>
                    <a:pt x="62" y="49"/>
                    <a:pt x="44" y="37"/>
                    <a:pt x="31" y="27"/>
                  </a:cubicBezTo>
                  <a:close/>
                  <a:moveTo>
                    <a:pt x="31" y="26"/>
                  </a:moveTo>
                  <a:cubicBezTo>
                    <a:pt x="31" y="27"/>
                    <a:pt x="31" y="27"/>
                    <a:pt x="31" y="27"/>
                  </a:cubicBezTo>
                  <a:cubicBezTo>
                    <a:pt x="29" y="26"/>
                    <a:pt x="28" y="25"/>
                    <a:pt x="26" y="24"/>
                  </a:cubicBezTo>
                  <a:cubicBezTo>
                    <a:pt x="28" y="25"/>
                    <a:pt x="29" y="25"/>
                    <a:pt x="31" y="26"/>
                  </a:cubicBezTo>
                  <a:close/>
                  <a:moveTo>
                    <a:pt x="31" y="70"/>
                  </a:moveTo>
                  <a:cubicBezTo>
                    <a:pt x="31" y="71"/>
                    <a:pt x="31" y="71"/>
                    <a:pt x="31" y="71"/>
                  </a:cubicBezTo>
                  <a:cubicBezTo>
                    <a:pt x="23" y="65"/>
                    <a:pt x="8" y="54"/>
                    <a:pt x="1" y="48"/>
                  </a:cubicBezTo>
                  <a:cubicBezTo>
                    <a:pt x="1" y="48"/>
                    <a:pt x="1" y="48"/>
                    <a:pt x="0" y="47"/>
                  </a:cubicBezTo>
                  <a:cubicBezTo>
                    <a:pt x="0" y="46"/>
                    <a:pt x="0" y="44"/>
                    <a:pt x="0" y="43"/>
                  </a:cubicBezTo>
                  <a:cubicBezTo>
                    <a:pt x="9" y="51"/>
                    <a:pt x="24" y="64"/>
                    <a:pt x="31" y="7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3" name="Freeform 133"/>
            <p:cNvSpPr>
              <a:spLocks/>
            </p:cNvSpPr>
            <p:nvPr/>
          </p:nvSpPr>
          <p:spPr bwMode="auto">
            <a:xfrm>
              <a:off x="2709396" y="7298978"/>
              <a:ext cx="103785" cy="71851"/>
            </a:xfrm>
            <a:custGeom>
              <a:avLst/>
              <a:gdLst>
                <a:gd name="T0" fmla="*/ 15096 w 55"/>
                <a:gd name="T1" fmla="*/ 0 h 38"/>
                <a:gd name="T2" fmla="*/ 103785 w 55"/>
                <a:gd name="T3" fmla="*/ 71851 h 38"/>
                <a:gd name="T4" fmla="*/ 0 w 55"/>
                <a:gd name="T5" fmla="*/ 3782 h 38"/>
                <a:gd name="T6" fmla="*/ 15096 w 55"/>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8">
                  <a:moveTo>
                    <a:pt x="8" y="0"/>
                  </a:moveTo>
                  <a:cubicBezTo>
                    <a:pt x="55" y="38"/>
                    <a:pt x="55" y="38"/>
                    <a:pt x="55" y="38"/>
                  </a:cubicBezTo>
                  <a:cubicBezTo>
                    <a:pt x="0" y="2"/>
                    <a:pt x="0" y="2"/>
                    <a:pt x="0" y="2"/>
                  </a:cubicBezTo>
                  <a:cubicBezTo>
                    <a:pt x="3" y="1"/>
                    <a:pt x="5" y="0"/>
                    <a:pt x="8"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4" name="Freeform 134"/>
            <p:cNvSpPr>
              <a:spLocks/>
            </p:cNvSpPr>
            <p:nvPr/>
          </p:nvSpPr>
          <p:spPr bwMode="auto">
            <a:xfrm>
              <a:off x="2117823" y="7314146"/>
              <a:ext cx="270639" cy="316944"/>
            </a:xfrm>
            <a:custGeom>
              <a:avLst/>
              <a:gdLst>
                <a:gd name="T0" fmla="*/ 119233 w 143"/>
                <a:gd name="T1" fmla="*/ 0 h 168"/>
                <a:gd name="T2" fmla="*/ 0 w 143"/>
                <a:gd name="T3" fmla="*/ 162245 h 168"/>
                <a:gd name="T4" fmla="*/ 58670 w 143"/>
                <a:gd name="T5" fmla="*/ 243368 h 168"/>
                <a:gd name="T6" fmla="*/ 138158 w 143"/>
                <a:gd name="T7" fmla="*/ 316944 h 168"/>
                <a:gd name="T8" fmla="*/ 270639 w 143"/>
                <a:gd name="T9" fmla="*/ 135833 h 168"/>
                <a:gd name="T10" fmla="*/ 119233 w 143"/>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68">
                  <a:moveTo>
                    <a:pt x="63" y="0"/>
                  </a:moveTo>
                  <a:cubicBezTo>
                    <a:pt x="0" y="86"/>
                    <a:pt x="0" y="86"/>
                    <a:pt x="0" y="86"/>
                  </a:cubicBezTo>
                  <a:cubicBezTo>
                    <a:pt x="9" y="101"/>
                    <a:pt x="19" y="116"/>
                    <a:pt x="31" y="129"/>
                  </a:cubicBezTo>
                  <a:cubicBezTo>
                    <a:pt x="73" y="168"/>
                    <a:pt x="73" y="168"/>
                    <a:pt x="73" y="168"/>
                  </a:cubicBezTo>
                  <a:cubicBezTo>
                    <a:pt x="143" y="72"/>
                    <a:pt x="143" y="72"/>
                    <a:pt x="143" y="72"/>
                  </a:cubicBezTo>
                  <a:lnTo>
                    <a:pt x="63"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5" name="Freeform 135"/>
            <p:cNvSpPr>
              <a:spLocks/>
            </p:cNvSpPr>
            <p:nvPr/>
          </p:nvSpPr>
          <p:spPr bwMode="auto">
            <a:xfrm>
              <a:off x="2109041" y="7442680"/>
              <a:ext cx="199586" cy="197990"/>
            </a:xfrm>
            <a:custGeom>
              <a:avLst/>
              <a:gdLst>
                <a:gd name="T0" fmla="*/ 13180 w 106"/>
                <a:gd name="T1" fmla="*/ 0 h 105"/>
                <a:gd name="T2" fmla="*/ 0 w 106"/>
                <a:gd name="T3" fmla="*/ 16971 h 105"/>
                <a:gd name="T4" fmla="*/ 156280 w 106"/>
                <a:gd name="T5" fmla="*/ 197990 h 105"/>
                <a:gd name="T6" fmla="*/ 199586 w 106"/>
                <a:gd name="T7" fmla="*/ 137650 h 105"/>
                <a:gd name="T8" fmla="*/ 13180 w 106"/>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5">
                  <a:moveTo>
                    <a:pt x="7" y="0"/>
                  </a:moveTo>
                  <a:cubicBezTo>
                    <a:pt x="0" y="9"/>
                    <a:pt x="0" y="9"/>
                    <a:pt x="0" y="9"/>
                  </a:cubicBezTo>
                  <a:cubicBezTo>
                    <a:pt x="21" y="47"/>
                    <a:pt x="49" y="80"/>
                    <a:pt x="83" y="105"/>
                  </a:cubicBezTo>
                  <a:cubicBezTo>
                    <a:pt x="106" y="73"/>
                    <a:pt x="106" y="73"/>
                    <a:pt x="106" y="73"/>
                  </a:cubicBezTo>
                  <a:lnTo>
                    <a:pt x="7" y="0"/>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6" name="Freeform 136"/>
            <p:cNvSpPr>
              <a:spLocks/>
            </p:cNvSpPr>
            <p:nvPr/>
          </p:nvSpPr>
          <p:spPr bwMode="auto">
            <a:xfrm>
              <a:off x="2171312" y="7251875"/>
              <a:ext cx="199586" cy="190805"/>
            </a:xfrm>
            <a:custGeom>
              <a:avLst/>
              <a:gdLst>
                <a:gd name="T0" fmla="*/ 47072 w 106"/>
                <a:gd name="T1" fmla="*/ 15113 h 101"/>
                <a:gd name="T2" fmla="*/ 30126 w 106"/>
                <a:gd name="T3" fmla="*/ 122795 h 101"/>
                <a:gd name="T4" fmla="*/ 154397 w 106"/>
                <a:gd name="T5" fmla="*/ 175692 h 101"/>
                <a:gd name="T6" fmla="*/ 169460 w 106"/>
                <a:gd name="T7" fmla="*/ 66121 h 101"/>
                <a:gd name="T8" fmla="*/ 47072 w 106"/>
                <a:gd name="T9" fmla="*/ 15113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1">
                  <a:moveTo>
                    <a:pt x="25" y="8"/>
                  </a:moveTo>
                  <a:cubicBezTo>
                    <a:pt x="4" y="16"/>
                    <a:pt x="0" y="42"/>
                    <a:pt x="16" y="65"/>
                  </a:cubicBezTo>
                  <a:cubicBezTo>
                    <a:pt x="32" y="89"/>
                    <a:pt x="61" y="101"/>
                    <a:pt x="82" y="93"/>
                  </a:cubicBezTo>
                  <a:cubicBezTo>
                    <a:pt x="102" y="84"/>
                    <a:pt x="106" y="59"/>
                    <a:pt x="90" y="35"/>
                  </a:cubicBezTo>
                  <a:cubicBezTo>
                    <a:pt x="75" y="12"/>
                    <a:pt x="45" y="0"/>
                    <a:pt x="25" y="8"/>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7" name="Freeform 137"/>
            <p:cNvSpPr>
              <a:spLocks/>
            </p:cNvSpPr>
            <p:nvPr/>
          </p:nvSpPr>
          <p:spPr bwMode="auto">
            <a:xfrm>
              <a:off x="2161732" y="7268640"/>
              <a:ext cx="197989" cy="194797"/>
            </a:xfrm>
            <a:custGeom>
              <a:avLst/>
              <a:gdLst>
                <a:gd name="T0" fmla="*/ 47140 w 105"/>
                <a:gd name="T1" fmla="*/ 20804 h 103"/>
                <a:gd name="T2" fmla="*/ 30170 w 105"/>
                <a:gd name="T3" fmla="*/ 132386 h 103"/>
                <a:gd name="T4" fmla="*/ 150849 w 105"/>
                <a:gd name="T5" fmla="*/ 173993 h 103"/>
                <a:gd name="T6" fmla="*/ 169705 w 105"/>
                <a:gd name="T7" fmla="*/ 62411 h 103"/>
                <a:gd name="T8" fmla="*/ 47140 w 105"/>
                <a:gd name="T9" fmla="*/ 20804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3">
                  <a:moveTo>
                    <a:pt x="25" y="11"/>
                  </a:moveTo>
                  <a:cubicBezTo>
                    <a:pt x="5" y="21"/>
                    <a:pt x="0" y="48"/>
                    <a:pt x="16" y="70"/>
                  </a:cubicBezTo>
                  <a:cubicBezTo>
                    <a:pt x="31" y="93"/>
                    <a:pt x="59" y="103"/>
                    <a:pt x="80" y="92"/>
                  </a:cubicBezTo>
                  <a:cubicBezTo>
                    <a:pt x="100" y="82"/>
                    <a:pt x="105" y="55"/>
                    <a:pt x="90" y="33"/>
                  </a:cubicBezTo>
                  <a:cubicBezTo>
                    <a:pt x="75" y="10"/>
                    <a:pt x="46" y="0"/>
                    <a:pt x="25"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98" name="Freeform 138"/>
            <p:cNvSpPr>
              <a:spLocks/>
            </p:cNvSpPr>
            <p:nvPr/>
          </p:nvSpPr>
          <p:spPr bwMode="auto">
            <a:xfrm>
              <a:off x="2172909" y="7047498"/>
              <a:ext cx="232318" cy="294590"/>
            </a:xfrm>
            <a:custGeom>
              <a:avLst/>
              <a:gdLst>
                <a:gd name="T0" fmla="*/ 173766 w 123"/>
                <a:gd name="T1" fmla="*/ 0 h 156"/>
                <a:gd name="T2" fmla="*/ 18888 w 123"/>
                <a:gd name="T3" fmla="*/ 211501 h 156"/>
                <a:gd name="T4" fmla="*/ 18888 w 123"/>
                <a:gd name="T5" fmla="*/ 281371 h 156"/>
                <a:gd name="T6" fmla="*/ 18888 w 123"/>
                <a:gd name="T7" fmla="*/ 281371 h 156"/>
                <a:gd name="T8" fmla="*/ 75551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10" y="112"/>
                    <a:pt x="10" y="112"/>
                    <a:pt x="10" y="112"/>
                  </a:cubicBezTo>
                  <a:cubicBezTo>
                    <a:pt x="3" y="122"/>
                    <a:pt x="0" y="142"/>
                    <a:pt x="10" y="149"/>
                  </a:cubicBezTo>
                  <a:cubicBezTo>
                    <a:pt x="10" y="149"/>
                    <a:pt x="10" y="149"/>
                    <a:pt x="10" y="149"/>
                  </a:cubicBezTo>
                  <a:cubicBezTo>
                    <a:pt x="19" y="156"/>
                    <a:pt x="33" y="154"/>
                    <a:pt x="40" y="144"/>
                  </a:cubicBezTo>
                  <a:cubicBezTo>
                    <a:pt x="104" y="56"/>
                    <a:pt x="104" y="56"/>
                    <a:pt x="104" y="56"/>
                  </a:cubicBezTo>
                  <a:cubicBezTo>
                    <a:pt x="123" y="30"/>
                    <a:pt x="100" y="4"/>
                    <a:pt x="92"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3" name="组合 1224"/>
          <p:cNvGrpSpPr>
            <a:grpSpLocks/>
          </p:cNvGrpSpPr>
          <p:nvPr/>
        </p:nvGrpSpPr>
        <p:grpSpPr bwMode="auto">
          <a:xfrm>
            <a:off x="2370138" y="5397500"/>
            <a:ext cx="1108075" cy="1108075"/>
            <a:chOff x="2044375" y="5348613"/>
            <a:chExt cx="1108102" cy="1108107"/>
          </a:xfrm>
        </p:grpSpPr>
        <p:sp>
          <p:nvSpPr>
            <p:cNvPr id="50329" name="Oval 139"/>
            <p:cNvSpPr>
              <a:spLocks noChangeArrowheads="1"/>
            </p:cNvSpPr>
            <p:nvPr/>
          </p:nvSpPr>
          <p:spPr bwMode="auto">
            <a:xfrm>
              <a:off x="2044375" y="5348613"/>
              <a:ext cx="1108102"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0" name="Rectangle 140"/>
            <p:cNvSpPr>
              <a:spLocks noChangeArrowheads="1"/>
            </p:cNvSpPr>
            <p:nvPr/>
          </p:nvSpPr>
          <p:spPr bwMode="auto">
            <a:xfrm>
              <a:off x="2199254" y="5724635"/>
              <a:ext cx="647457" cy="458252"/>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1" name="Rectangle 141"/>
            <p:cNvSpPr>
              <a:spLocks noChangeArrowheads="1"/>
            </p:cNvSpPr>
            <p:nvPr/>
          </p:nvSpPr>
          <p:spPr bwMode="auto">
            <a:xfrm>
              <a:off x="2312619" y="6083093"/>
              <a:ext cx="455056" cy="798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2" name="Rectangle 142"/>
            <p:cNvSpPr>
              <a:spLocks noChangeArrowheads="1"/>
            </p:cNvSpPr>
            <p:nvPr/>
          </p:nvSpPr>
          <p:spPr bwMode="auto">
            <a:xfrm>
              <a:off x="2308627" y="5798083"/>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3" name="Rectangle 143"/>
            <p:cNvSpPr>
              <a:spLocks noChangeArrowheads="1"/>
            </p:cNvSpPr>
            <p:nvPr/>
          </p:nvSpPr>
          <p:spPr bwMode="auto">
            <a:xfrm>
              <a:off x="2395647"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4" name="Rectangle 144"/>
            <p:cNvSpPr>
              <a:spLocks noChangeArrowheads="1"/>
            </p:cNvSpPr>
            <p:nvPr/>
          </p:nvSpPr>
          <p:spPr bwMode="auto">
            <a:xfrm>
              <a:off x="2482666"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5" name="Rectangle 145"/>
            <p:cNvSpPr>
              <a:spLocks noChangeArrowheads="1"/>
            </p:cNvSpPr>
            <p:nvPr/>
          </p:nvSpPr>
          <p:spPr bwMode="auto">
            <a:xfrm>
              <a:off x="2569686" y="5798083"/>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6" name="Freeform 146"/>
            <p:cNvSpPr>
              <a:spLocks/>
            </p:cNvSpPr>
            <p:nvPr/>
          </p:nvSpPr>
          <p:spPr bwMode="auto">
            <a:xfrm>
              <a:off x="2655907" y="5798083"/>
              <a:ext cx="11975" cy="289002"/>
            </a:xfrm>
            <a:custGeom>
              <a:avLst/>
              <a:gdLst>
                <a:gd name="T0" fmla="*/ 11975 w 15"/>
                <a:gd name="T1" fmla="*/ 0 h 362"/>
                <a:gd name="T2" fmla="*/ 7983 w 15"/>
                <a:gd name="T3" fmla="*/ 289002 h 362"/>
                <a:gd name="T4" fmla="*/ 0 w 15"/>
                <a:gd name="T5" fmla="*/ 289002 h 362"/>
                <a:gd name="T6" fmla="*/ 3992 w 15"/>
                <a:gd name="T7" fmla="*/ 0 h 362"/>
                <a:gd name="T8" fmla="*/ 11975 w 15"/>
                <a:gd name="T9" fmla="*/ 0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62">
                  <a:moveTo>
                    <a:pt x="15" y="0"/>
                  </a:moveTo>
                  <a:lnTo>
                    <a:pt x="10" y="362"/>
                  </a:lnTo>
                  <a:lnTo>
                    <a:pt x="0" y="362"/>
                  </a:lnTo>
                  <a:lnTo>
                    <a:pt x="5" y="0"/>
                  </a:lnTo>
                  <a:lnTo>
                    <a:pt x="15"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37" name="Rectangle 147"/>
            <p:cNvSpPr>
              <a:spLocks noChangeArrowheads="1"/>
            </p:cNvSpPr>
            <p:nvPr/>
          </p:nvSpPr>
          <p:spPr bwMode="auto">
            <a:xfrm>
              <a:off x="2742927" y="5798083"/>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8" name="Rectangle 148"/>
            <p:cNvSpPr>
              <a:spLocks noChangeArrowheads="1"/>
            </p:cNvSpPr>
            <p:nvPr/>
          </p:nvSpPr>
          <p:spPr bwMode="auto">
            <a:xfrm>
              <a:off x="2312619" y="6015234"/>
              <a:ext cx="455056" cy="7185"/>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39" name="Freeform 149"/>
            <p:cNvSpPr>
              <a:spLocks/>
            </p:cNvSpPr>
            <p:nvPr/>
          </p:nvSpPr>
          <p:spPr bwMode="auto">
            <a:xfrm>
              <a:off x="2312619" y="5947374"/>
              <a:ext cx="455056" cy="9580"/>
            </a:xfrm>
            <a:custGeom>
              <a:avLst/>
              <a:gdLst>
                <a:gd name="T0" fmla="*/ 0 w 570"/>
                <a:gd name="T1" fmla="*/ 0 h 12"/>
                <a:gd name="T2" fmla="*/ 455056 w 570"/>
                <a:gd name="T3" fmla="*/ 3992 h 12"/>
                <a:gd name="T4" fmla="*/ 455056 w 570"/>
                <a:gd name="T5" fmla="*/ 9580 h 12"/>
                <a:gd name="T6" fmla="*/ 0 w 570"/>
                <a:gd name="T7" fmla="*/ 7185 h 12"/>
                <a:gd name="T8" fmla="*/ 0 w 57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0" h="12">
                  <a:moveTo>
                    <a:pt x="0" y="0"/>
                  </a:moveTo>
                  <a:lnTo>
                    <a:pt x="570" y="5"/>
                  </a:lnTo>
                  <a:lnTo>
                    <a:pt x="570" y="12"/>
                  </a:lnTo>
                  <a:lnTo>
                    <a:pt x="0" y="9"/>
                  </a:lnTo>
                  <a:lnTo>
                    <a:pt x="0"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40" name="Rectangle 150"/>
            <p:cNvSpPr>
              <a:spLocks noChangeArrowheads="1"/>
            </p:cNvSpPr>
            <p:nvPr/>
          </p:nvSpPr>
          <p:spPr bwMode="auto">
            <a:xfrm>
              <a:off x="2312619" y="5881111"/>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1" name="Rectangle 151"/>
            <p:cNvSpPr>
              <a:spLocks noChangeArrowheads="1"/>
            </p:cNvSpPr>
            <p:nvPr/>
          </p:nvSpPr>
          <p:spPr bwMode="auto">
            <a:xfrm>
              <a:off x="2312619" y="5813252"/>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2" name="Freeform 152"/>
            <p:cNvSpPr>
              <a:spLocks/>
            </p:cNvSpPr>
            <p:nvPr/>
          </p:nvSpPr>
          <p:spPr bwMode="auto">
            <a:xfrm>
              <a:off x="2307031" y="5814848"/>
              <a:ext cx="443879" cy="273833"/>
            </a:xfrm>
            <a:custGeom>
              <a:avLst/>
              <a:gdLst>
                <a:gd name="T0" fmla="*/ 95801 w 556"/>
                <a:gd name="T1" fmla="*/ 66263 h 343"/>
                <a:gd name="T2" fmla="*/ 0 w 556"/>
                <a:gd name="T3" fmla="*/ 269841 h 343"/>
                <a:gd name="T4" fmla="*/ 7185 w 556"/>
                <a:gd name="T5" fmla="*/ 273833 h 343"/>
                <a:gd name="T6" fmla="*/ 102188 w 556"/>
                <a:gd name="T7" fmla="*/ 77440 h 343"/>
                <a:gd name="T8" fmla="*/ 175636 w 556"/>
                <a:gd name="T9" fmla="*/ 205974 h 343"/>
                <a:gd name="T10" fmla="*/ 177232 w 556"/>
                <a:gd name="T11" fmla="*/ 211562 h 343"/>
                <a:gd name="T12" fmla="*/ 182821 w 556"/>
                <a:gd name="T13" fmla="*/ 207570 h 343"/>
                <a:gd name="T14" fmla="*/ 265848 w 556"/>
                <a:gd name="T15" fmla="*/ 142106 h 343"/>
                <a:gd name="T16" fmla="*/ 351271 w 556"/>
                <a:gd name="T17" fmla="*/ 207570 h 343"/>
                <a:gd name="T18" fmla="*/ 354465 w 556"/>
                <a:gd name="T19" fmla="*/ 211562 h 343"/>
                <a:gd name="T20" fmla="*/ 356860 w 556"/>
                <a:gd name="T21" fmla="*/ 205974 h 343"/>
                <a:gd name="T22" fmla="*/ 424719 w 556"/>
                <a:gd name="T23" fmla="*/ 43909 h 343"/>
                <a:gd name="T24" fmla="*/ 443879 w 556"/>
                <a:gd name="T25" fmla="*/ 51094 h 343"/>
                <a:gd name="T26" fmla="*/ 438291 w 556"/>
                <a:gd name="T27" fmla="*/ 0 h 343"/>
                <a:gd name="T28" fmla="*/ 398373 w 556"/>
                <a:gd name="T29" fmla="*/ 31934 h 343"/>
                <a:gd name="T30" fmla="*/ 416735 w 556"/>
                <a:gd name="T31" fmla="*/ 39917 h 343"/>
                <a:gd name="T32" fmla="*/ 351271 w 556"/>
                <a:gd name="T33" fmla="*/ 196393 h 343"/>
                <a:gd name="T34" fmla="*/ 269840 w 556"/>
                <a:gd name="T35" fmla="*/ 132526 h 343"/>
                <a:gd name="T36" fmla="*/ 265848 w 556"/>
                <a:gd name="T37" fmla="*/ 130131 h 343"/>
                <a:gd name="T38" fmla="*/ 264252 w 556"/>
                <a:gd name="T39" fmla="*/ 132526 h 343"/>
                <a:gd name="T40" fmla="*/ 181224 w 556"/>
                <a:gd name="T41" fmla="*/ 196393 h 343"/>
                <a:gd name="T42" fmla="*/ 103785 w 556"/>
                <a:gd name="T43" fmla="*/ 66263 h 343"/>
                <a:gd name="T44" fmla="*/ 99793 w 556"/>
                <a:gd name="T45" fmla="*/ 59078 h 343"/>
                <a:gd name="T46" fmla="*/ 95801 w 556"/>
                <a:gd name="T47" fmla="*/ 66263 h 3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6" h="343">
                  <a:moveTo>
                    <a:pt x="120" y="83"/>
                  </a:moveTo>
                  <a:lnTo>
                    <a:pt x="0" y="338"/>
                  </a:lnTo>
                  <a:lnTo>
                    <a:pt x="9" y="343"/>
                  </a:lnTo>
                  <a:lnTo>
                    <a:pt x="128" y="97"/>
                  </a:lnTo>
                  <a:lnTo>
                    <a:pt x="220" y="258"/>
                  </a:lnTo>
                  <a:lnTo>
                    <a:pt x="222" y="265"/>
                  </a:lnTo>
                  <a:lnTo>
                    <a:pt x="229" y="260"/>
                  </a:lnTo>
                  <a:lnTo>
                    <a:pt x="333" y="178"/>
                  </a:lnTo>
                  <a:lnTo>
                    <a:pt x="440" y="260"/>
                  </a:lnTo>
                  <a:lnTo>
                    <a:pt x="444" y="265"/>
                  </a:lnTo>
                  <a:lnTo>
                    <a:pt x="447" y="258"/>
                  </a:lnTo>
                  <a:lnTo>
                    <a:pt x="532" y="55"/>
                  </a:lnTo>
                  <a:lnTo>
                    <a:pt x="556" y="64"/>
                  </a:lnTo>
                  <a:lnTo>
                    <a:pt x="549" y="0"/>
                  </a:lnTo>
                  <a:lnTo>
                    <a:pt x="499" y="40"/>
                  </a:lnTo>
                  <a:lnTo>
                    <a:pt x="522" y="50"/>
                  </a:lnTo>
                  <a:lnTo>
                    <a:pt x="440" y="246"/>
                  </a:lnTo>
                  <a:lnTo>
                    <a:pt x="338" y="166"/>
                  </a:lnTo>
                  <a:lnTo>
                    <a:pt x="333" y="163"/>
                  </a:lnTo>
                  <a:lnTo>
                    <a:pt x="331" y="166"/>
                  </a:lnTo>
                  <a:lnTo>
                    <a:pt x="227" y="246"/>
                  </a:lnTo>
                  <a:lnTo>
                    <a:pt x="130" y="83"/>
                  </a:lnTo>
                  <a:lnTo>
                    <a:pt x="125" y="74"/>
                  </a:lnTo>
                  <a:lnTo>
                    <a:pt x="120" y="83"/>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43" name="Rectangle 153"/>
            <p:cNvSpPr>
              <a:spLocks noChangeArrowheads="1"/>
            </p:cNvSpPr>
            <p:nvPr/>
          </p:nvSpPr>
          <p:spPr bwMode="auto">
            <a:xfrm>
              <a:off x="2299047"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4" name="Rectangle 154"/>
            <p:cNvSpPr>
              <a:spLocks noChangeArrowheads="1"/>
            </p:cNvSpPr>
            <p:nvPr/>
          </p:nvSpPr>
          <p:spPr bwMode="auto">
            <a:xfrm>
              <a:off x="2386067"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5" name="Rectangle 155"/>
            <p:cNvSpPr>
              <a:spLocks noChangeArrowheads="1"/>
            </p:cNvSpPr>
            <p:nvPr/>
          </p:nvSpPr>
          <p:spPr bwMode="auto">
            <a:xfrm>
              <a:off x="247308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6" name="Rectangle 156"/>
            <p:cNvSpPr>
              <a:spLocks noChangeArrowheads="1"/>
            </p:cNvSpPr>
            <p:nvPr/>
          </p:nvSpPr>
          <p:spPr bwMode="auto">
            <a:xfrm>
              <a:off x="256010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7" name="Rectangle 157"/>
            <p:cNvSpPr>
              <a:spLocks noChangeArrowheads="1"/>
            </p:cNvSpPr>
            <p:nvPr/>
          </p:nvSpPr>
          <p:spPr bwMode="auto">
            <a:xfrm>
              <a:off x="2647125"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8" name="Rectangle 158"/>
            <p:cNvSpPr>
              <a:spLocks noChangeArrowheads="1"/>
            </p:cNvSpPr>
            <p:nvPr/>
          </p:nvSpPr>
          <p:spPr bwMode="auto">
            <a:xfrm>
              <a:off x="2733346" y="6096665"/>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49" name="Rectangle 159"/>
            <p:cNvSpPr>
              <a:spLocks noChangeArrowheads="1"/>
            </p:cNvSpPr>
            <p:nvPr/>
          </p:nvSpPr>
          <p:spPr bwMode="auto">
            <a:xfrm>
              <a:off x="2276694" y="6011242"/>
              <a:ext cx="26345" cy="15169"/>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50" name="Rectangle 160"/>
            <p:cNvSpPr>
              <a:spLocks noChangeArrowheads="1"/>
            </p:cNvSpPr>
            <p:nvPr/>
          </p:nvSpPr>
          <p:spPr bwMode="auto">
            <a:xfrm>
              <a:off x="2276694" y="5944979"/>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51" name="Rectangle 161"/>
            <p:cNvSpPr>
              <a:spLocks noChangeArrowheads="1"/>
            </p:cNvSpPr>
            <p:nvPr/>
          </p:nvSpPr>
          <p:spPr bwMode="auto">
            <a:xfrm>
              <a:off x="2276694" y="5877120"/>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52" name="Rectangle 162"/>
            <p:cNvSpPr>
              <a:spLocks noChangeArrowheads="1"/>
            </p:cNvSpPr>
            <p:nvPr/>
          </p:nvSpPr>
          <p:spPr bwMode="auto">
            <a:xfrm>
              <a:off x="2276694" y="5817243"/>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53" name="Freeform 163"/>
            <p:cNvSpPr>
              <a:spLocks/>
            </p:cNvSpPr>
            <p:nvPr/>
          </p:nvSpPr>
          <p:spPr bwMode="auto">
            <a:xfrm>
              <a:off x="2667882" y="5648792"/>
              <a:ext cx="350473" cy="222739"/>
            </a:xfrm>
            <a:custGeom>
              <a:avLst/>
              <a:gdLst>
                <a:gd name="T0" fmla="*/ 350473 w 439"/>
                <a:gd name="T1" fmla="*/ 138114 h 279"/>
                <a:gd name="T2" fmla="*/ 186812 w 439"/>
                <a:gd name="T3" fmla="*/ 0 h 279"/>
                <a:gd name="T4" fmla="*/ 33530 w 439"/>
                <a:gd name="T5" fmla="*/ 79835 h 279"/>
                <a:gd name="T6" fmla="*/ 0 w 439"/>
                <a:gd name="T7" fmla="*/ 185217 h 279"/>
                <a:gd name="T8" fmla="*/ 275429 w 439"/>
                <a:gd name="T9" fmla="*/ 222739 h 279"/>
                <a:gd name="T10" fmla="*/ 350473 w 439"/>
                <a:gd name="T11" fmla="*/ 138114 h 2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279">
                  <a:moveTo>
                    <a:pt x="439" y="173"/>
                  </a:moveTo>
                  <a:lnTo>
                    <a:pt x="234" y="0"/>
                  </a:lnTo>
                  <a:lnTo>
                    <a:pt x="42" y="100"/>
                  </a:lnTo>
                  <a:lnTo>
                    <a:pt x="0" y="232"/>
                  </a:lnTo>
                  <a:lnTo>
                    <a:pt x="345" y="279"/>
                  </a:lnTo>
                  <a:lnTo>
                    <a:pt x="439" y="173"/>
                  </a:ln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54" name="Freeform 164"/>
            <p:cNvSpPr>
              <a:spLocks/>
            </p:cNvSpPr>
            <p:nvPr/>
          </p:nvSpPr>
          <p:spPr bwMode="auto">
            <a:xfrm>
              <a:off x="2655907" y="5701483"/>
              <a:ext cx="151685" cy="232319"/>
            </a:xfrm>
            <a:custGeom>
              <a:avLst/>
              <a:gdLst>
                <a:gd name="T0" fmla="*/ 24649 w 80"/>
                <a:gd name="T1" fmla="*/ 224764 h 123"/>
                <a:gd name="T2" fmla="*/ 24649 w 80"/>
                <a:gd name="T3" fmla="*/ 224764 h 123"/>
                <a:gd name="T4" fmla="*/ 9480 w 80"/>
                <a:gd name="T5" fmla="*/ 181322 h 123"/>
                <a:gd name="T6" fmla="*/ 83427 w 80"/>
                <a:gd name="T7" fmla="*/ 24554 h 123"/>
                <a:gd name="T8" fmla="*/ 128932 w 80"/>
                <a:gd name="T9" fmla="*/ 7555 h 123"/>
                <a:gd name="T10" fmla="*/ 128932 w 80"/>
                <a:gd name="T11" fmla="*/ 7555 h 123"/>
                <a:gd name="T12" fmla="*/ 144101 w 80"/>
                <a:gd name="T13" fmla="*/ 50997 h 123"/>
                <a:gd name="T14" fmla="*/ 70154 w 80"/>
                <a:gd name="T15" fmla="*/ 207765 h 123"/>
                <a:gd name="T16" fmla="*/ 24649 w 80"/>
                <a:gd name="T17" fmla="*/ 22476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123">
                  <a:moveTo>
                    <a:pt x="13" y="119"/>
                  </a:moveTo>
                  <a:cubicBezTo>
                    <a:pt x="13" y="119"/>
                    <a:pt x="13" y="119"/>
                    <a:pt x="13" y="119"/>
                  </a:cubicBezTo>
                  <a:cubicBezTo>
                    <a:pt x="5" y="115"/>
                    <a:pt x="0" y="104"/>
                    <a:pt x="5" y="96"/>
                  </a:cubicBezTo>
                  <a:cubicBezTo>
                    <a:pt x="44" y="13"/>
                    <a:pt x="44" y="13"/>
                    <a:pt x="44" y="13"/>
                  </a:cubicBezTo>
                  <a:cubicBezTo>
                    <a:pt x="49" y="5"/>
                    <a:pt x="59" y="0"/>
                    <a:pt x="68" y="4"/>
                  </a:cubicBezTo>
                  <a:cubicBezTo>
                    <a:pt x="68" y="4"/>
                    <a:pt x="68" y="4"/>
                    <a:pt x="68" y="4"/>
                  </a:cubicBezTo>
                  <a:cubicBezTo>
                    <a:pt x="76" y="8"/>
                    <a:pt x="80" y="19"/>
                    <a:pt x="76" y="27"/>
                  </a:cubicBezTo>
                  <a:cubicBezTo>
                    <a:pt x="37" y="110"/>
                    <a:pt x="37" y="110"/>
                    <a:pt x="37" y="110"/>
                  </a:cubicBezTo>
                  <a:cubicBezTo>
                    <a:pt x="32" y="119"/>
                    <a:pt x="22" y="123"/>
                    <a:pt x="13" y="119"/>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55" name="Freeform 165"/>
            <p:cNvSpPr>
              <a:spLocks/>
            </p:cNvSpPr>
            <p:nvPr/>
          </p:nvSpPr>
          <p:spPr bwMode="auto">
            <a:xfrm>
              <a:off x="2726161" y="5695894"/>
              <a:ext cx="122945" cy="240303"/>
            </a:xfrm>
            <a:custGeom>
              <a:avLst/>
              <a:gdLst>
                <a:gd name="T0" fmla="*/ 28372 w 65"/>
                <a:gd name="T1" fmla="*/ 234627 h 127"/>
                <a:gd name="T2" fmla="*/ 28372 w 65"/>
                <a:gd name="T3" fmla="*/ 234627 h 127"/>
                <a:gd name="T4" fmla="*/ 5674 w 65"/>
                <a:gd name="T5" fmla="*/ 194891 h 127"/>
                <a:gd name="T6" fmla="*/ 54852 w 65"/>
                <a:gd name="T7" fmla="*/ 28382 h 127"/>
                <a:gd name="T8" fmla="*/ 96465 w 65"/>
                <a:gd name="T9" fmla="*/ 3784 h 127"/>
                <a:gd name="T10" fmla="*/ 96465 w 65"/>
                <a:gd name="T11" fmla="*/ 3784 h 127"/>
                <a:gd name="T12" fmla="*/ 119162 w 65"/>
                <a:gd name="T13" fmla="*/ 45412 h 127"/>
                <a:gd name="T14" fmla="*/ 69984 w 65"/>
                <a:gd name="T15" fmla="*/ 211921 h 127"/>
                <a:gd name="T16" fmla="*/ 28372 w 65"/>
                <a:gd name="T17" fmla="*/ 23462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27">
                  <a:moveTo>
                    <a:pt x="15" y="124"/>
                  </a:moveTo>
                  <a:cubicBezTo>
                    <a:pt x="15" y="124"/>
                    <a:pt x="15" y="124"/>
                    <a:pt x="15" y="124"/>
                  </a:cubicBezTo>
                  <a:cubicBezTo>
                    <a:pt x="6" y="122"/>
                    <a:pt x="0" y="112"/>
                    <a:pt x="3" y="103"/>
                  </a:cubicBezTo>
                  <a:cubicBezTo>
                    <a:pt x="29" y="15"/>
                    <a:pt x="29" y="15"/>
                    <a:pt x="29" y="15"/>
                  </a:cubicBezTo>
                  <a:cubicBezTo>
                    <a:pt x="32" y="6"/>
                    <a:pt x="41" y="0"/>
                    <a:pt x="51" y="2"/>
                  </a:cubicBezTo>
                  <a:cubicBezTo>
                    <a:pt x="51" y="2"/>
                    <a:pt x="51" y="2"/>
                    <a:pt x="51" y="2"/>
                  </a:cubicBezTo>
                  <a:cubicBezTo>
                    <a:pt x="60" y="5"/>
                    <a:pt x="65" y="14"/>
                    <a:pt x="63" y="24"/>
                  </a:cubicBezTo>
                  <a:cubicBezTo>
                    <a:pt x="37" y="112"/>
                    <a:pt x="37" y="112"/>
                    <a:pt x="37" y="112"/>
                  </a:cubicBezTo>
                  <a:cubicBezTo>
                    <a:pt x="34" y="121"/>
                    <a:pt x="25" y="127"/>
                    <a:pt x="15" y="12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56" name="Freeform 166"/>
            <p:cNvSpPr>
              <a:spLocks/>
            </p:cNvSpPr>
            <p:nvPr/>
          </p:nvSpPr>
          <p:spPr bwMode="auto">
            <a:xfrm>
              <a:off x="2799609" y="5690306"/>
              <a:ext cx="67859" cy="240303"/>
            </a:xfrm>
            <a:custGeom>
              <a:avLst/>
              <a:gdLst>
                <a:gd name="T0" fmla="*/ 33930 w 36"/>
                <a:gd name="T1" fmla="*/ 240303 h 127"/>
                <a:gd name="T2" fmla="*/ 33930 w 36"/>
                <a:gd name="T3" fmla="*/ 240303 h 127"/>
                <a:gd name="T4" fmla="*/ 0 w 36"/>
                <a:gd name="T5" fmla="*/ 206244 h 127"/>
                <a:gd name="T6" fmla="*/ 1885 w 36"/>
                <a:gd name="T7" fmla="*/ 34059 h 127"/>
                <a:gd name="T8" fmla="*/ 33930 w 36"/>
                <a:gd name="T9" fmla="*/ 0 h 127"/>
                <a:gd name="T10" fmla="*/ 33930 w 36"/>
                <a:gd name="T11" fmla="*/ 0 h 127"/>
                <a:gd name="T12" fmla="*/ 67859 w 36"/>
                <a:gd name="T13" fmla="*/ 32167 h 127"/>
                <a:gd name="T14" fmla="*/ 65974 w 36"/>
                <a:gd name="T15" fmla="*/ 206244 h 127"/>
                <a:gd name="T16" fmla="*/ 33930 w 36"/>
                <a:gd name="T17" fmla="*/ 240303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27">
                  <a:moveTo>
                    <a:pt x="18" y="127"/>
                  </a:moveTo>
                  <a:cubicBezTo>
                    <a:pt x="18" y="127"/>
                    <a:pt x="18" y="127"/>
                    <a:pt x="18" y="127"/>
                  </a:cubicBezTo>
                  <a:cubicBezTo>
                    <a:pt x="8" y="127"/>
                    <a:pt x="0" y="119"/>
                    <a:pt x="0" y="109"/>
                  </a:cubicBezTo>
                  <a:cubicBezTo>
                    <a:pt x="1" y="18"/>
                    <a:pt x="1" y="18"/>
                    <a:pt x="1" y="18"/>
                  </a:cubicBezTo>
                  <a:cubicBezTo>
                    <a:pt x="1" y="8"/>
                    <a:pt x="9" y="0"/>
                    <a:pt x="18" y="0"/>
                  </a:cubicBezTo>
                  <a:cubicBezTo>
                    <a:pt x="18" y="0"/>
                    <a:pt x="18" y="0"/>
                    <a:pt x="18" y="0"/>
                  </a:cubicBezTo>
                  <a:cubicBezTo>
                    <a:pt x="28" y="0"/>
                    <a:pt x="36" y="7"/>
                    <a:pt x="36" y="17"/>
                  </a:cubicBezTo>
                  <a:cubicBezTo>
                    <a:pt x="35" y="109"/>
                    <a:pt x="35" y="109"/>
                    <a:pt x="35" y="109"/>
                  </a:cubicBezTo>
                  <a:cubicBezTo>
                    <a:pt x="35" y="118"/>
                    <a:pt x="27" y="126"/>
                    <a:pt x="18" y="127"/>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57" name="Freeform 167"/>
            <p:cNvSpPr>
              <a:spLocks/>
            </p:cNvSpPr>
            <p:nvPr/>
          </p:nvSpPr>
          <p:spPr bwMode="auto">
            <a:xfrm>
              <a:off x="2850703" y="5741400"/>
              <a:ext cx="249083" cy="215554"/>
            </a:xfrm>
            <a:custGeom>
              <a:avLst/>
              <a:gdLst>
                <a:gd name="T0" fmla="*/ 120768 w 132"/>
                <a:gd name="T1" fmla="*/ 20799 h 114"/>
                <a:gd name="T2" fmla="*/ 243422 w 132"/>
                <a:gd name="T3" fmla="*/ 138030 h 114"/>
                <a:gd name="T4" fmla="*/ 107559 w 132"/>
                <a:gd name="T5" fmla="*/ 207991 h 114"/>
                <a:gd name="T6" fmla="*/ 3774 w 132"/>
                <a:gd name="T7" fmla="*/ 119122 h 114"/>
                <a:gd name="T8" fmla="*/ 120768 w 132"/>
                <a:gd name="T9" fmla="*/ 20799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4">
                  <a:moveTo>
                    <a:pt x="64" y="11"/>
                  </a:moveTo>
                  <a:cubicBezTo>
                    <a:pt x="99" y="0"/>
                    <a:pt x="132" y="47"/>
                    <a:pt x="129" y="73"/>
                  </a:cubicBezTo>
                  <a:cubicBezTo>
                    <a:pt x="125" y="98"/>
                    <a:pt x="94" y="114"/>
                    <a:pt x="57" y="110"/>
                  </a:cubicBezTo>
                  <a:cubicBezTo>
                    <a:pt x="21" y="107"/>
                    <a:pt x="0" y="77"/>
                    <a:pt x="2" y="63"/>
                  </a:cubicBezTo>
                  <a:cubicBezTo>
                    <a:pt x="5" y="50"/>
                    <a:pt x="29" y="22"/>
                    <a:pt x="64"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58" name="Freeform 168"/>
            <p:cNvSpPr>
              <a:spLocks/>
            </p:cNvSpPr>
            <p:nvPr/>
          </p:nvSpPr>
          <p:spPr bwMode="auto">
            <a:xfrm>
              <a:off x="2816374" y="5603286"/>
              <a:ext cx="241898" cy="226731"/>
            </a:xfrm>
            <a:custGeom>
              <a:avLst/>
              <a:gdLst>
                <a:gd name="T0" fmla="*/ 232449 w 128"/>
                <a:gd name="T1" fmla="*/ 202168 h 120"/>
                <a:gd name="T2" fmla="*/ 232449 w 128"/>
                <a:gd name="T3" fmla="*/ 202168 h 120"/>
                <a:gd name="T4" fmla="*/ 187093 w 128"/>
                <a:gd name="T5" fmla="*/ 213505 h 120"/>
                <a:gd name="T6" fmla="*/ 22678 w 128"/>
                <a:gd name="T7" fmla="*/ 66130 h 120"/>
                <a:gd name="T8" fmla="*/ 9449 w 128"/>
                <a:gd name="T9" fmla="*/ 20784 h 120"/>
                <a:gd name="T10" fmla="*/ 9449 w 128"/>
                <a:gd name="T11" fmla="*/ 20784 h 120"/>
                <a:gd name="T12" fmla="*/ 54805 w 128"/>
                <a:gd name="T13" fmla="*/ 9447 h 120"/>
                <a:gd name="T14" fmla="*/ 221110 w 128"/>
                <a:gd name="T15" fmla="*/ 156822 h 120"/>
                <a:gd name="T16" fmla="*/ 232449 w 128"/>
                <a:gd name="T17" fmla="*/ 202168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0">
                  <a:moveTo>
                    <a:pt x="123" y="107"/>
                  </a:moveTo>
                  <a:cubicBezTo>
                    <a:pt x="123" y="107"/>
                    <a:pt x="123" y="107"/>
                    <a:pt x="123" y="107"/>
                  </a:cubicBezTo>
                  <a:cubicBezTo>
                    <a:pt x="118" y="115"/>
                    <a:pt x="106" y="120"/>
                    <a:pt x="99" y="113"/>
                  </a:cubicBezTo>
                  <a:cubicBezTo>
                    <a:pt x="12" y="35"/>
                    <a:pt x="12" y="35"/>
                    <a:pt x="12" y="35"/>
                  </a:cubicBezTo>
                  <a:cubicBezTo>
                    <a:pt x="4" y="29"/>
                    <a:pt x="0" y="20"/>
                    <a:pt x="5" y="11"/>
                  </a:cubicBezTo>
                  <a:cubicBezTo>
                    <a:pt x="5" y="11"/>
                    <a:pt x="5" y="11"/>
                    <a:pt x="5" y="11"/>
                  </a:cubicBezTo>
                  <a:cubicBezTo>
                    <a:pt x="10" y="3"/>
                    <a:pt x="21" y="0"/>
                    <a:pt x="29" y="5"/>
                  </a:cubicBezTo>
                  <a:cubicBezTo>
                    <a:pt x="117" y="83"/>
                    <a:pt x="117" y="83"/>
                    <a:pt x="117" y="83"/>
                  </a:cubicBezTo>
                  <a:cubicBezTo>
                    <a:pt x="124" y="89"/>
                    <a:pt x="128" y="98"/>
                    <a:pt x="123" y="10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59" name="Freeform 169"/>
            <p:cNvSpPr>
              <a:spLocks/>
            </p:cNvSpPr>
            <p:nvPr/>
          </p:nvSpPr>
          <p:spPr bwMode="auto">
            <a:xfrm>
              <a:off x="2684647" y="5605681"/>
              <a:ext cx="205973" cy="130131"/>
            </a:xfrm>
            <a:custGeom>
              <a:avLst/>
              <a:gdLst>
                <a:gd name="T0" fmla="*/ 5669 w 109"/>
                <a:gd name="T1" fmla="*/ 103728 h 69"/>
                <a:gd name="T2" fmla="*/ 5669 w 109"/>
                <a:gd name="T3" fmla="*/ 103728 h 69"/>
                <a:gd name="T4" fmla="*/ 24566 w 109"/>
                <a:gd name="T5" fmla="*/ 62237 h 69"/>
                <a:gd name="T6" fmla="*/ 156842 w 109"/>
                <a:gd name="T7" fmla="*/ 5658 h 69"/>
                <a:gd name="T8" fmla="*/ 198414 w 109"/>
                <a:gd name="T9" fmla="*/ 24517 h 69"/>
                <a:gd name="T10" fmla="*/ 198414 w 109"/>
                <a:gd name="T11" fmla="*/ 24517 h 69"/>
                <a:gd name="T12" fmla="*/ 179518 w 109"/>
                <a:gd name="T13" fmla="*/ 67894 h 69"/>
                <a:gd name="T14" fmla="*/ 49131 w 109"/>
                <a:gd name="T15" fmla="*/ 124473 h 69"/>
                <a:gd name="T16" fmla="*/ 5669 w 109"/>
                <a:gd name="T17" fmla="*/ 10372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69">
                  <a:moveTo>
                    <a:pt x="3" y="55"/>
                  </a:moveTo>
                  <a:cubicBezTo>
                    <a:pt x="3" y="55"/>
                    <a:pt x="3" y="55"/>
                    <a:pt x="3" y="55"/>
                  </a:cubicBezTo>
                  <a:cubicBezTo>
                    <a:pt x="0" y="46"/>
                    <a:pt x="4" y="36"/>
                    <a:pt x="13" y="33"/>
                  </a:cubicBezTo>
                  <a:cubicBezTo>
                    <a:pt x="83" y="3"/>
                    <a:pt x="83" y="3"/>
                    <a:pt x="83" y="3"/>
                  </a:cubicBezTo>
                  <a:cubicBezTo>
                    <a:pt x="92" y="0"/>
                    <a:pt x="102" y="4"/>
                    <a:pt x="105" y="13"/>
                  </a:cubicBezTo>
                  <a:cubicBezTo>
                    <a:pt x="105" y="13"/>
                    <a:pt x="105" y="13"/>
                    <a:pt x="105" y="13"/>
                  </a:cubicBezTo>
                  <a:cubicBezTo>
                    <a:pt x="109" y="22"/>
                    <a:pt x="104" y="33"/>
                    <a:pt x="95" y="36"/>
                  </a:cubicBezTo>
                  <a:cubicBezTo>
                    <a:pt x="26" y="66"/>
                    <a:pt x="26" y="66"/>
                    <a:pt x="26" y="66"/>
                  </a:cubicBezTo>
                  <a:cubicBezTo>
                    <a:pt x="17" y="69"/>
                    <a:pt x="7" y="64"/>
                    <a:pt x="3" y="5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0" name="Freeform 170"/>
            <p:cNvSpPr>
              <a:spLocks/>
            </p:cNvSpPr>
            <p:nvPr/>
          </p:nvSpPr>
          <p:spPr bwMode="auto">
            <a:xfrm>
              <a:off x="2586451" y="5663961"/>
              <a:ext cx="167652" cy="222739"/>
            </a:xfrm>
            <a:custGeom>
              <a:avLst/>
              <a:gdLst>
                <a:gd name="T0" fmla="*/ 20721 w 89"/>
                <a:gd name="T1" fmla="*/ 213301 h 118"/>
                <a:gd name="T2" fmla="*/ 20721 w 89"/>
                <a:gd name="T3" fmla="*/ 213301 h 118"/>
                <a:gd name="T4" fmla="*/ 9419 w 89"/>
                <a:gd name="T5" fmla="*/ 167998 h 118"/>
                <a:gd name="T6" fmla="*/ 101721 w 89"/>
                <a:gd name="T7" fmla="*/ 20764 h 118"/>
                <a:gd name="T8" fmla="*/ 146931 w 89"/>
                <a:gd name="T9" fmla="*/ 9438 h 118"/>
                <a:gd name="T10" fmla="*/ 146931 w 89"/>
                <a:gd name="T11" fmla="*/ 9438 h 118"/>
                <a:gd name="T12" fmla="*/ 158233 w 89"/>
                <a:gd name="T13" fmla="*/ 54741 h 118"/>
                <a:gd name="T14" fmla="*/ 65931 w 89"/>
                <a:gd name="T15" fmla="*/ 201975 h 118"/>
                <a:gd name="T16" fmla="*/ 20721 w 89"/>
                <a:gd name="T17" fmla="*/ 213301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18">
                  <a:moveTo>
                    <a:pt x="11" y="113"/>
                  </a:moveTo>
                  <a:cubicBezTo>
                    <a:pt x="11" y="113"/>
                    <a:pt x="11" y="113"/>
                    <a:pt x="11" y="113"/>
                  </a:cubicBezTo>
                  <a:cubicBezTo>
                    <a:pt x="3" y="108"/>
                    <a:pt x="0" y="98"/>
                    <a:pt x="5" y="89"/>
                  </a:cubicBezTo>
                  <a:cubicBezTo>
                    <a:pt x="54" y="11"/>
                    <a:pt x="54" y="11"/>
                    <a:pt x="54" y="11"/>
                  </a:cubicBezTo>
                  <a:cubicBezTo>
                    <a:pt x="59" y="3"/>
                    <a:pt x="69" y="0"/>
                    <a:pt x="78" y="5"/>
                  </a:cubicBezTo>
                  <a:cubicBezTo>
                    <a:pt x="78" y="5"/>
                    <a:pt x="78" y="5"/>
                    <a:pt x="78" y="5"/>
                  </a:cubicBezTo>
                  <a:cubicBezTo>
                    <a:pt x="86" y="10"/>
                    <a:pt x="89" y="21"/>
                    <a:pt x="84" y="29"/>
                  </a:cubicBezTo>
                  <a:cubicBezTo>
                    <a:pt x="35" y="107"/>
                    <a:pt x="35" y="107"/>
                    <a:pt x="35" y="107"/>
                  </a:cubicBezTo>
                  <a:cubicBezTo>
                    <a:pt x="30" y="115"/>
                    <a:pt x="20" y="118"/>
                    <a:pt x="11" y="11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1" name="Freeform 171"/>
            <p:cNvSpPr>
              <a:spLocks/>
            </p:cNvSpPr>
            <p:nvPr/>
          </p:nvSpPr>
          <p:spPr bwMode="auto">
            <a:xfrm>
              <a:off x="2801206" y="5600093"/>
              <a:ext cx="204376" cy="265850"/>
            </a:xfrm>
            <a:custGeom>
              <a:avLst/>
              <a:gdLst>
                <a:gd name="T0" fmla="*/ 9462 w 108"/>
                <a:gd name="T1" fmla="*/ 98044 h 141"/>
                <a:gd name="T2" fmla="*/ 70018 w 108"/>
                <a:gd name="T3" fmla="*/ 226255 h 141"/>
                <a:gd name="T4" fmla="*/ 204376 w 108"/>
                <a:gd name="T5" fmla="*/ 265850 h 141"/>
                <a:gd name="T6" fmla="*/ 187345 w 108"/>
                <a:gd name="T7" fmla="*/ 137639 h 141"/>
                <a:gd name="T8" fmla="*/ 9462 w 108"/>
                <a:gd name="T9" fmla="*/ 98044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41">
                  <a:moveTo>
                    <a:pt x="5" y="52"/>
                  </a:moveTo>
                  <a:cubicBezTo>
                    <a:pt x="18" y="62"/>
                    <a:pt x="73" y="99"/>
                    <a:pt x="37" y="120"/>
                  </a:cubicBezTo>
                  <a:cubicBezTo>
                    <a:pt x="0" y="140"/>
                    <a:pt x="108" y="141"/>
                    <a:pt x="108" y="141"/>
                  </a:cubicBezTo>
                  <a:cubicBezTo>
                    <a:pt x="99" y="73"/>
                    <a:pt x="99" y="73"/>
                    <a:pt x="99" y="73"/>
                  </a:cubicBezTo>
                  <a:cubicBezTo>
                    <a:pt x="99" y="73"/>
                    <a:pt x="50" y="0"/>
                    <a:pt x="5" y="52"/>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2" name="Freeform 172"/>
            <p:cNvSpPr>
              <a:spLocks/>
            </p:cNvSpPr>
            <p:nvPr/>
          </p:nvSpPr>
          <p:spPr bwMode="auto">
            <a:xfrm>
              <a:off x="2958479" y="5741400"/>
              <a:ext cx="149290" cy="200385"/>
            </a:xfrm>
            <a:custGeom>
              <a:avLst/>
              <a:gdLst>
                <a:gd name="T0" fmla="*/ 33530 w 187"/>
                <a:gd name="T1" fmla="*/ 0 h 251"/>
                <a:gd name="T2" fmla="*/ 0 w 187"/>
                <a:gd name="T3" fmla="*/ 164459 h 251"/>
                <a:gd name="T4" fmla="*/ 95801 w 187"/>
                <a:gd name="T5" fmla="*/ 200385 h 251"/>
                <a:gd name="T6" fmla="*/ 149290 w 187"/>
                <a:gd name="T7" fmla="*/ 39917 h 251"/>
                <a:gd name="T8" fmla="*/ 33530 w 187"/>
                <a:gd name="T9" fmla="*/ 0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51">
                  <a:moveTo>
                    <a:pt x="42" y="0"/>
                  </a:moveTo>
                  <a:lnTo>
                    <a:pt x="0" y="206"/>
                  </a:lnTo>
                  <a:lnTo>
                    <a:pt x="120" y="251"/>
                  </a:lnTo>
                  <a:lnTo>
                    <a:pt x="187" y="50"/>
                  </a:lnTo>
                  <a:lnTo>
                    <a:pt x="42"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3" name="Freeform 173"/>
            <p:cNvSpPr>
              <a:spLocks/>
            </p:cNvSpPr>
            <p:nvPr/>
          </p:nvSpPr>
          <p:spPr bwMode="auto">
            <a:xfrm>
              <a:off x="3027935" y="5760561"/>
              <a:ext cx="124542" cy="241101"/>
            </a:xfrm>
            <a:custGeom>
              <a:avLst/>
              <a:gdLst>
                <a:gd name="T0" fmla="*/ 69819 w 66"/>
                <a:gd name="T1" fmla="*/ 0 h 128"/>
                <a:gd name="T2" fmla="*/ 0 w 66"/>
                <a:gd name="T3" fmla="*/ 203429 h 128"/>
                <a:gd name="T4" fmla="*/ 109446 w 66"/>
                <a:gd name="T5" fmla="*/ 241101 h 128"/>
                <a:gd name="T6" fmla="*/ 120768 w 66"/>
                <a:gd name="T7" fmla="*/ 209080 h 128"/>
                <a:gd name="T8" fmla="*/ 124542 w 66"/>
                <a:gd name="T9" fmla="*/ 143154 h 128"/>
                <a:gd name="T10" fmla="*/ 109446 w 66"/>
                <a:gd name="T11" fmla="*/ 13185 h 128"/>
                <a:gd name="T12" fmla="*/ 69819 w 66"/>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28">
                  <a:moveTo>
                    <a:pt x="37" y="0"/>
                  </a:moveTo>
                  <a:cubicBezTo>
                    <a:pt x="0" y="108"/>
                    <a:pt x="0" y="108"/>
                    <a:pt x="0" y="108"/>
                  </a:cubicBezTo>
                  <a:cubicBezTo>
                    <a:pt x="58" y="128"/>
                    <a:pt x="58" y="128"/>
                    <a:pt x="58" y="128"/>
                  </a:cubicBezTo>
                  <a:cubicBezTo>
                    <a:pt x="64" y="111"/>
                    <a:pt x="64" y="111"/>
                    <a:pt x="64" y="111"/>
                  </a:cubicBezTo>
                  <a:cubicBezTo>
                    <a:pt x="65" y="100"/>
                    <a:pt x="66" y="88"/>
                    <a:pt x="66" y="76"/>
                  </a:cubicBezTo>
                  <a:cubicBezTo>
                    <a:pt x="66" y="52"/>
                    <a:pt x="63" y="29"/>
                    <a:pt x="58" y="7"/>
                  </a:cubicBezTo>
                  <a:lnTo>
                    <a:pt x="37" y="0"/>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4" name="Freeform 174"/>
            <p:cNvSpPr>
              <a:spLocks/>
            </p:cNvSpPr>
            <p:nvPr/>
          </p:nvSpPr>
          <p:spPr bwMode="auto">
            <a:xfrm>
              <a:off x="2586451" y="5541015"/>
              <a:ext cx="289001" cy="392787"/>
            </a:xfrm>
            <a:custGeom>
              <a:avLst/>
              <a:gdLst>
                <a:gd name="T0" fmla="*/ 13222 w 153"/>
                <a:gd name="T1" fmla="*/ 330470 h 208"/>
                <a:gd name="T2" fmla="*/ 0 w 153"/>
                <a:gd name="T3" fmla="*/ 392787 h 208"/>
                <a:gd name="T4" fmla="*/ 56667 w 153"/>
                <a:gd name="T5" fmla="*/ 360684 h 208"/>
                <a:gd name="T6" fmla="*/ 285223 w 153"/>
                <a:gd name="T7" fmla="*/ 39656 h 208"/>
                <a:gd name="T8" fmla="*/ 281445 w 153"/>
                <a:gd name="T9" fmla="*/ 18884 h 208"/>
                <a:gd name="T10" fmla="*/ 262556 w 153"/>
                <a:gd name="T11" fmla="*/ 5665 h 208"/>
                <a:gd name="T12" fmla="*/ 243668 w 153"/>
                <a:gd name="T13" fmla="*/ 7554 h 208"/>
                <a:gd name="T14" fmla="*/ 13222 w 153"/>
                <a:gd name="T15" fmla="*/ 330470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208">
                  <a:moveTo>
                    <a:pt x="7" y="175"/>
                  </a:moveTo>
                  <a:cubicBezTo>
                    <a:pt x="0" y="208"/>
                    <a:pt x="0" y="208"/>
                    <a:pt x="0" y="208"/>
                  </a:cubicBezTo>
                  <a:cubicBezTo>
                    <a:pt x="30" y="191"/>
                    <a:pt x="30" y="191"/>
                    <a:pt x="30" y="191"/>
                  </a:cubicBezTo>
                  <a:cubicBezTo>
                    <a:pt x="151" y="21"/>
                    <a:pt x="151" y="21"/>
                    <a:pt x="151" y="21"/>
                  </a:cubicBezTo>
                  <a:cubicBezTo>
                    <a:pt x="153" y="17"/>
                    <a:pt x="153" y="13"/>
                    <a:pt x="149" y="10"/>
                  </a:cubicBezTo>
                  <a:cubicBezTo>
                    <a:pt x="139" y="3"/>
                    <a:pt x="139" y="3"/>
                    <a:pt x="139" y="3"/>
                  </a:cubicBezTo>
                  <a:cubicBezTo>
                    <a:pt x="136" y="0"/>
                    <a:pt x="131" y="1"/>
                    <a:pt x="129" y="4"/>
                  </a:cubicBezTo>
                  <a:lnTo>
                    <a:pt x="7" y="175"/>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5" name="Freeform 175"/>
            <p:cNvSpPr>
              <a:spLocks/>
            </p:cNvSpPr>
            <p:nvPr/>
          </p:nvSpPr>
          <p:spPr bwMode="auto">
            <a:xfrm>
              <a:off x="2586451" y="5913045"/>
              <a:ext cx="18362" cy="20757"/>
            </a:xfrm>
            <a:custGeom>
              <a:avLst/>
              <a:gdLst>
                <a:gd name="T0" fmla="*/ 5509 w 10"/>
                <a:gd name="T1" fmla="*/ 0 h 11"/>
                <a:gd name="T2" fmla="*/ 0 w 10"/>
                <a:gd name="T3" fmla="*/ 20757 h 11"/>
                <a:gd name="T4" fmla="*/ 18362 w 10"/>
                <a:gd name="T5" fmla="*/ 9435 h 11"/>
                <a:gd name="T6" fmla="*/ 11017 w 10"/>
                <a:gd name="T7" fmla="*/ 3774 h 11"/>
                <a:gd name="T8" fmla="*/ 5509 w 10"/>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3" y="0"/>
                  </a:moveTo>
                  <a:cubicBezTo>
                    <a:pt x="0" y="11"/>
                    <a:pt x="0" y="11"/>
                    <a:pt x="0" y="11"/>
                  </a:cubicBezTo>
                  <a:cubicBezTo>
                    <a:pt x="10" y="5"/>
                    <a:pt x="10" y="5"/>
                    <a:pt x="10" y="5"/>
                  </a:cubicBezTo>
                  <a:cubicBezTo>
                    <a:pt x="9" y="4"/>
                    <a:pt x="8" y="3"/>
                    <a:pt x="6" y="2"/>
                  </a:cubicBezTo>
                  <a:cubicBezTo>
                    <a:pt x="5" y="1"/>
                    <a:pt x="4" y="1"/>
                    <a:pt x="3"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66" name="Freeform 176"/>
            <p:cNvSpPr>
              <a:spLocks/>
            </p:cNvSpPr>
            <p:nvPr/>
          </p:nvSpPr>
          <p:spPr bwMode="auto">
            <a:xfrm>
              <a:off x="2650319" y="5813252"/>
              <a:ext cx="269840" cy="90213"/>
            </a:xfrm>
            <a:custGeom>
              <a:avLst/>
              <a:gdLst>
                <a:gd name="T0" fmla="*/ 269840 w 143"/>
                <a:gd name="T1" fmla="*/ 48865 h 48"/>
                <a:gd name="T2" fmla="*/ 269840 w 143"/>
                <a:gd name="T3" fmla="*/ 48865 h 48"/>
                <a:gd name="T4" fmla="*/ 230213 w 143"/>
                <a:gd name="T5" fmla="*/ 88334 h 48"/>
                <a:gd name="T6" fmla="*/ 37740 w 143"/>
                <a:gd name="T7" fmla="*/ 77057 h 48"/>
                <a:gd name="T8" fmla="*/ 0 w 143"/>
                <a:gd name="T9" fmla="*/ 37589 h 48"/>
                <a:gd name="T10" fmla="*/ 0 w 143"/>
                <a:gd name="T11" fmla="*/ 37589 h 48"/>
                <a:gd name="T12" fmla="*/ 37740 w 143"/>
                <a:gd name="T13" fmla="*/ 0 h 48"/>
                <a:gd name="T14" fmla="*/ 230213 w 143"/>
                <a:gd name="T15" fmla="*/ 11277 h 48"/>
                <a:gd name="T16" fmla="*/ 269840 w 143"/>
                <a:gd name="T17" fmla="*/ 4886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48">
                  <a:moveTo>
                    <a:pt x="143" y="26"/>
                  </a:moveTo>
                  <a:cubicBezTo>
                    <a:pt x="143" y="26"/>
                    <a:pt x="143" y="26"/>
                    <a:pt x="143" y="26"/>
                  </a:cubicBezTo>
                  <a:cubicBezTo>
                    <a:pt x="143" y="37"/>
                    <a:pt x="134" y="48"/>
                    <a:pt x="122" y="47"/>
                  </a:cubicBezTo>
                  <a:cubicBezTo>
                    <a:pt x="20" y="41"/>
                    <a:pt x="20" y="41"/>
                    <a:pt x="20" y="41"/>
                  </a:cubicBezTo>
                  <a:cubicBezTo>
                    <a:pt x="9" y="40"/>
                    <a:pt x="0" y="32"/>
                    <a:pt x="0" y="20"/>
                  </a:cubicBezTo>
                  <a:cubicBezTo>
                    <a:pt x="0" y="20"/>
                    <a:pt x="0" y="20"/>
                    <a:pt x="0" y="20"/>
                  </a:cubicBezTo>
                  <a:cubicBezTo>
                    <a:pt x="0" y="9"/>
                    <a:pt x="9" y="0"/>
                    <a:pt x="20" y="0"/>
                  </a:cubicBezTo>
                  <a:cubicBezTo>
                    <a:pt x="122" y="6"/>
                    <a:pt x="122" y="6"/>
                    <a:pt x="122" y="6"/>
                  </a:cubicBezTo>
                  <a:cubicBezTo>
                    <a:pt x="133" y="6"/>
                    <a:pt x="143" y="15"/>
                    <a:pt x="143" y="2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4" name="组合 1263"/>
          <p:cNvGrpSpPr>
            <a:grpSpLocks/>
          </p:cNvGrpSpPr>
          <p:nvPr/>
        </p:nvGrpSpPr>
        <p:grpSpPr bwMode="auto">
          <a:xfrm>
            <a:off x="3946525" y="5397500"/>
            <a:ext cx="1106488" cy="1108075"/>
            <a:chOff x="3341685" y="5348613"/>
            <a:chExt cx="1106505" cy="1108107"/>
          </a:xfrm>
        </p:grpSpPr>
        <p:sp>
          <p:nvSpPr>
            <p:cNvPr id="50317" name="Oval 177"/>
            <p:cNvSpPr>
              <a:spLocks noChangeArrowheads="1"/>
            </p:cNvSpPr>
            <p:nvPr/>
          </p:nvSpPr>
          <p:spPr bwMode="auto">
            <a:xfrm>
              <a:off x="3341685" y="5348613"/>
              <a:ext cx="1106505" cy="1108107"/>
            </a:xfrm>
            <a:prstGeom prst="ellipse">
              <a:avLst/>
            </a:pr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18" name="Freeform 178"/>
            <p:cNvSpPr>
              <a:spLocks/>
            </p:cNvSpPr>
            <p:nvPr/>
          </p:nvSpPr>
          <p:spPr bwMode="auto">
            <a:xfrm>
              <a:off x="3498160" y="5739804"/>
              <a:ext cx="792756" cy="530103"/>
            </a:xfrm>
            <a:custGeom>
              <a:avLst/>
              <a:gdLst>
                <a:gd name="T0" fmla="*/ 79276 w 420"/>
                <a:gd name="T1" fmla="*/ 0 h 281"/>
                <a:gd name="T2" fmla="*/ 713480 w 420"/>
                <a:gd name="T3" fmla="*/ 0 h 281"/>
                <a:gd name="T4" fmla="*/ 792756 w 420"/>
                <a:gd name="T5" fmla="*/ 79232 h 281"/>
                <a:gd name="T6" fmla="*/ 792756 w 420"/>
                <a:gd name="T7" fmla="*/ 450871 h 281"/>
                <a:gd name="T8" fmla="*/ 713480 w 420"/>
                <a:gd name="T9" fmla="*/ 530103 h 281"/>
                <a:gd name="T10" fmla="*/ 79276 w 420"/>
                <a:gd name="T11" fmla="*/ 530103 h 281"/>
                <a:gd name="T12" fmla="*/ 0 w 420"/>
                <a:gd name="T13" fmla="*/ 450871 h 281"/>
                <a:gd name="T14" fmla="*/ 0 w 420"/>
                <a:gd name="T15" fmla="*/ 79232 h 281"/>
                <a:gd name="T16" fmla="*/ 79276 w 420"/>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0" h="281">
                  <a:moveTo>
                    <a:pt x="42" y="0"/>
                  </a:moveTo>
                  <a:cubicBezTo>
                    <a:pt x="378" y="0"/>
                    <a:pt x="378" y="0"/>
                    <a:pt x="378" y="0"/>
                  </a:cubicBezTo>
                  <a:cubicBezTo>
                    <a:pt x="401" y="0"/>
                    <a:pt x="420" y="19"/>
                    <a:pt x="420" y="42"/>
                  </a:cubicBezTo>
                  <a:cubicBezTo>
                    <a:pt x="420" y="239"/>
                    <a:pt x="420" y="239"/>
                    <a:pt x="420" y="239"/>
                  </a:cubicBezTo>
                  <a:cubicBezTo>
                    <a:pt x="420" y="262"/>
                    <a:pt x="401" y="281"/>
                    <a:pt x="378" y="281"/>
                  </a:cubicBezTo>
                  <a:cubicBezTo>
                    <a:pt x="42" y="281"/>
                    <a:pt x="42" y="281"/>
                    <a:pt x="42" y="281"/>
                  </a:cubicBezTo>
                  <a:cubicBezTo>
                    <a:pt x="19" y="281"/>
                    <a:pt x="0" y="262"/>
                    <a:pt x="0" y="239"/>
                  </a:cubicBezTo>
                  <a:cubicBezTo>
                    <a:pt x="0" y="42"/>
                    <a:pt x="0" y="42"/>
                    <a:pt x="0" y="42"/>
                  </a:cubicBezTo>
                  <a:cubicBezTo>
                    <a:pt x="0" y="19"/>
                    <a:pt x="19" y="0"/>
                    <a:pt x="42"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9" name="Freeform 179"/>
            <p:cNvSpPr>
              <a:spLocks/>
            </p:cNvSpPr>
            <p:nvPr/>
          </p:nvSpPr>
          <p:spPr bwMode="auto">
            <a:xfrm>
              <a:off x="3758420" y="5612866"/>
              <a:ext cx="272235" cy="166056"/>
            </a:xfrm>
            <a:custGeom>
              <a:avLst/>
              <a:gdLst>
                <a:gd name="T0" fmla="*/ 24577 w 144"/>
                <a:gd name="T1" fmla="*/ 0 h 88"/>
                <a:gd name="T2" fmla="*/ 247658 w 144"/>
                <a:gd name="T3" fmla="*/ 0 h 88"/>
                <a:gd name="T4" fmla="*/ 272235 w 144"/>
                <a:gd name="T5" fmla="*/ 24531 h 88"/>
                <a:gd name="T6" fmla="*/ 272235 w 144"/>
                <a:gd name="T7" fmla="*/ 141525 h 88"/>
                <a:gd name="T8" fmla="*/ 247658 w 144"/>
                <a:gd name="T9" fmla="*/ 166056 h 88"/>
                <a:gd name="T10" fmla="*/ 240096 w 144"/>
                <a:gd name="T11" fmla="*/ 166056 h 88"/>
                <a:gd name="T12" fmla="*/ 240096 w 144"/>
                <a:gd name="T13" fmla="*/ 52836 h 88"/>
                <a:gd name="T14" fmla="*/ 224972 w 144"/>
                <a:gd name="T15" fmla="*/ 37740 h 88"/>
                <a:gd name="T16" fmla="*/ 47263 w 144"/>
                <a:gd name="T17" fmla="*/ 37740 h 88"/>
                <a:gd name="T18" fmla="*/ 32139 w 144"/>
                <a:gd name="T19" fmla="*/ 52836 h 88"/>
                <a:gd name="T20" fmla="*/ 32139 w 144"/>
                <a:gd name="T21" fmla="*/ 166056 h 88"/>
                <a:gd name="T22" fmla="*/ 24577 w 144"/>
                <a:gd name="T23" fmla="*/ 166056 h 88"/>
                <a:gd name="T24" fmla="*/ 0 w 144"/>
                <a:gd name="T25" fmla="*/ 141525 h 88"/>
                <a:gd name="T26" fmla="*/ 0 w 144"/>
                <a:gd name="T27" fmla="*/ 24531 h 88"/>
                <a:gd name="T28" fmla="*/ 24577 w 144"/>
                <a:gd name="T29" fmla="*/ 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4" h="88">
                  <a:moveTo>
                    <a:pt x="13" y="0"/>
                  </a:moveTo>
                  <a:cubicBezTo>
                    <a:pt x="131" y="0"/>
                    <a:pt x="131" y="0"/>
                    <a:pt x="131" y="0"/>
                  </a:cubicBezTo>
                  <a:cubicBezTo>
                    <a:pt x="138" y="0"/>
                    <a:pt x="144" y="6"/>
                    <a:pt x="144" y="13"/>
                  </a:cubicBezTo>
                  <a:cubicBezTo>
                    <a:pt x="144" y="75"/>
                    <a:pt x="144" y="75"/>
                    <a:pt x="144" y="75"/>
                  </a:cubicBezTo>
                  <a:cubicBezTo>
                    <a:pt x="144" y="82"/>
                    <a:pt x="138" y="88"/>
                    <a:pt x="131" y="88"/>
                  </a:cubicBezTo>
                  <a:cubicBezTo>
                    <a:pt x="127" y="88"/>
                    <a:pt x="127" y="88"/>
                    <a:pt x="127" y="88"/>
                  </a:cubicBezTo>
                  <a:cubicBezTo>
                    <a:pt x="127" y="28"/>
                    <a:pt x="127" y="28"/>
                    <a:pt x="127" y="28"/>
                  </a:cubicBezTo>
                  <a:cubicBezTo>
                    <a:pt x="127" y="24"/>
                    <a:pt x="123" y="20"/>
                    <a:pt x="119" y="20"/>
                  </a:cubicBezTo>
                  <a:cubicBezTo>
                    <a:pt x="25" y="20"/>
                    <a:pt x="25" y="20"/>
                    <a:pt x="25" y="20"/>
                  </a:cubicBezTo>
                  <a:cubicBezTo>
                    <a:pt x="21" y="20"/>
                    <a:pt x="17" y="24"/>
                    <a:pt x="17" y="28"/>
                  </a:cubicBezTo>
                  <a:cubicBezTo>
                    <a:pt x="17" y="88"/>
                    <a:pt x="17" y="88"/>
                    <a:pt x="17" y="88"/>
                  </a:cubicBezTo>
                  <a:cubicBezTo>
                    <a:pt x="13" y="88"/>
                    <a:pt x="13" y="88"/>
                    <a:pt x="13" y="88"/>
                  </a:cubicBezTo>
                  <a:cubicBezTo>
                    <a:pt x="6" y="88"/>
                    <a:pt x="0" y="82"/>
                    <a:pt x="0" y="75"/>
                  </a:cubicBezTo>
                  <a:cubicBezTo>
                    <a:pt x="0" y="13"/>
                    <a:pt x="0" y="13"/>
                    <a:pt x="0" y="13"/>
                  </a:cubicBezTo>
                  <a:cubicBezTo>
                    <a:pt x="0" y="6"/>
                    <a:pt x="6" y="0"/>
                    <a:pt x="13"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0" name="Freeform 180"/>
            <p:cNvSpPr>
              <a:spLocks/>
            </p:cNvSpPr>
            <p:nvPr/>
          </p:nvSpPr>
          <p:spPr bwMode="auto">
            <a:xfrm>
              <a:off x="3545262" y="5739804"/>
              <a:ext cx="698551" cy="348878"/>
            </a:xfrm>
            <a:custGeom>
              <a:avLst/>
              <a:gdLst>
                <a:gd name="T0" fmla="*/ 32096 w 370"/>
                <a:gd name="T1" fmla="*/ 0 h 185"/>
                <a:gd name="T2" fmla="*/ 666455 w 370"/>
                <a:gd name="T3" fmla="*/ 0 h 185"/>
                <a:gd name="T4" fmla="*/ 698551 w 370"/>
                <a:gd name="T5" fmla="*/ 7543 h 185"/>
                <a:gd name="T6" fmla="*/ 698551 w 370"/>
                <a:gd name="T7" fmla="*/ 277217 h 185"/>
                <a:gd name="T8" fmla="*/ 628696 w 370"/>
                <a:gd name="T9" fmla="*/ 348878 h 185"/>
                <a:gd name="T10" fmla="*/ 69855 w 370"/>
                <a:gd name="T11" fmla="*/ 348878 h 185"/>
                <a:gd name="T12" fmla="*/ 0 w 370"/>
                <a:gd name="T13" fmla="*/ 277217 h 185"/>
                <a:gd name="T14" fmla="*/ 0 w 370"/>
                <a:gd name="T15" fmla="*/ 7543 h 185"/>
                <a:gd name="T16" fmla="*/ 32096 w 370"/>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0" h="185">
                  <a:moveTo>
                    <a:pt x="17" y="0"/>
                  </a:moveTo>
                  <a:cubicBezTo>
                    <a:pt x="353" y="0"/>
                    <a:pt x="353" y="0"/>
                    <a:pt x="353" y="0"/>
                  </a:cubicBezTo>
                  <a:cubicBezTo>
                    <a:pt x="359" y="0"/>
                    <a:pt x="365" y="1"/>
                    <a:pt x="370" y="4"/>
                  </a:cubicBezTo>
                  <a:cubicBezTo>
                    <a:pt x="370" y="147"/>
                    <a:pt x="370" y="147"/>
                    <a:pt x="370" y="147"/>
                  </a:cubicBezTo>
                  <a:cubicBezTo>
                    <a:pt x="370" y="168"/>
                    <a:pt x="354" y="185"/>
                    <a:pt x="333" y="185"/>
                  </a:cubicBezTo>
                  <a:cubicBezTo>
                    <a:pt x="37" y="185"/>
                    <a:pt x="37" y="185"/>
                    <a:pt x="37" y="185"/>
                  </a:cubicBezTo>
                  <a:cubicBezTo>
                    <a:pt x="16" y="185"/>
                    <a:pt x="0" y="168"/>
                    <a:pt x="0" y="147"/>
                  </a:cubicBezTo>
                  <a:cubicBezTo>
                    <a:pt x="0" y="4"/>
                    <a:pt x="0" y="4"/>
                    <a:pt x="0" y="4"/>
                  </a:cubicBezTo>
                  <a:cubicBezTo>
                    <a:pt x="5" y="1"/>
                    <a:pt x="11" y="0"/>
                    <a:pt x="17" y="0"/>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1" name="Freeform 181"/>
            <p:cNvSpPr>
              <a:spLocks/>
            </p:cNvSpPr>
            <p:nvPr/>
          </p:nvSpPr>
          <p:spPr bwMode="auto">
            <a:xfrm>
              <a:off x="3681779" y="6019225"/>
              <a:ext cx="90213" cy="137316"/>
            </a:xfrm>
            <a:custGeom>
              <a:avLst/>
              <a:gdLst>
                <a:gd name="T0" fmla="*/ 86454 w 48"/>
                <a:gd name="T1" fmla="*/ 24454 h 73"/>
                <a:gd name="T2" fmla="*/ 71419 w 48"/>
                <a:gd name="T3" fmla="*/ 116625 h 73"/>
                <a:gd name="T4" fmla="*/ 18794 w 48"/>
                <a:gd name="T5" fmla="*/ 116625 h 73"/>
                <a:gd name="T6" fmla="*/ 3759 w 48"/>
                <a:gd name="T7" fmla="*/ 24454 h 73"/>
                <a:gd name="T8" fmla="*/ 86454 w 48"/>
                <a:gd name="T9" fmla="*/ 2445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73">
                  <a:moveTo>
                    <a:pt x="46" y="13"/>
                  </a:moveTo>
                  <a:cubicBezTo>
                    <a:pt x="38" y="62"/>
                    <a:pt x="38" y="62"/>
                    <a:pt x="38" y="62"/>
                  </a:cubicBezTo>
                  <a:cubicBezTo>
                    <a:pt x="36" y="73"/>
                    <a:pt x="12" y="73"/>
                    <a:pt x="10" y="62"/>
                  </a:cubicBezTo>
                  <a:cubicBezTo>
                    <a:pt x="2" y="13"/>
                    <a:pt x="2" y="13"/>
                    <a:pt x="2" y="13"/>
                  </a:cubicBezTo>
                  <a:cubicBezTo>
                    <a:pt x="0" y="0"/>
                    <a:pt x="48" y="0"/>
                    <a:pt x="46" y="13"/>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2" name="Freeform 182"/>
            <p:cNvSpPr>
              <a:spLocks/>
            </p:cNvSpPr>
            <p:nvPr/>
          </p:nvSpPr>
          <p:spPr bwMode="auto">
            <a:xfrm>
              <a:off x="4017882" y="6019225"/>
              <a:ext cx="90213" cy="137316"/>
            </a:xfrm>
            <a:custGeom>
              <a:avLst/>
              <a:gdLst>
                <a:gd name="T0" fmla="*/ 86454 w 48"/>
                <a:gd name="T1" fmla="*/ 24454 h 73"/>
                <a:gd name="T2" fmla="*/ 71419 w 48"/>
                <a:gd name="T3" fmla="*/ 116625 h 73"/>
                <a:gd name="T4" fmla="*/ 18794 w 48"/>
                <a:gd name="T5" fmla="*/ 116625 h 73"/>
                <a:gd name="T6" fmla="*/ 3759 w 48"/>
                <a:gd name="T7" fmla="*/ 24454 h 73"/>
                <a:gd name="T8" fmla="*/ 86454 w 48"/>
                <a:gd name="T9" fmla="*/ 2445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73">
                  <a:moveTo>
                    <a:pt x="46" y="13"/>
                  </a:moveTo>
                  <a:cubicBezTo>
                    <a:pt x="38" y="62"/>
                    <a:pt x="38" y="62"/>
                    <a:pt x="38" y="62"/>
                  </a:cubicBezTo>
                  <a:cubicBezTo>
                    <a:pt x="36" y="73"/>
                    <a:pt x="11" y="73"/>
                    <a:pt x="10" y="62"/>
                  </a:cubicBezTo>
                  <a:cubicBezTo>
                    <a:pt x="2" y="13"/>
                    <a:pt x="2" y="13"/>
                    <a:pt x="2" y="13"/>
                  </a:cubicBezTo>
                  <a:cubicBezTo>
                    <a:pt x="0" y="0"/>
                    <a:pt x="48" y="0"/>
                    <a:pt x="46" y="13"/>
                  </a:cubicBez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3" name="Freeform 183"/>
            <p:cNvSpPr>
              <a:spLocks/>
            </p:cNvSpPr>
            <p:nvPr/>
          </p:nvSpPr>
          <p:spPr bwMode="auto">
            <a:xfrm>
              <a:off x="3828675" y="5351008"/>
              <a:ext cx="150887" cy="177233"/>
            </a:xfrm>
            <a:custGeom>
              <a:avLst/>
              <a:gdLst>
                <a:gd name="T0" fmla="*/ 147115 w 80"/>
                <a:gd name="T1" fmla="*/ 177233 h 94"/>
                <a:gd name="T2" fmla="*/ 150887 w 80"/>
                <a:gd name="T3" fmla="*/ 15084 h 94"/>
                <a:gd name="T4" fmla="*/ 24519 w 80"/>
                <a:gd name="T5" fmla="*/ 0 h 94"/>
                <a:gd name="T6" fmla="*/ 18861 w 80"/>
                <a:gd name="T7" fmla="*/ 0 h 94"/>
                <a:gd name="T8" fmla="*/ 0 w 80"/>
                <a:gd name="T9" fmla="*/ 9427 h 94"/>
                <a:gd name="T10" fmla="*/ 0 w 80"/>
                <a:gd name="T11" fmla="*/ 154608 h 94"/>
                <a:gd name="T12" fmla="*/ 147115 w 80"/>
                <a:gd name="T13" fmla="*/ 17723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4">
                  <a:moveTo>
                    <a:pt x="78" y="94"/>
                  </a:moveTo>
                  <a:cubicBezTo>
                    <a:pt x="80" y="8"/>
                    <a:pt x="80" y="8"/>
                    <a:pt x="80" y="8"/>
                  </a:cubicBezTo>
                  <a:cubicBezTo>
                    <a:pt x="13" y="0"/>
                    <a:pt x="13" y="0"/>
                    <a:pt x="13" y="0"/>
                  </a:cubicBezTo>
                  <a:cubicBezTo>
                    <a:pt x="12" y="0"/>
                    <a:pt x="11" y="0"/>
                    <a:pt x="10" y="0"/>
                  </a:cubicBezTo>
                  <a:cubicBezTo>
                    <a:pt x="7" y="2"/>
                    <a:pt x="3" y="3"/>
                    <a:pt x="0" y="5"/>
                  </a:cubicBezTo>
                  <a:cubicBezTo>
                    <a:pt x="0" y="82"/>
                    <a:pt x="0" y="82"/>
                    <a:pt x="0" y="82"/>
                  </a:cubicBezTo>
                  <a:lnTo>
                    <a:pt x="78" y="94"/>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4" name="Freeform 184"/>
            <p:cNvSpPr>
              <a:spLocks/>
            </p:cNvSpPr>
            <p:nvPr/>
          </p:nvSpPr>
          <p:spPr bwMode="auto">
            <a:xfrm>
              <a:off x="3930863" y="5430045"/>
              <a:ext cx="116558" cy="209167"/>
            </a:xfrm>
            <a:custGeom>
              <a:avLst/>
              <a:gdLst>
                <a:gd name="T0" fmla="*/ 105278 w 62"/>
                <a:gd name="T1" fmla="*/ 146982 h 111"/>
                <a:gd name="T2" fmla="*/ 75199 w 62"/>
                <a:gd name="T3" fmla="*/ 56532 h 111"/>
                <a:gd name="T4" fmla="*/ 13160 w 62"/>
                <a:gd name="T5" fmla="*/ 9422 h 111"/>
                <a:gd name="T6" fmla="*/ 18800 w 62"/>
                <a:gd name="T7" fmla="*/ 82913 h 111"/>
                <a:gd name="T8" fmla="*/ 62039 w 62"/>
                <a:gd name="T9" fmla="*/ 158289 h 111"/>
                <a:gd name="T10" fmla="*/ 112798 w 62"/>
                <a:gd name="T11" fmla="*/ 197861 h 111"/>
                <a:gd name="T12" fmla="*/ 105278 w 62"/>
                <a:gd name="T13" fmla="*/ 14698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11">
                  <a:moveTo>
                    <a:pt x="56" y="78"/>
                  </a:moveTo>
                  <a:cubicBezTo>
                    <a:pt x="40" y="30"/>
                    <a:pt x="40" y="30"/>
                    <a:pt x="40" y="30"/>
                  </a:cubicBezTo>
                  <a:cubicBezTo>
                    <a:pt x="38" y="22"/>
                    <a:pt x="15" y="0"/>
                    <a:pt x="7" y="5"/>
                  </a:cubicBezTo>
                  <a:cubicBezTo>
                    <a:pt x="0" y="11"/>
                    <a:pt x="6" y="37"/>
                    <a:pt x="10" y="44"/>
                  </a:cubicBezTo>
                  <a:cubicBezTo>
                    <a:pt x="33" y="84"/>
                    <a:pt x="33" y="84"/>
                    <a:pt x="33" y="84"/>
                  </a:cubicBezTo>
                  <a:cubicBezTo>
                    <a:pt x="43" y="101"/>
                    <a:pt x="52" y="111"/>
                    <a:pt x="60" y="105"/>
                  </a:cubicBezTo>
                  <a:cubicBezTo>
                    <a:pt x="62" y="104"/>
                    <a:pt x="62" y="94"/>
                    <a:pt x="56" y="7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5" name="Freeform 185"/>
            <p:cNvSpPr>
              <a:spLocks/>
            </p:cNvSpPr>
            <p:nvPr/>
          </p:nvSpPr>
          <p:spPr bwMode="auto">
            <a:xfrm>
              <a:off x="3791153" y="5395716"/>
              <a:ext cx="213158" cy="330516"/>
            </a:xfrm>
            <a:custGeom>
              <a:avLst/>
              <a:gdLst>
                <a:gd name="T0" fmla="*/ 152795 w 113"/>
                <a:gd name="T1" fmla="*/ 298409 h 175"/>
                <a:gd name="T2" fmla="*/ 154681 w 113"/>
                <a:gd name="T3" fmla="*/ 300297 h 175"/>
                <a:gd name="T4" fmla="*/ 101863 w 113"/>
                <a:gd name="T5" fmla="*/ 296520 h 175"/>
                <a:gd name="T6" fmla="*/ 49045 w 113"/>
                <a:gd name="T7" fmla="*/ 300297 h 175"/>
                <a:gd name="T8" fmla="*/ 0 w 113"/>
                <a:gd name="T9" fmla="*/ 292743 h 175"/>
                <a:gd name="T10" fmla="*/ 0 w 113"/>
                <a:gd name="T11" fmla="*/ 168091 h 175"/>
                <a:gd name="T12" fmla="*/ 33954 w 113"/>
                <a:gd name="T13" fmla="*/ 64215 h 175"/>
                <a:gd name="T14" fmla="*/ 177317 w 113"/>
                <a:gd name="T15" fmla="*/ 37773 h 175"/>
                <a:gd name="T16" fmla="*/ 207499 w 113"/>
                <a:gd name="T17" fmla="*/ 88767 h 175"/>
                <a:gd name="T18" fmla="*/ 209385 w 113"/>
                <a:gd name="T19" fmla="*/ 292743 h 175"/>
                <a:gd name="T20" fmla="*/ 152795 w 113"/>
                <a:gd name="T21" fmla="*/ 298409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75">
                  <a:moveTo>
                    <a:pt x="81" y="158"/>
                  </a:moveTo>
                  <a:cubicBezTo>
                    <a:pt x="82" y="159"/>
                    <a:pt x="82" y="159"/>
                    <a:pt x="82" y="159"/>
                  </a:cubicBezTo>
                  <a:cubicBezTo>
                    <a:pt x="74" y="171"/>
                    <a:pt x="56" y="170"/>
                    <a:pt x="54" y="157"/>
                  </a:cubicBezTo>
                  <a:cubicBezTo>
                    <a:pt x="48" y="170"/>
                    <a:pt x="30" y="170"/>
                    <a:pt x="26" y="159"/>
                  </a:cubicBezTo>
                  <a:cubicBezTo>
                    <a:pt x="19" y="171"/>
                    <a:pt x="0" y="169"/>
                    <a:pt x="0" y="155"/>
                  </a:cubicBezTo>
                  <a:cubicBezTo>
                    <a:pt x="0" y="89"/>
                    <a:pt x="0" y="89"/>
                    <a:pt x="0" y="89"/>
                  </a:cubicBezTo>
                  <a:cubicBezTo>
                    <a:pt x="0" y="71"/>
                    <a:pt x="10" y="45"/>
                    <a:pt x="18" y="34"/>
                  </a:cubicBezTo>
                  <a:cubicBezTo>
                    <a:pt x="42" y="0"/>
                    <a:pt x="84" y="7"/>
                    <a:pt x="94" y="20"/>
                  </a:cubicBezTo>
                  <a:cubicBezTo>
                    <a:pt x="103" y="31"/>
                    <a:pt x="110" y="37"/>
                    <a:pt x="110" y="47"/>
                  </a:cubicBezTo>
                  <a:cubicBezTo>
                    <a:pt x="111" y="155"/>
                    <a:pt x="111" y="155"/>
                    <a:pt x="111" y="155"/>
                  </a:cubicBezTo>
                  <a:cubicBezTo>
                    <a:pt x="113" y="175"/>
                    <a:pt x="83" y="174"/>
                    <a:pt x="81" y="15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6" name="Freeform 186"/>
            <p:cNvSpPr>
              <a:spLocks noEditPoints="1"/>
            </p:cNvSpPr>
            <p:nvPr/>
          </p:nvSpPr>
          <p:spPr bwMode="auto">
            <a:xfrm>
              <a:off x="3838255" y="5636018"/>
              <a:ext cx="107776" cy="65465"/>
            </a:xfrm>
            <a:custGeom>
              <a:avLst/>
              <a:gdLst>
                <a:gd name="T0" fmla="*/ 0 w 57"/>
                <a:gd name="T1" fmla="*/ 18704 h 35"/>
                <a:gd name="T2" fmla="*/ 0 w 57"/>
                <a:gd name="T3" fmla="*/ 63595 h 35"/>
                <a:gd name="T4" fmla="*/ 1891 w 57"/>
                <a:gd name="T5" fmla="*/ 59854 h 35"/>
                <a:gd name="T6" fmla="*/ 5672 w 57"/>
                <a:gd name="T7" fmla="*/ 65465 h 35"/>
                <a:gd name="T8" fmla="*/ 0 w 57"/>
                <a:gd name="T9" fmla="*/ 18704 h 35"/>
                <a:gd name="T10" fmla="*/ 107776 w 57"/>
                <a:gd name="T11" fmla="*/ 59854 h 35"/>
                <a:gd name="T12" fmla="*/ 102104 w 57"/>
                <a:gd name="T13" fmla="*/ 65465 h 35"/>
                <a:gd name="T14" fmla="*/ 103994 w 57"/>
                <a:gd name="T15" fmla="*/ 0 h 35"/>
                <a:gd name="T16" fmla="*/ 107776 w 57"/>
                <a:gd name="T17" fmla="*/ 59854 h 35"/>
                <a:gd name="T18" fmla="*/ 107776 w 57"/>
                <a:gd name="T19" fmla="*/ 59854 h 35"/>
                <a:gd name="T20" fmla="*/ 58615 w 57"/>
                <a:gd name="T21" fmla="*/ 65465 h 35"/>
                <a:gd name="T22" fmla="*/ 54833 w 57"/>
                <a:gd name="T23" fmla="*/ 56113 h 35"/>
                <a:gd name="T24" fmla="*/ 52943 w 57"/>
                <a:gd name="T25" fmla="*/ 59854 h 35"/>
                <a:gd name="T26" fmla="*/ 52943 w 57"/>
                <a:gd name="T27" fmla="*/ 7482 h 35"/>
                <a:gd name="T28" fmla="*/ 58615 w 57"/>
                <a:gd name="T29" fmla="*/ 65465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10"/>
                  </a:moveTo>
                  <a:cubicBezTo>
                    <a:pt x="0" y="10"/>
                    <a:pt x="0" y="23"/>
                    <a:pt x="0" y="34"/>
                  </a:cubicBezTo>
                  <a:cubicBezTo>
                    <a:pt x="0" y="34"/>
                    <a:pt x="1" y="33"/>
                    <a:pt x="1" y="32"/>
                  </a:cubicBezTo>
                  <a:cubicBezTo>
                    <a:pt x="2" y="33"/>
                    <a:pt x="2" y="34"/>
                    <a:pt x="3" y="35"/>
                  </a:cubicBezTo>
                  <a:cubicBezTo>
                    <a:pt x="2" y="23"/>
                    <a:pt x="0" y="10"/>
                    <a:pt x="0" y="10"/>
                  </a:cubicBezTo>
                  <a:close/>
                  <a:moveTo>
                    <a:pt x="57" y="32"/>
                  </a:moveTo>
                  <a:cubicBezTo>
                    <a:pt x="56" y="33"/>
                    <a:pt x="55" y="34"/>
                    <a:pt x="54" y="35"/>
                  </a:cubicBezTo>
                  <a:cubicBezTo>
                    <a:pt x="54" y="22"/>
                    <a:pt x="55" y="0"/>
                    <a:pt x="55" y="0"/>
                  </a:cubicBezTo>
                  <a:cubicBezTo>
                    <a:pt x="55" y="0"/>
                    <a:pt x="57" y="22"/>
                    <a:pt x="57" y="32"/>
                  </a:cubicBezTo>
                  <a:cubicBezTo>
                    <a:pt x="57" y="32"/>
                    <a:pt x="57" y="32"/>
                    <a:pt x="57" y="32"/>
                  </a:cubicBezTo>
                  <a:close/>
                  <a:moveTo>
                    <a:pt x="31" y="35"/>
                  </a:moveTo>
                  <a:cubicBezTo>
                    <a:pt x="30" y="33"/>
                    <a:pt x="29" y="32"/>
                    <a:pt x="29" y="30"/>
                  </a:cubicBezTo>
                  <a:cubicBezTo>
                    <a:pt x="29" y="31"/>
                    <a:pt x="28" y="31"/>
                    <a:pt x="28" y="32"/>
                  </a:cubicBezTo>
                  <a:cubicBezTo>
                    <a:pt x="28" y="19"/>
                    <a:pt x="28" y="4"/>
                    <a:pt x="28" y="4"/>
                  </a:cubicBezTo>
                  <a:cubicBezTo>
                    <a:pt x="28" y="4"/>
                    <a:pt x="30" y="23"/>
                    <a:pt x="31" y="35"/>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7" name="Freeform 187"/>
            <p:cNvSpPr>
              <a:spLocks/>
            </p:cNvSpPr>
            <p:nvPr/>
          </p:nvSpPr>
          <p:spPr bwMode="auto">
            <a:xfrm>
              <a:off x="3998722" y="5554587"/>
              <a:ext cx="9580" cy="55086"/>
            </a:xfrm>
            <a:custGeom>
              <a:avLst/>
              <a:gdLst>
                <a:gd name="T0" fmla="*/ 1916 w 5"/>
                <a:gd name="T1" fmla="*/ 47488 h 29"/>
                <a:gd name="T2" fmla="*/ 0 w 5"/>
                <a:gd name="T3" fmla="*/ 0 h 29"/>
                <a:gd name="T4" fmla="*/ 9580 w 5"/>
                <a:gd name="T5" fmla="*/ 55086 h 29"/>
                <a:gd name="T6" fmla="*/ 1916 w 5"/>
                <a:gd name="T7" fmla="*/ 474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9">
                  <a:moveTo>
                    <a:pt x="1" y="25"/>
                  </a:moveTo>
                  <a:cubicBezTo>
                    <a:pt x="0" y="0"/>
                    <a:pt x="0" y="0"/>
                    <a:pt x="0" y="0"/>
                  </a:cubicBezTo>
                  <a:cubicBezTo>
                    <a:pt x="5" y="29"/>
                    <a:pt x="5" y="29"/>
                    <a:pt x="5" y="29"/>
                  </a:cubicBezTo>
                  <a:cubicBezTo>
                    <a:pt x="4" y="29"/>
                    <a:pt x="3" y="27"/>
                    <a:pt x="1" y="25"/>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28" name="Freeform 188"/>
            <p:cNvSpPr>
              <a:spLocks/>
            </p:cNvSpPr>
            <p:nvPr/>
          </p:nvSpPr>
          <p:spPr bwMode="auto">
            <a:xfrm>
              <a:off x="3809514" y="5348613"/>
              <a:ext cx="193199" cy="77440"/>
            </a:xfrm>
            <a:custGeom>
              <a:avLst/>
              <a:gdLst>
                <a:gd name="T0" fmla="*/ 193199 w 102"/>
                <a:gd name="T1" fmla="*/ 11333 h 41"/>
                <a:gd name="T2" fmla="*/ 193199 w 102"/>
                <a:gd name="T3" fmla="*/ 77440 h 41"/>
                <a:gd name="T4" fmla="*/ 0 w 102"/>
                <a:gd name="T5" fmla="*/ 77440 h 41"/>
                <a:gd name="T6" fmla="*/ 0 w 102"/>
                <a:gd name="T7" fmla="*/ 7555 h 41"/>
                <a:gd name="T8" fmla="*/ 85235 w 102"/>
                <a:gd name="T9" fmla="*/ 0 h 41"/>
                <a:gd name="T10" fmla="*/ 193199 w 102"/>
                <a:gd name="T11" fmla="*/ 11333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41">
                  <a:moveTo>
                    <a:pt x="102" y="6"/>
                  </a:moveTo>
                  <a:cubicBezTo>
                    <a:pt x="102" y="41"/>
                    <a:pt x="102" y="41"/>
                    <a:pt x="102" y="41"/>
                  </a:cubicBezTo>
                  <a:cubicBezTo>
                    <a:pt x="0" y="41"/>
                    <a:pt x="0" y="41"/>
                    <a:pt x="0" y="41"/>
                  </a:cubicBezTo>
                  <a:cubicBezTo>
                    <a:pt x="0" y="4"/>
                    <a:pt x="0" y="4"/>
                    <a:pt x="0" y="4"/>
                  </a:cubicBezTo>
                  <a:cubicBezTo>
                    <a:pt x="15" y="1"/>
                    <a:pt x="30" y="0"/>
                    <a:pt x="45" y="0"/>
                  </a:cubicBezTo>
                  <a:cubicBezTo>
                    <a:pt x="64" y="0"/>
                    <a:pt x="83" y="2"/>
                    <a:pt x="102" y="6"/>
                  </a:cubicBez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5" name="组合 1276"/>
          <p:cNvGrpSpPr>
            <a:grpSpLocks/>
          </p:cNvGrpSpPr>
          <p:nvPr/>
        </p:nvGrpSpPr>
        <p:grpSpPr bwMode="auto">
          <a:xfrm>
            <a:off x="792163" y="5397500"/>
            <a:ext cx="1108075" cy="1108075"/>
            <a:chOff x="747066" y="5348613"/>
            <a:chExt cx="1108900" cy="1108107"/>
          </a:xfrm>
        </p:grpSpPr>
        <p:sp>
          <p:nvSpPr>
            <p:cNvPr id="50307" name="Oval 189"/>
            <p:cNvSpPr>
              <a:spLocks noChangeArrowheads="1"/>
            </p:cNvSpPr>
            <p:nvPr/>
          </p:nvSpPr>
          <p:spPr bwMode="auto">
            <a:xfrm>
              <a:off x="747066" y="5348613"/>
              <a:ext cx="1108900"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308" name="Freeform 190"/>
            <p:cNvSpPr>
              <a:spLocks/>
            </p:cNvSpPr>
            <p:nvPr/>
          </p:nvSpPr>
          <p:spPr bwMode="auto">
            <a:xfrm>
              <a:off x="943459" y="5671944"/>
              <a:ext cx="712123" cy="718513"/>
            </a:xfrm>
            <a:custGeom>
              <a:avLst/>
              <a:gdLst>
                <a:gd name="T0" fmla="*/ 355117 w 377"/>
                <a:gd name="T1" fmla="*/ 0 h 381"/>
                <a:gd name="T2" fmla="*/ 487341 w 377"/>
                <a:gd name="T3" fmla="*/ 254591 h 381"/>
                <a:gd name="T4" fmla="*/ 355117 w 377"/>
                <a:gd name="T5" fmla="*/ 718513 h 381"/>
                <a:gd name="T6" fmla="*/ 219115 w 377"/>
                <a:gd name="T7" fmla="*/ 273450 h 381"/>
                <a:gd name="T8" fmla="*/ 355117 w 377"/>
                <a:gd name="T9" fmla="*/ 0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381">
                  <a:moveTo>
                    <a:pt x="188" y="0"/>
                  </a:moveTo>
                  <a:cubicBezTo>
                    <a:pt x="211" y="0"/>
                    <a:pt x="206" y="75"/>
                    <a:pt x="258" y="135"/>
                  </a:cubicBezTo>
                  <a:cubicBezTo>
                    <a:pt x="347" y="237"/>
                    <a:pt x="377" y="381"/>
                    <a:pt x="188" y="381"/>
                  </a:cubicBezTo>
                  <a:cubicBezTo>
                    <a:pt x="0" y="381"/>
                    <a:pt x="46" y="221"/>
                    <a:pt x="116" y="145"/>
                  </a:cubicBezTo>
                  <a:cubicBezTo>
                    <a:pt x="170" y="86"/>
                    <a:pt x="165" y="0"/>
                    <a:pt x="188" y="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9" name="Freeform 191"/>
            <p:cNvSpPr>
              <a:spLocks/>
            </p:cNvSpPr>
            <p:nvPr/>
          </p:nvSpPr>
          <p:spPr bwMode="auto">
            <a:xfrm>
              <a:off x="1427255" y="5611270"/>
              <a:ext cx="304169" cy="256270"/>
            </a:xfrm>
            <a:custGeom>
              <a:avLst/>
              <a:gdLst>
                <a:gd name="T0" fmla="*/ 0 w 161"/>
                <a:gd name="T1" fmla="*/ 5653 h 136"/>
                <a:gd name="T2" fmla="*/ 279609 w 161"/>
                <a:gd name="T3" fmla="*/ 0 h 136"/>
                <a:gd name="T4" fmla="*/ 304169 w 161"/>
                <a:gd name="T5" fmla="*/ 214815 h 136"/>
                <a:gd name="T6" fmla="*/ 304169 w 161"/>
                <a:gd name="T7" fmla="*/ 222352 h 136"/>
                <a:gd name="T8" fmla="*/ 289055 w 161"/>
                <a:gd name="T9" fmla="*/ 256270 h 136"/>
                <a:gd name="T10" fmla="*/ 37785 w 161"/>
                <a:gd name="T11" fmla="*/ 256270 h 136"/>
                <a:gd name="T12" fmla="*/ 0 w 161"/>
                <a:gd name="T13" fmla="*/ 5653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36">
                  <a:moveTo>
                    <a:pt x="0" y="3"/>
                  </a:moveTo>
                  <a:cubicBezTo>
                    <a:pt x="148" y="0"/>
                    <a:pt x="148" y="0"/>
                    <a:pt x="148" y="0"/>
                  </a:cubicBezTo>
                  <a:cubicBezTo>
                    <a:pt x="161" y="114"/>
                    <a:pt x="161" y="114"/>
                    <a:pt x="161" y="114"/>
                  </a:cubicBezTo>
                  <a:cubicBezTo>
                    <a:pt x="161" y="118"/>
                    <a:pt x="161" y="118"/>
                    <a:pt x="161" y="118"/>
                  </a:cubicBezTo>
                  <a:cubicBezTo>
                    <a:pt x="159" y="124"/>
                    <a:pt x="156" y="130"/>
                    <a:pt x="153" y="136"/>
                  </a:cubicBezTo>
                  <a:cubicBezTo>
                    <a:pt x="20" y="136"/>
                    <a:pt x="20" y="136"/>
                    <a:pt x="20" y="136"/>
                  </a:cubicBezTo>
                  <a:lnTo>
                    <a:pt x="0" y="3"/>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0" name="Freeform 192"/>
            <p:cNvSpPr>
              <a:spLocks/>
            </p:cNvSpPr>
            <p:nvPr/>
          </p:nvSpPr>
          <p:spPr bwMode="auto">
            <a:xfrm>
              <a:off x="1234854" y="5493912"/>
              <a:ext cx="360053" cy="200385"/>
            </a:xfrm>
            <a:custGeom>
              <a:avLst/>
              <a:gdLst>
                <a:gd name="T0" fmla="*/ 107450 w 191"/>
                <a:gd name="T1" fmla="*/ 17014 h 106"/>
                <a:gd name="T2" fmla="*/ 263913 w 191"/>
                <a:gd name="T3" fmla="*/ 69946 h 106"/>
                <a:gd name="T4" fmla="*/ 343087 w 191"/>
                <a:gd name="T5" fmla="*/ 175809 h 106"/>
                <a:gd name="T6" fmla="*/ 216786 w 191"/>
                <a:gd name="T7" fmla="*/ 166357 h 106"/>
                <a:gd name="T8" fmla="*/ 90485 w 191"/>
                <a:gd name="T9" fmla="*/ 92631 h 106"/>
                <a:gd name="T10" fmla="*/ 18851 w 191"/>
                <a:gd name="T11" fmla="*/ 3781 h 106"/>
                <a:gd name="T12" fmla="*/ 107450 w 191"/>
                <a:gd name="T13" fmla="*/ 17014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106">
                  <a:moveTo>
                    <a:pt x="57" y="9"/>
                  </a:moveTo>
                  <a:cubicBezTo>
                    <a:pt x="140" y="37"/>
                    <a:pt x="140" y="37"/>
                    <a:pt x="140" y="37"/>
                  </a:cubicBezTo>
                  <a:cubicBezTo>
                    <a:pt x="154" y="41"/>
                    <a:pt x="191" y="80"/>
                    <a:pt x="182" y="93"/>
                  </a:cubicBezTo>
                  <a:cubicBezTo>
                    <a:pt x="173" y="106"/>
                    <a:pt x="128" y="95"/>
                    <a:pt x="115" y="88"/>
                  </a:cubicBezTo>
                  <a:cubicBezTo>
                    <a:pt x="48" y="49"/>
                    <a:pt x="48" y="49"/>
                    <a:pt x="48" y="49"/>
                  </a:cubicBezTo>
                  <a:cubicBezTo>
                    <a:pt x="17" y="32"/>
                    <a:pt x="0" y="16"/>
                    <a:pt x="10" y="2"/>
                  </a:cubicBezTo>
                  <a:cubicBezTo>
                    <a:pt x="12" y="0"/>
                    <a:pt x="29" y="0"/>
                    <a:pt x="57"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1" name="Freeform 193"/>
            <p:cNvSpPr>
              <a:spLocks/>
            </p:cNvSpPr>
            <p:nvPr/>
          </p:nvSpPr>
          <p:spPr bwMode="auto">
            <a:xfrm>
              <a:off x="1285150" y="5561772"/>
              <a:ext cx="98196" cy="13572"/>
            </a:xfrm>
            <a:custGeom>
              <a:avLst/>
              <a:gdLst>
                <a:gd name="T0" fmla="*/ 15107 w 52"/>
                <a:gd name="T1" fmla="*/ 11633 h 7"/>
                <a:gd name="T2" fmla="*/ 98196 w 52"/>
                <a:gd name="T3" fmla="*/ 13572 h 7"/>
                <a:gd name="T4" fmla="*/ 0 w 52"/>
                <a:gd name="T5" fmla="*/ 0 h 7"/>
                <a:gd name="T6" fmla="*/ 15107 w 52"/>
                <a:gd name="T7" fmla="*/ 1163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
                  <a:moveTo>
                    <a:pt x="8" y="6"/>
                  </a:moveTo>
                  <a:cubicBezTo>
                    <a:pt x="52" y="7"/>
                    <a:pt x="52" y="7"/>
                    <a:pt x="52" y="7"/>
                  </a:cubicBezTo>
                  <a:cubicBezTo>
                    <a:pt x="0" y="0"/>
                    <a:pt x="0" y="0"/>
                    <a:pt x="0" y="0"/>
                  </a:cubicBezTo>
                  <a:cubicBezTo>
                    <a:pt x="2" y="2"/>
                    <a:pt x="4" y="4"/>
                    <a:pt x="8" y="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2" name="Freeform 194"/>
            <p:cNvSpPr>
              <a:spLocks/>
            </p:cNvSpPr>
            <p:nvPr/>
          </p:nvSpPr>
          <p:spPr bwMode="auto">
            <a:xfrm>
              <a:off x="1121489" y="5420464"/>
              <a:ext cx="311354" cy="237908"/>
            </a:xfrm>
            <a:custGeom>
              <a:avLst/>
              <a:gdLst>
                <a:gd name="T0" fmla="*/ 66045 w 165"/>
                <a:gd name="T1" fmla="*/ 160493 h 126"/>
                <a:gd name="T2" fmla="*/ 69819 w 165"/>
                <a:gd name="T3" fmla="*/ 49092 h 126"/>
                <a:gd name="T4" fmla="*/ 166055 w 165"/>
                <a:gd name="T5" fmla="*/ 0 h 126"/>
                <a:gd name="T6" fmla="*/ 250970 w 165"/>
                <a:gd name="T7" fmla="*/ 47204 h 126"/>
                <a:gd name="T8" fmla="*/ 250970 w 165"/>
                <a:gd name="T9" fmla="*/ 162382 h 126"/>
                <a:gd name="T10" fmla="*/ 66045 w 165"/>
                <a:gd name="T11" fmla="*/ 160493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126">
                  <a:moveTo>
                    <a:pt x="35" y="85"/>
                  </a:moveTo>
                  <a:cubicBezTo>
                    <a:pt x="14" y="58"/>
                    <a:pt x="0" y="20"/>
                    <a:pt x="37" y="26"/>
                  </a:cubicBezTo>
                  <a:cubicBezTo>
                    <a:pt x="74" y="32"/>
                    <a:pt x="56" y="0"/>
                    <a:pt x="88" y="0"/>
                  </a:cubicBezTo>
                  <a:cubicBezTo>
                    <a:pt x="119" y="0"/>
                    <a:pt x="105" y="34"/>
                    <a:pt x="133" y="25"/>
                  </a:cubicBezTo>
                  <a:cubicBezTo>
                    <a:pt x="162" y="16"/>
                    <a:pt x="165" y="46"/>
                    <a:pt x="133" y="86"/>
                  </a:cubicBezTo>
                  <a:cubicBezTo>
                    <a:pt x="101" y="126"/>
                    <a:pt x="76" y="122"/>
                    <a:pt x="35" y="85"/>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3" name="Freeform 195"/>
            <p:cNvSpPr>
              <a:spLocks/>
            </p:cNvSpPr>
            <p:nvPr/>
          </p:nvSpPr>
          <p:spPr bwMode="auto">
            <a:xfrm>
              <a:off x="1087161" y="5568159"/>
              <a:ext cx="566824" cy="364047"/>
            </a:xfrm>
            <a:custGeom>
              <a:avLst/>
              <a:gdLst>
                <a:gd name="T0" fmla="*/ 52904 w 300"/>
                <a:gd name="T1" fmla="*/ 103744 h 193"/>
                <a:gd name="T2" fmla="*/ 51014 w 300"/>
                <a:gd name="T3" fmla="*/ 99971 h 193"/>
                <a:gd name="T4" fmla="*/ 58572 w 300"/>
                <a:gd name="T5" fmla="*/ 190512 h 193"/>
                <a:gd name="T6" fmla="*/ 51014 w 300"/>
                <a:gd name="T7" fmla="*/ 281052 h 193"/>
                <a:gd name="T8" fmla="*/ 64240 w 300"/>
                <a:gd name="T9" fmla="*/ 364047 h 193"/>
                <a:gd name="T10" fmla="*/ 277744 w 300"/>
                <a:gd name="T11" fmla="*/ 364047 h 193"/>
                <a:gd name="T12" fmla="*/ 457238 w 300"/>
                <a:gd name="T13" fmla="*/ 307459 h 193"/>
                <a:gd name="T14" fmla="*/ 500695 w 300"/>
                <a:gd name="T15" fmla="*/ 60360 h 193"/>
                <a:gd name="T16" fmla="*/ 413782 w 300"/>
                <a:gd name="T17" fmla="*/ 9431 h 193"/>
                <a:gd name="T18" fmla="*/ 64240 w 300"/>
                <a:gd name="T19" fmla="*/ 5659 h 193"/>
                <a:gd name="T20" fmla="*/ 52904 w 300"/>
                <a:gd name="T21" fmla="*/ 103744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193">
                  <a:moveTo>
                    <a:pt x="28" y="55"/>
                  </a:moveTo>
                  <a:cubicBezTo>
                    <a:pt x="27" y="53"/>
                    <a:pt x="27" y="53"/>
                    <a:pt x="27" y="53"/>
                  </a:cubicBezTo>
                  <a:cubicBezTo>
                    <a:pt x="6" y="66"/>
                    <a:pt x="8" y="98"/>
                    <a:pt x="31" y="101"/>
                  </a:cubicBezTo>
                  <a:cubicBezTo>
                    <a:pt x="8" y="111"/>
                    <a:pt x="7" y="142"/>
                    <a:pt x="27" y="149"/>
                  </a:cubicBezTo>
                  <a:cubicBezTo>
                    <a:pt x="6" y="162"/>
                    <a:pt x="10" y="193"/>
                    <a:pt x="34" y="193"/>
                  </a:cubicBezTo>
                  <a:cubicBezTo>
                    <a:pt x="147" y="193"/>
                    <a:pt x="147" y="193"/>
                    <a:pt x="147" y="193"/>
                  </a:cubicBezTo>
                  <a:cubicBezTo>
                    <a:pt x="178" y="193"/>
                    <a:pt x="223" y="176"/>
                    <a:pt x="242" y="163"/>
                  </a:cubicBezTo>
                  <a:cubicBezTo>
                    <a:pt x="300" y="123"/>
                    <a:pt x="289" y="50"/>
                    <a:pt x="265" y="32"/>
                  </a:cubicBezTo>
                  <a:cubicBezTo>
                    <a:pt x="247" y="18"/>
                    <a:pt x="236" y="5"/>
                    <a:pt x="219" y="5"/>
                  </a:cubicBezTo>
                  <a:cubicBezTo>
                    <a:pt x="34" y="3"/>
                    <a:pt x="34" y="3"/>
                    <a:pt x="34" y="3"/>
                  </a:cubicBezTo>
                  <a:cubicBezTo>
                    <a:pt x="0" y="0"/>
                    <a:pt x="1" y="52"/>
                    <a:pt x="28" y="55"/>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4" name="Freeform 196"/>
            <p:cNvSpPr>
              <a:spLocks noEditPoints="1"/>
            </p:cNvSpPr>
            <p:nvPr/>
          </p:nvSpPr>
          <p:spPr bwMode="auto">
            <a:xfrm>
              <a:off x="1128675" y="5669549"/>
              <a:ext cx="113365" cy="183620"/>
            </a:xfrm>
            <a:custGeom>
              <a:avLst/>
              <a:gdLst>
                <a:gd name="T0" fmla="*/ 83134 w 60"/>
                <a:gd name="T1" fmla="*/ 183620 h 97"/>
                <a:gd name="T2" fmla="*/ 1889 w 60"/>
                <a:gd name="T3" fmla="*/ 183620 h 97"/>
                <a:gd name="T4" fmla="*/ 9447 w 60"/>
                <a:gd name="T5" fmla="*/ 179834 h 97"/>
                <a:gd name="T6" fmla="*/ 0 w 60"/>
                <a:gd name="T7" fmla="*/ 176048 h 97"/>
                <a:gd name="T8" fmla="*/ 83134 w 60"/>
                <a:gd name="T9" fmla="*/ 183620 h 97"/>
                <a:gd name="T10" fmla="*/ 9447 w 60"/>
                <a:gd name="T11" fmla="*/ 0 h 97"/>
                <a:gd name="T12" fmla="*/ 0 w 60"/>
                <a:gd name="T13" fmla="*/ 7572 h 97"/>
                <a:gd name="T14" fmla="*/ 113365 w 60"/>
                <a:gd name="T15" fmla="*/ 3786 h 97"/>
                <a:gd name="T16" fmla="*/ 9447 w 60"/>
                <a:gd name="T17" fmla="*/ 0 h 97"/>
                <a:gd name="T18" fmla="*/ 9447 w 60"/>
                <a:gd name="T19" fmla="*/ 0 h 97"/>
                <a:gd name="T20" fmla="*/ 0 w 60"/>
                <a:gd name="T21" fmla="*/ 83292 h 97"/>
                <a:gd name="T22" fmla="*/ 17005 w 60"/>
                <a:gd name="T23" fmla="*/ 88971 h 97"/>
                <a:gd name="T24" fmla="*/ 9447 w 60"/>
                <a:gd name="T25" fmla="*/ 92756 h 97"/>
                <a:gd name="T26" fmla="*/ 102029 w 60"/>
                <a:gd name="T27" fmla="*/ 92756 h 97"/>
                <a:gd name="T28" fmla="*/ 0 w 60"/>
                <a:gd name="T29" fmla="*/ 83292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97">
                  <a:moveTo>
                    <a:pt x="44" y="97"/>
                  </a:moveTo>
                  <a:cubicBezTo>
                    <a:pt x="44" y="97"/>
                    <a:pt x="21" y="97"/>
                    <a:pt x="1" y="97"/>
                  </a:cubicBezTo>
                  <a:cubicBezTo>
                    <a:pt x="2" y="96"/>
                    <a:pt x="4" y="96"/>
                    <a:pt x="5" y="95"/>
                  </a:cubicBezTo>
                  <a:cubicBezTo>
                    <a:pt x="3" y="94"/>
                    <a:pt x="1" y="94"/>
                    <a:pt x="0" y="93"/>
                  </a:cubicBezTo>
                  <a:cubicBezTo>
                    <a:pt x="20" y="94"/>
                    <a:pt x="44" y="97"/>
                    <a:pt x="44" y="97"/>
                  </a:cubicBezTo>
                  <a:close/>
                  <a:moveTo>
                    <a:pt x="5" y="0"/>
                  </a:moveTo>
                  <a:cubicBezTo>
                    <a:pt x="3" y="1"/>
                    <a:pt x="1" y="2"/>
                    <a:pt x="0" y="4"/>
                  </a:cubicBezTo>
                  <a:cubicBezTo>
                    <a:pt x="22" y="3"/>
                    <a:pt x="60" y="2"/>
                    <a:pt x="60" y="2"/>
                  </a:cubicBezTo>
                  <a:cubicBezTo>
                    <a:pt x="60" y="2"/>
                    <a:pt x="22" y="0"/>
                    <a:pt x="5" y="0"/>
                  </a:cubicBezTo>
                  <a:cubicBezTo>
                    <a:pt x="6" y="0"/>
                    <a:pt x="5" y="0"/>
                    <a:pt x="5" y="0"/>
                  </a:cubicBezTo>
                  <a:close/>
                  <a:moveTo>
                    <a:pt x="0" y="44"/>
                  </a:moveTo>
                  <a:cubicBezTo>
                    <a:pt x="3" y="46"/>
                    <a:pt x="6" y="47"/>
                    <a:pt x="9" y="47"/>
                  </a:cubicBezTo>
                  <a:cubicBezTo>
                    <a:pt x="8" y="48"/>
                    <a:pt x="6" y="48"/>
                    <a:pt x="5" y="49"/>
                  </a:cubicBezTo>
                  <a:cubicBezTo>
                    <a:pt x="27" y="49"/>
                    <a:pt x="54" y="49"/>
                    <a:pt x="54" y="49"/>
                  </a:cubicBezTo>
                  <a:cubicBezTo>
                    <a:pt x="54" y="49"/>
                    <a:pt x="21" y="46"/>
                    <a:pt x="0" y="44"/>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5" name="Freeform 197"/>
            <p:cNvSpPr>
              <a:spLocks/>
            </p:cNvSpPr>
            <p:nvPr/>
          </p:nvSpPr>
          <p:spPr bwMode="auto">
            <a:xfrm>
              <a:off x="1600496" y="5571352"/>
              <a:ext cx="255470" cy="330516"/>
            </a:xfrm>
            <a:custGeom>
              <a:avLst/>
              <a:gdLst>
                <a:gd name="T0" fmla="*/ 145713 w 135"/>
                <a:gd name="T1" fmla="*/ 0 h 175"/>
                <a:gd name="T2" fmla="*/ 0 w 135"/>
                <a:gd name="T3" fmla="*/ 0 h 175"/>
                <a:gd name="T4" fmla="*/ 0 w 135"/>
                <a:gd name="T5" fmla="*/ 330516 h 175"/>
                <a:gd name="T6" fmla="*/ 255470 w 135"/>
                <a:gd name="T7" fmla="*/ 330516 h 175"/>
                <a:gd name="T8" fmla="*/ 145713 w 135"/>
                <a:gd name="T9" fmla="*/ 0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75">
                  <a:moveTo>
                    <a:pt x="77" y="0"/>
                  </a:moveTo>
                  <a:cubicBezTo>
                    <a:pt x="0" y="0"/>
                    <a:pt x="0" y="0"/>
                    <a:pt x="0" y="0"/>
                  </a:cubicBezTo>
                  <a:cubicBezTo>
                    <a:pt x="0" y="175"/>
                    <a:pt x="0" y="175"/>
                    <a:pt x="0" y="175"/>
                  </a:cubicBezTo>
                  <a:cubicBezTo>
                    <a:pt x="135" y="175"/>
                    <a:pt x="135" y="175"/>
                    <a:pt x="135" y="175"/>
                  </a:cubicBezTo>
                  <a:cubicBezTo>
                    <a:pt x="135" y="109"/>
                    <a:pt x="113" y="49"/>
                    <a:pt x="77"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16" name="Freeform 198"/>
            <p:cNvSpPr>
              <a:spLocks noEditPoints="1"/>
            </p:cNvSpPr>
            <p:nvPr/>
          </p:nvSpPr>
          <p:spPr bwMode="auto">
            <a:xfrm>
              <a:off x="1215694" y="5986493"/>
              <a:ext cx="181224" cy="334508"/>
            </a:xfrm>
            <a:custGeom>
              <a:avLst/>
              <a:gdLst>
                <a:gd name="T0" fmla="*/ 151020 w 96"/>
                <a:gd name="T1" fmla="*/ 39687 h 177"/>
                <a:gd name="T2" fmla="*/ 126479 w 96"/>
                <a:gd name="T3" fmla="*/ 90714 h 177"/>
                <a:gd name="T4" fmla="*/ 120816 w 96"/>
                <a:gd name="T5" fmla="*/ 22679 h 177"/>
                <a:gd name="T6" fmla="*/ 166122 w 96"/>
                <a:gd name="T7" fmla="*/ 164419 h 177"/>
                <a:gd name="T8" fmla="*/ 160459 w 96"/>
                <a:gd name="T9" fmla="*/ 272142 h 177"/>
                <a:gd name="T10" fmla="*/ 120816 w 96"/>
                <a:gd name="T11" fmla="*/ 251353 h 177"/>
                <a:gd name="T12" fmla="*/ 135918 w 96"/>
                <a:gd name="T13" fmla="*/ 221115 h 177"/>
                <a:gd name="T14" fmla="*/ 120816 w 96"/>
                <a:gd name="T15" fmla="*/ 192767 h 177"/>
                <a:gd name="T16" fmla="*/ 77398 w 96"/>
                <a:gd name="T17" fmla="*/ 257023 h 177"/>
                <a:gd name="T18" fmla="*/ 66071 w 96"/>
                <a:gd name="T19" fmla="*/ 173869 h 177"/>
                <a:gd name="T20" fmla="*/ 77398 w 96"/>
                <a:gd name="T21" fmla="*/ 124732 h 177"/>
                <a:gd name="T22" fmla="*/ 66071 w 96"/>
                <a:gd name="T23" fmla="*/ 66146 h 177"/>
                <a:gd name="T24" fmla="*/ 77398 w 96"/>
                <a:gd name="T25" fmla="*/ 18899 h 177"/>
                <a:gd name="T26" fmla="*/ 103826 w 96"/>
                <a:gd name="T27" fmla="*/ 0 h 177"/>
                <a:gd name="T28" fmla="*/ 120816 w 96"/>
                <a:gd name="T29" fmla="*/ 22679 h 177"/>
                <a:gd name="T30" fmla="*/ 103826 w 96"/>
                <a:gd name="T31" fmla="*/ 60476 h 177"/>
                <a:gd name="T32" fmla="*/ 120816 w 96"/>
                <a:gd name="T33" fmla="*/ 137961 h 177"/>
                <a:gd name="T34" fmla="*/ 103826 w 96"/>
                <a:gd name="T35" fmla="*/ 185208 h 177"/>
                <a:gd name="T36" fmla="*/ 120816 w 96"/>
                <a:gd name="T37" fmla="*/ 251353 h 177"/>
                <a:gd name="T38" fmla="*/ 103826 w 96"/>
                <a:gd name="T39" fmla="*/ 300490 h 177"/>
                <a:gd name="T40" fmla="*/ 77398 w 96"/>
                <a:gd name="T41" fmla="*/ 334508 h 177"/>
                <a:gd name="T42" fmla="*/ 66071 w 96"/>
                <a:gd name="T43" fmla="*/ 298600 h 177"/>
                <a:gd name="T44" fmla="*/ 77398 w 96"/>
                <a:gd name="T45" fmla="*/ 257023 h 177"/>
                <a:gd name="T46" fmla="*/ 24541 w 96"/>
                <a:gd name="T47" fmla="*/ 145520 h 177"/>
                <a:gd name="T48" fmla="*/ 26429 w 96"/>
                <a:gd name="T49" fmla="*/ 43467 h 177"/>
                <a:gd name="T50" fmla="*/ 66071 w 96"/>
                <a:gd name="T51" fmla="*/ 66146 h 177"/>
                <a:gd name="T52" fmla="*/ 52857 w 96"/>
                <a:gd name="T53" fmla="*/ 92604 h 177"/>
                <a:gd name="T54" fmla="*/ 66071 w 96"/>
                <a:gd name="T55" fmla="*/ 117172 h 177"/>
                <a:gd name="T56" fmla="*/ 66071 w 96"/>
                <a:gd name="T57" fmla="*/ 298600 h 177"/>
                <a:gd name="T58" fmla="*/ 0 w 96"/>
                <a:gd name="T59" fmla="*/ 219226 h 177"/>
                <a:gd name="T60" fmla="*/ 58520 w 96"/>
                <a:gd name="T61" fmla="*/ 240014 h 177"/>
                <a:gd name="T62" fmla="*/ 66071 w 96"/>
                <a:gd name="T63" fmla="*/ 29860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77">
                  <a:moveTo>
                    <a:pt x="64" y="12"/>
                  </a:moveTo>
                  <a:cubicBezTo>
                    <a:pt x="70" y="14"/>
                    <a:pt x="76" y="17"/>
                    <a:pt x="80" y="21"/>
                  </a:cubicBezTo>
                  <a:cubicBezTo>
                    <a:pt x="87" y="27"/>
                    <a:pt x="91" y="35"/>
                    <a:pt x="92" y="45"/>
                  </a:cubicBezTo>
                  <a:cubicBezTo>
                    <a:pt x="67" y="48"/>
                    <a:pt x="67" y="48"/>
                    <a:pt x="67" y="48"/>
                  </a:cubicBezTo>
                  <a:cubicBezTo>
                    <a:pt x="67" y="44"/>
                    <a:pt x="65" y="41"/>
                    <a:pt x="64" y="39"/>
                  </a:cubicBezTo>
                  <a:cubicBezTo>
                    <a:pt x="64" y="12"/>
                    <a:pt x="64" y="12"/>
                    <a:pt x="64" y="12"/>
                  </a:cubicBezTo>
                  <a:close/>
                  <a:moveTo>
                    <a:pt x="64" y="73"/>
                  </a:moveTo>
                  <a:cubicBezTo>
                    <a:pt x="75" y="77"/>
                    <a:pt x="83" y="82"/>
                    <a:pt x="88" y="87"/>
                  </a:cubicBezTo>
                  <a:cubicBezTo>
                    <a:pt x="93" y="94"/>
                    <a:pt x="96" y="103"/>
                    <a:pt x="96" y="114"/>
                  </a:cubicBezTo>
                  <a:cubicBezTo>
                    <a:pt x="96" y="126"/>
                    <a:pt x="93" y="136"/>
                    <a:pt x="85" y="144"/>
                  </a:cubicBezTo>
                  <a:cubicBezTo>
                    <a:pt x="80" y="150"/>
                    <a:pt x="73" y="154"/>
                    <a:pt x="64" y="157"/>
                  </a:cubicBezTo>
                  <a:cubicBezTo>
                    <a:pt x="64" y="133"/>
                    <a:pt x="64" y="133"/>
                    <a:pt x="64" y="133"/>
                  </a:cubicBezTo>
                  <a:cubicBezTo>
                    <a:pt x="65" y="133"/>
                    <a:pt x="66" y="131"/>
                    <a:pt x="67" y="130"/>
                  </a:cubicBezTo>
                  <a:cubicBezTo>
                    <a:pt x="71" y="126"/>
                    <a:pt x="72" y="122"/>
                    <a:pt x="72" y="117"/>
                  </a:cubicBezTo>
                  <a:cubicBezTo>
                    <a:pt x="72" y="113"/>
                    <a:pt x="71" y="109"/>
                    <a:pt x="68" y="106"/>
                  </a:cubicBezTo>
                  <a:cubicBezTo>
                    <a:pt x="67" y="104"/>
                    <a:pt x="66" y="103"/>
                    <a:pt x="64" y="102"/>
                  </a:cubicBezTo>
                  <a:lnTo>
                    <a:pt x="64" y="73"/>
                  </a:lnTo>
                  <a:close/>
                  <a:moveTo>
                    <a:pt x="41" y="136"/>
                  </a:moveTo>
                  <a:cubicBezTo>
                    <a:pt x="41" y="94"/>
                    <a:pt x="41" y="94"/>
                    <a:pt x="41" y="94"/>
                  </a:cubicBezTo>
                  <a:cubicBezTo>
                    <a:pt x="39" y="94"/>
                    <a:pt x="37" y="93"/>
                    <a:pt x="35" y="92"/>
                  </a:cubicBezTo>
                  <a:cubicBezTo>
                    <a:pt x="35" y="62"/>
                    <a:pt x="35" y="62"/>
                    <a:pt x="35" y="62"/>
                  </a:cubicBezTo>
                  <a:cubicBezTo>
                    <a:pt x="36" y="64"/>
                    <a:pt x="39" y="65"/>
                    <a:pt x="41" y="66"/>
                  </a:cubicBezTo>
                  <a:cubicBezTo>
                    <a:pt x="41" y="32"/>
                    <a:pt x="41" y="32"/>
                    <a:pt x="41" y="32"/>
                  </a:cubicBezTo>
                  <a:cubicBezTo>
                    <a:pt x="39" y="33"/>
                    <a:pt x="36" y="34"/>
                    <a:pt x="35" y="35"/>
                  </a:cubicBezTo>
                  <a:cubicBezTo>
                    <a:pt x="35" y="11"/>
                    <a:pt x="35" y="11"/>
                    <a:pt x="35" y="11"/>
                  </a:cubicBezTo>
                  <a:cubicBezTo>
                    <a:pt x="37" y="11"/>
                    <a:pt x="39" y="10"/>
                    <a:pt x="41" y="10"/>
                  </a:cubicBezTo>
                  <a:cubicBezTo>
                    <a:pt x="41" y="0"/>
                    <a:pt x="41" y="0"/>
                    <a:pt x="41" y="0"/>
                  </a:cubicBezTo>
                  <a:cubicBezTo>
                    <a:pt x="55" y="0"/>
                    <a:pt x="55" y="0"/>
                    <a:pt x="55" y="0"/>
                  </a:cubicBezTo>
                  <a:cubicBezTo>
                    <a:pt x="55" y="10"/>
                    <a:pt x="55" y="10"/>
                    <a:pt x="55" y="10"/>
                  </a:cubicBezTo>
                  <a:cubicBezTo>
                    <a:pt x="58" y="11"/>
                    <a:pt x="61" y="11"/>
                    <a:pt x="64" y="12"/>
                  </a:cubicBezTo>
                  <a:cubicBezTo>
                    <a:pt x="64" y="39"/>
                    <a:pt x="64" y="39"/>
                    <a:pt x="64" y="39"/>
                  </a:cubicBezTo>
                  <a:cubicBezTo>
                    <a:pt x="62" y="36"/>
                    <a:pt x="59" y="34"/>
                    <a:pt x="55" y="32"/>
                  </a:cubicBezTo>
                  <a:cubicBezTo>
                    <a:pt x="55" y="71"/>
                    <a:pt x="55" y="71"/>
                    <a:pt x="55" y="71"/>
                  </a:cubicBezTo>
                  <a:cubicBezTo>
                    <a:pt x="58" y="72"/>
                    <a:pt x="61" y="72"/>
                    <a:pt x="64" y="73"/>
                  </a:cubicBezTo>
                  <a:cubicBezTo>
                    <a:pt x="64" y="102"/>
                    <a:pt x="64" y="102"/>
                    <a:pt x="64" y="102"/>
                  </a:cubicBezTo>
                  <a:cubicBezTo>
                    <a:pt x="61" y="101"/>
                    <a:pt x="59" y="99"/>
                    <a:pt x="55" y="98"/>
                  </a:cubicBezTo>
                  <a:cubicBezTo>
                    <a:pt x="55" y="137"/>
                    <a:pt x="55" y="137"/>
                    <a:pt x="55" y="137"/>
                  </a:cubicBezTo>
                  <a:cubicBezTo>
                    <a:pt x="59" y="136"/>
                    <a:pt x="61" y="135"/>
                    <a:pt x="64" y="133"/>
                  </a:cubicBezTo>
                  <a:cubicBezTo>
                    <a:pt x="64" y="157"/>
                    <a:pt x="64" y="157"/>
                    <a:pt x="64" y="157"/>
                  </a:cubicBezTo>
                  <a:cubicBezTo>
                    <a:pt x="61" y="158"/>
                    <a:pt x="58" y="158"/>
                    <a:pt x="55" y="159"/>
                  </a:cubicBezTo>
                  <a:cubicBezTo>
                    <a:pt x="55" y="177"/>
                    <a:pt x="55" y="177"/>
                    <a:pt x="55" y="177"/>
                  </a:cubicBezTo>
                  <a:cubicBezTo>
                    <a:pt x="41" y="177"/>
                    <a:pt x="41" y="177"/>
                    <a:pt x="41" y="177"/>
                  </a:cubicBezTo>
                  <a:cubicBezTo>
                    <a:pt x="41" y="159"/>
                    <a:pt x="41" y="159"/>
                    <a:pt x="41" y="159"/>
                  </a:cubicBezTo>
                  <a:cubicBezTo>
                    <a:pt x="39" y="159"/>
                    <a:pt x="37" y="159"/>
                    <a:pt x="35" y="158"/>
                  </a:cubicBezTo>
                  <a:cubicBezTo>
                    <a:pt x="35" y="131"/>
                    <a:pt x="35" y="131"/>
                    <a:pt x="35" y="131"/>
                  </a:cubicBezTo>
                  <a:cubicBezTo>
                    <a:pt x="37" y="133"/>
                    <a:pt x="39" y="134"/>
                    <a:pt x="41" y="136"/>
                  </a:cubicBezTo>
                  <a:close/>
                  <a:moveTo>
                    <a:pt x="35" y="92"/>
                  </a:moveTo>
                  <a:cubicBezTo>
                    <a:pt x="25" y="88"/>
                    <a:pt x="18" y="84"/>
                    <a:pt x="13" y="77"/>
                  </a:cubicBezTo>
                  <a:cubicBezTo>
                    <a:pt x="7" y="70"/>
                    <a:pt x="4" y="61"/>
                    <a:pt x="4" y="50"/>
                  </a:cubicBezTo>
                  <a:cubicBezTo>
                    <a:pt x="4" y="39"/>
                    <a:pt x="7" y="30"/>
                    <a:pt x="14" y="23"/>
                  </a:cubicBezTo>
                  <a:cubicBezTo>
                    <a:pt x="19" y="17"/>
                    <a:pt x="26" y="13"/>
                    <a:pt x="35" y="11"/>
                  </a:cubicBezTo>
                  <a:cubicBezTo>
                    <a:pt x="35" y="35"/>
                    <a:pt x="35" y="35"/>
                    <a:pt x="35" y="35"/>
                  </a:cubicBezTo>
                  <a:cubicBezTo>
                    <a:pt x="34" y="36"/>
                    <a:pt x="33" y="37"/>
                    <a:pt x="32" y="38"/>
                  </a:cubicBezTo>
                  <a:cubicBezTo>
                    <a:pt x="29" y="42"/>
                    <a:pt x="28" y="45"/>
                    <a:pt x="28" y="49"/>
                  </a:cubicBezTo>
                  <a:cubicBezTo>
                    <a:pt x="28" y="52"/>
                    <a:pt x="29" y="56"/>
                    <a:pt x="31" y="59"/>
                  </a:cubicBezTo>
                  <a:cubicBezTo>
                    <a:pt x="32" y="60"/>
                    <a:pt x="33" y="61"/>
                    <a:pt x="35" y="62"/>
                  </a:cubicBezTo>
                  <a:cubicBezTo>
                    <a:pt x="35" y="92"/>
                    <a:pt x="35" y="92"/>
                    <a:pt x="35" y="92"/>
                  </a:cubicBezTo>
                  <a:close/>
                  <a:moveTo>
                    <a:pt x="35" y="158"/>
                  </a:moveTo>
                  <a:cubicBezTo>
                    <a:pt x="26" y="156"/>
                    <a:pt x="19" y="152"/>
                    <a:pt x="13" y="147"/>
                  </a:cubicBezTo>
                  <a:cubicBezTo>
                    <a:pt x="6" y="139"/>
                    <a:pt x="2" y="129"/>
                    <a:pt x="0" y="116"/>
                  </a:cubicBezTo>
                  <a:cubicBezTo>
                    <a:pt x="25" y="114"/>
                    <a:pt x="25" y="114"/>
                    <a:pt x="25" y="114"/>
                  </a:cubicBezTo>
                  <a:cubicBezTo>
                    <a:pt x="26" y="119"/>
                    <a:pt x="28" y="123"/>
                    <a:pt x="31" y="127"/>
                  </a:cubicBezTo>
                  <a:cubicBezTo>
                    <a:pt x="32" y="129"/>
                    <a:pt x="34" y="130"/>
                    <a:pt x="35" y="131"/>
                  </a:cubicBezTo>
                  <a:lnTo>
                    <a:pt x="35" y="158"/>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6" name="组合 1287"/>
          <p:cNvGrpSpPr>
            <a:grpSpLocks/>
          </p:cNvGrpSpPr>
          <p:nvPr/>
        </p:nvGrpSpPr>
        <p:grpSpPr bwMode="auto">
          <a:xfrm>
            <a:off x="5522913" y="4003675"/>
            <a:ext cx="1106487" cy="1108075"/>
            <a:chOff x="4701265" y="2837808"/>
            <a:chExt cx="1106505" cy="1108107"/>
          </a:xfrm>
        </p:grpSpPr>
        <p:sp>
          <p:nvSpPr>
            <p:cNvPr id="50280" name="Oval 199"/>
            <p:cNvSpPr>
              <a:spLocks noChangeArrowheads="1"/>
            </p:cNvSpPr>
            <p:nvPr/>
          </p:nvSpPr>
          <p:spPr bwMode="auto">
            <a:xfrm>
              <a:off x="4701265" y="2837808"/>
              <a:ext cx="1106505" cy="1108107"/>
            </a:xfrm>
            <a:prstGeom prst="ellipse">
              <a:avLst/>
            </a:pr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81" name="Freeform 200"/>
            <p:cNvSpPr>
              <a:spLocks/>
            </p:cNvSpPr>
            <p:nvPr/>
          </p:nvSpPr>
          <p:spPr bwMode="auto">
            <a:xfrm>
              <a:off x="4825807" y="3432578"/>
              <a:ext cx="311354" cy="290599"/>
            </a:xfrm>
            <a:custGeom>
              <a:avLst/>
              <a:gdLst>
                <a:gd name="T0" fmla="*/ 107559 w 165"/>
                <a:gd name="T1" fmla="*/ 20757 h 154"/>
                <a:gd name="T2" fmla="*/ 20757 w 165"/>
                <a:gd name="T3" fmla="*/ 183040 h 154"/>
                <a:gd name="T4" fmla="*/ 183038 w 165"/>
                <a:gd name="T5" fmla="*/ 269842 h 154"/>
                <a:gd name="T6" fmla="*/ 290597 w 165"/>
                <a:gd name="T7" fmla="*/ 77367 h 154"/>
                <a:gd name="T8" fmla="*/ 107559 w 165"/>
                <a:gd name="T9" fmla="*/ 20757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154">
                  <a:moveTo>
                    <a:pt x="57" y="11"/>
                  </a:moveTo>
                  <a:cubicBezTo>
                    <a:pt x="21" y="22"/>
                    <a:pt x="0" y="61"/>
                    <a:pt x="11" y="97"/>
                  </a:cubicBezTo>
                  <a:cubicBezTo>
                    <a:pt x="22" y="134"/>
                    <a:pt x="61" y="154"/>
                    <a:pt x="97" y="143"/>
                  </a:cubicBezTo>
                  <a:cubicBezTo>
                    <a:pt x="134" y="132"/>
                    <a:pt x="165" y="78"/>
                    <a:pt x="154" y="41"/>
                  </a:cubicBezTo>
                  <a:cubicBezTo>
                    <a:pt x="143" y="5"/>
                    <a:pt x="94" y="0"/>
                    <a:pt x="57"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2" name="Freeform 201"/>
            <p:cNvSpPr>
              <a:spLocks/>
            </p:cNvSpPr>
            <p:nvPr/>
          </p:nvSpPr>
          <p:spPr bwMode="auto">
            <a:xfrm>
              <a:off x="4856144" y="3334381"/>
              <a:ext cx="163661" cy="257068"/>
            </a:xfrm>
            <a:custGeom>
              <a:avLst/>
              <a:gdLst>
                <a:gd name="T0" fmla="*/ 109107 w 87"/>
                <a:gd name="T1" fmla="*/ 0 h 136"/>
                <a:gd name="T2" fmla="*/ 9406 w 87"/>
                <a:gd name="T3" fmla="*/ 192801 h 136"/>
                <a:gd name="T4" fmla="*/ 16930 w 87"/>
                <a:gd name="T5" fmla="*/ 249507 h 136"/>
                <a:gd name="T6" fmla="*/ 16930 w 87"/>
                <a:gd name="T7" fmla="*/ 249507 h 136"/>
                <a:gd name="T8" fmla="*/ 62078 w 87"/>
                <a:gd name="T9" fmla="*/ 234386 h 136"/>
                <a:gd name="T10" fmla="*/ 141087 w 87"/>
                <a:gd name="T11" fmla="*/ 83169 h 136"/>
                <a:gd name="T12" fmla="*/ 109107 w 87"/>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36">
                  <a:moveTo>
                    <a:pt x="58" y="0"/>
                  </a:moveTo>
                  <a:cubicBezTo>
                    <a:pt x="5" y="102"/>
                    <a:pt x="5" y="102"/>
                    <a:pt x="5" y="102"/>
                  </a:cubicBezTo>
                  <a:cubicBezTo>
                    <a:pt x="0" y="111"/>
                    <a:pt x="1" y="127"/>
                    <a:pt x="9" y="132"/>
                  </a:cubicBezTo>
                  <a:cubicBezTo>
                    <a:pt x="9" y="132"/>
                    <a:pt x="9" y="132"/>
                    <a:pt x="9" y="132"/>
                  </a:cubicBezTo>
                  <a:cubicBezTo>
                    <a:pt x="18" y="136"/>
                    <a:pt x="29" y="133"/>
                    <a:pt x="33" y="124"/>
                  </a:cubicBezTo>
                  <a:cubicBezTo>
                    <a:pt x="75" y="44"/>
                    <a:pt x="75" y="44"/>
                    <a:pt x="75" y="44"/>
                  </a:cubicBezTo>
                  <a:cubicBezTo>
                    <a:pt x="87" y="21"/>
                    <a:pt x="65" y="3"/>
                    <a:pt x="58" y="0"/>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3" name="Freeform 202"/>
            <p:cNvSpPr>
              <a:spLocks/>
            </p:cNvSpPr>
            <p:nvPr/>
          </p:nvSpPr>
          <p:spPr bwMode="auto">
            <a:xfrm>
              <a:off x="4812235" y="3565103"/>
              <a:ext cx="225133" cy="254673"/>
            </a:xfrm>
            <a:custGeom>
              <a:avLst/>
              <a:gdLst>
                <a:gd name="T0" fmla="*/ 85423 w 282"/>
                <a:gd name="T1" fmla="*/ 0 h 319"/>
                <a:gd name="T2" fmla="*/ 0 w 282"/>
                <a:gd name="T3" fmla="*/ 160468 h 319"/>
                <a:gd name="T4" fmla="*/ 139710 w 282"/>
                <a:gd name="T5" fmla="*/ 254673 h 319"/>
                <a:gd name="T6" fmla="*/ 225133 w 282"/>
                <a:gd name="T7" fmla="*/ 90213 h 319"/>
                <a:gd name="T8" fmla="*/ 85423 w 282"/>
                <a:gd name="T9" fmla="*/ 0 h 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19">
                  <a:moveTo>
                    <a:pt x="107" y="0"/>
                  </a:moveTo>
                  <a:lnTo>
                    <a:pt x="0" y="201"/>
                  </a:lnTo>
                  <a:lnTo>
                    <a:pt x="175" y="319"/>
                  </a:lnTo>
                  <a:lnTo>
                    <a:pt x="282" y="113"/>
                  </a:lnTo>
                  <a:lnTo>
                    <a:pt x="107"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4" name="Freeform 203"/>
            <p:cNvSpPr>
              <a:spLocks/>
            </p:cNvSpPr>
            <p:nvPr/>
          </p:nvSpPr>
          <p:spPr bwMode="auto">
            <a:xfrm>
              <a:off x="4802655" y="3681662"/>
              <a:ext cx="185216" cy="171645"/>
            </a:xfrm>
            <a:custGeom>
              <a:avLst/>
              <a:gdLst>
                <a:gd name="T0" fmla="*/ 17010 w 98"/>
                <a:gd name="T1" fmla="*/ 0 h 91"/>
                <a:gd name="T2" fmla="*/ 0 w 98"/>
                <a:gd name="T3" fmla="*/ 32066 h 91"/>
                <a:gd name="T4" fmla="*/ 143637 w 98"/>
                <a:gd name="T5" fmla="*/ 171645 h 91"/>
                <a:gd name="T6" fmla="*/ 185216 w 98"/>
                <a:gd name="T7" fmla="*/ 88652 h 91"/>
                <a:gd name="T8" fmla="*/ 17010 w 98"/>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1">
                  <a:moveTo>
                    <a:pt x="9" y="0"/>
                  </a:moveTo>
                  <a:cubicBezTo>
                    <a:pt x="0" y="17"/>
                    <a:pt x="0" y="17"/>
                    <a:pt x="0" y="17"/>
                  </a:cubicBezTo>
                  <a:cubicBezTo>
                    <a:pt x="21" y="46"/>
                    <a:pt x="47" y="71"/>
                    <a:pt x="76" y="91"/>
                  </a:cubicBezTo>
                  <a:cubicBezTo>
                    <a:pt x="98" y="47"/>
                    <a:pt x="98" y="47"/>
                    <a:pt x="98" y="47"/>
                  </a:cubicBezTo>
                  <a:lnTo>
                    <a:pt x="9"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5" name="Freeform 204"/>
            <p:cNvSpPr>
              <a:spLocks/>
            </p:cNvSpPr>
            <p:nvPr/>
          </p:nvSpPr>
          <p:spPr bwMode="auto">
            <a:xfrm>
              <a:off x="4844169" y="3510017"/>
              <a:ext cx="168451" cy="150888"/>
            </a:xfrm>
            <a:custGeom>
              <a:avLst/>
              <a:gdLst>
                <a:gd name="T0" fmla="*/ 30283 w 89"/>
                <a:gd name="T1" fmla="*/ 16975 h 80"/>
                <a:gd name="T2" fmla="*/ 30283 w 89"/>
                <a:gd name="T3" fmla="*/ 107508 h 80"/>
                <a:gd name="T4" fmla="*/ 138168 w 89"/>
                <a:gd name="T5" fmla="*/ 133913 h 80"/>
                <a:gd name="T6" fmla="*/ 138168 w 89"/>
                <a:gd name="T7" fmla="*/ 45266 h 80"/>
                <a:gd name="T8" fmla="*/ 30283 w 89"/>
                <a:gd name="T9" fmla="*/ 16975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0">
                  <a:moveTo>
                    <a:pt x="16" y="9"/>
                  </a:moveTo>
                  <a:cubicBezTo>
                    <a:pt x="0" y="19"/>
                    <a:pt x="1" y="40"/>
                    <a:pt x="16" y="57"/>
                  </a:cubicBezTo>
                  <a:cubicBezTo>
                    <a:pt x="32" y="74"/>
                    <a:pt x="58" y="80"/>
                    <a:pt x="73" y="71"/>
                  </a:cubicBezTo>
                  <a:cubicBezTo>
                    <a:pt x="89" y="62"/>
                    <a:pt x="89" y="41"/>
                    <a:pt x="73" y="24"/>
                  </a:cubicBezTo>
                  <a:cubicBezTo>
                    <a:pt x="57" y="7"/>
                    <a:pt x="32" y="0"/>
                    <a:pt x="16" y="9"/>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6" name="Freeform 206"/>
            <p:cNvSpPr>
              <a:spLocks/>
            </p:cNvSpPr>
            <p:nvPr/>
          </p:nvSpPr>
          <p:spPr bwMode="auto">
            <a:xfrm>
              <a:off x="4840975" y="3525186"/>
              <a:ext cx="162064" cy="154880"/>
            </a:xfrm>
            <a:custGeom>
              <a:avLst/>
              <a:gdLst>
                <a:gd name="T0" fmla="*/ 30151 w 86"/>
                <a:gd name="T1" fmla="*/ 20777 h 82"/>
                <a:gd name="T2" fmla="*/ 30151 w 86"/>
                <a:gd name="T3" fmla="*/ 115216 h 82"/>
                <a:gd name="T4" fmla="*/ 133797 w 86"/>
                <a:gd name="T5" fmla="*/ 134103 h 82"/>
                <a:gd name="T6" fmla="*/ 133797 w 86"/>
                <a:gd name="T7" fmla="*/ 39664 h 82"/>
                <a:gd name="T8" fmla="*/ 30151 w 86"/>
                <a:gd name="T9" fmla="*/ 2077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82">
                  <a:moveTo>
                    <a:pt x="16" y="11"/>
                  </a:moveTo>
                  <a:cubicBezTo>
                    <a:pt x="1" y="22"/>
                    <a:pt x="0" y="45"/>
                    <a:pt x="16" y="61"/>
                  </a:cubicBezTo>
                  <a:cubicBezTo>
                    <a:pt x="31" y="77"/>
                    <a:pt x="55" y="82"/>
                    <a:pt x="71" y="71"/>
                  </a:cubicBezTo>
                  <a:cubicBezTo>
                    <a:pt x="86" y="60"/>
                    <a:pt x="86" y="38"/>
                    <a:pt x="71" y="21"/>
                  </a:cubicBezTo>
                  <a:cubicBezTo>
                    <a:pt x="56" y="5"/>
                    <a:pt x="31" y="0"/>
                    <a:pt x="16" y="1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7" name="Freeform 207"/>
            <p:cNvSpPr>
              <a:spLocks/>
            </p:cNvSpPr>
            <p:nvPr/>
          </p:nvSpPr>
          <p:spPr bwMode="auto">
            <a:xfrm>
              <a:off x="4814629" y="2947182"/>
              <a:ext cx="722501" cy="832677"/>
            </a:xfrm>
            <a:custGeom>
              <a:avLst/>
              <a:gdLst>
                <a:gd name="T0" fmla="*/ 0 w 905"/>
                <a:gd name="T1" fmla="*/ 189208 h 1043"/>
                <a:gd name="T2" fmla="*/ 454258 w 905"/>
                <a:gd name="T3" fmla="*/ 0 h 1043"/>
                <a:gd name="T4" fmla="*/ 722501 w 905"/>
                <a:gd name="T5" fmla="*/ 644267 h 1043"/>
                <a:gd name="T6" fmla="*/ 267445 w 905"/>
                <a:gd name="T7" fmla="*/ 832677 h 1043"/>
                <a:gd name="T8" fmla="*/ 0 w 905"/>
                <a:gd name="T9" fmla="*/ 189208 h 1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5" h="1043">
                  <a:moveTo>
                    <a:pt x="0" y="237"/>
                  </a:moveTo>
                  <a:lnTo>
                    <a:pt x="569" y="0"/>
                  </a:lnTo>
                  <a:lnTo>
                    <a:pt x="905" y="807"/>
                  </a:lnTo>
                  <a:lnTo>
                    <a:pt x="335" y="1043"/>
                  </a:lnTo>
                  <a:lnTo>
                    <a:pt x="0" y="237"/>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8" name="Freeform 208"/>
            <p:cNvSpPr>
              <a:spLocks noEditPoints="1"/>
            </p:cNvSpPr>
            <p:nvPr/>
          </p:nvSpPr>
          <p:spPr bwMode="auto">
            <a:xfrm>
              <a:off x="5141152" y="3407829"/>
              <a:ext cx="188409" cy="115760"/>
            </a:xfrm>
            <a:custGeom>
              <a:avLst/>
              <a:gdLst>
                <a:gd name="T0" fmla="*/ 145075 w 100"/>
                <a:gd name="T1" fmla="*/ 24670 h 61"/>
                <a:gd name="T2" fmla="*/ 141307 w 100"/>
                <a:gd name="T3" fmla="*/ 17079 h 61"/>
                <a:gd name="T4" fmla="*/ 141307 w 100"/>
                <a:gd name="T5" fmla="*/ 66420 h 61"/>
                <a:gd name="T6" fmla="*/ 141307 w 100"/>
                <a:gd name="T7" fmla="*/ 74010 h 61"/>
                <a:gd name="T8" fmla="*/ 122466 w 100"/>
                <a:gd name="T9" fmla="*/ 24670 h 61"/>
                <a:gd name="T10" fmla="*/ 141307 w 100"/>
                <a:gd name="T11" fmla="*/ 9489 h 61"/>
                <a:gd name="T12" fmla="*/ 141307 w 100"/>
                <a:gd name="T13" fmla="*/ 18977 h 61"/>
                <a:gd name="T14" fmla="*/ 120582 w 100"/>
                <a:gd name="T15" fmla="*/ 51238 h 61"/>
                <a:gd name="T16" fmla="*/ 120582 w 100"/>
                <a:gd name="T17" fmla="*/ 47443 h 61"/>
                <a:gd name="T18" fmla="*/ 120582 w 100"/>
                <a:gd name="T19" fmla="*/ 39852 h 61"/>
                <a:gd name="T20" fmla="*/ 120582 w 100"/>
                <a:gd name="T21" fmla="*/ 32261 h 61"/>
                <a:gd name="T22" fmla="*/ 120582 w 100"/>
                <a:gd name="T23" fmla="*/ 72113 h 61"/>
                <a:gd name="T24" fmla="*/ 120582 w 100"/>
                <a:gd name="T25" fmla="*/ 79704 h 61"/>
                <a:gd name="T26" fmla="*/ 92320 w 100"/>
                <a:gd name="T27" fmla="*/ 43647 h 61"/>
                <a:gd name="T28" fmla="*/ 96089 w 100"/>
                <a:gd name="T29" fmla="*/ 51238 h 61"/>
                <a:gd name="T30" fmla="*/ 118698 w 100"/>
                <a:gd name="T31" fmla="*/ 32261 h 61"/>
                <a:gd name="T32" fmla="*/ 118698 w 100"/>
                <a:gd name="T33" fmla="*/ 39852 h 61"/>
                <a:gd name="T34" fmla="*/ 120582 w 100"/>
                <a:gd name="T35" fmla="*/ 47443 h 61"/>
                <a:gd name="T36" fmla="*/ 114929 w 100"/>
                <a:gd name="T37" fmla="*/ 39852 h 61"/>
                <a:gd name="T38" fmla="*/ 86668 w 100"/>
                <a:gd name="T39" fmla="*/ 53136 h 61"/>
                <a:gd name="T40" fmla="*/ 86668 w 100"/>
                <a:gd name="T41" fmla="*/ 51238 h 61"/>
                <a:gd name="T42" fmla="*/ 120582 w 100"/>
                <a:gd name="T43" fmla="*/ 51238 h 61"/>
                <a:gd name="T44" fmla="*/ 120582 w 100"/>
                <a:gd name="T45" fmla="*/ 79704 h 61"/>
                <a:gd name="T46" fmla="*/ 120582 w 100"/>
                <a:gd name="T47" fmla="*/ 62624 h 61"/>
                <a:gd name="T48" fmla="*/ 86668 w 100"/>
                <a:gd name="T49" fmla="*/ 51238 h 61"/>
                <a:gd name="T50" fmla="*/ 86668 w 100"/>
                <a:gd name="T51" fmla="*/ 72113 h 61"/>
                <a:gd name="T52" fmla="*/ 82900 w 100"/>
                <a:gd name="T53" fmla="*/ 70215 h 61"/>
                <a:gd name="T54" fmla="*/ 86668 w 100"/>
                <a:gd name="T55" fmla="*/ 94885 h 61"/>
                <a:gd name="T56" fmla="*/ 86668 w 100"/>
                <a:gd name="T57" fmla="*/ 79704 h 61"/>
                <a:gd name="T58" fmla="*/ 35798 w 100"/>
                <a:gd name="T59" fmla="*/ 0 h 61"/>
                <a:gd name="T60" fmla="*/ 52755 w 100"/>
                <a:gd name="T61" fmla="*/ 20875 h 61"/>
                <a:gd name="T62" fmla="*/ 45218 w 100"/>
                <a:gd name="T63" fmla="*/ 20875 h 61"/>
                <a:gd name="T64" fmla="*/ 35798 w 100"/>
                <a:gd name="T65" fmla="*/ 9489 h 61"/>
                <a:gd name="T66" fmla="*/ 35798 w 100"/>
                <a:gd name="T67" fmla="*/ 100578 h 61"/>
                <a:gd name="T68" fmla="*/ 79132 w 100"/>
                <a:gd name="T69" fmla="*/ 77806 h 61"/>
                <a:gd name="T70" fmla="*/ 82900 w 100"/>
                <a:gd name="T71" fmla="*/ 70215 h 61"/>
                <a:gd name="T72" fmla="*/ 82900 w 100"/>
                <a:gd name="T73" fmla="*/ 70215 h 61"/>
                <a:gd name="T74" fmla="*/ 52755 w 100"/>
                <a:gd name="T75" fmla="*/ 81601 h 61"/>
                <a:gd name="T76" fmla="*/ 81016 w 100"/>
                <a:gd name="T77" fmla="*/ 98681 h 61"/>
                <a:gd name="T78" fmla="*/ 73480 w 100"/>
                <a:gd name="T79" fmla="*/ 91090 h 61"/>
                <a:gd name="T80" fmla="*/ 0 w 100"/>
                <a:gd name="T81" fmla="*/ 111965 h 61"/>
                <a:gd name="T82" fmla="*/ 28261 w 100"/>
                <a:gd name="T83" fmla="*/ 3795 h 61"/>
                <a:gd name="T84" fmla="*/ 35798 w 100"/>
                <a:gd name="T85" fmla="*/ 9489 h 61"/>
                <a:gd name="T86" fmla="*/ 26377 w 100"/>
                <a:gd name="T87" fmla="*/ 32261 h 61"/>
                <a:gd name="T88" fmla="*/ 35798 w 100"/>
                <a:gd name="T89" fmla="*/ 77806 h 61"/>
                <a:gd name="T90" fmla="*/ 35798 w 100"/>
                <a:gd name="T91" fmla="*/ 91090 h 61"/>
                <a:gd name="T92" fmla="*/ 5652 w 100"/>
                <a:gd name="T93" fmla="*/ 115760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0" h="61">
                  <a:moveTo>
                    <a:pt x="75" y="5"/>
                  </a:moveTo>
                  <a:cubicBezTo>
                    <a:pt x="75" y="5"/>
                    <a:pt x="76" y="5"/>
                    <a:pt x="76" y="5"/>
                  </a:cubicBezTo>
                  <a:cubicBezTo>
                    <a:pt x="78" y="6"/>
                    <a:pt x="78" y="8"/>
                    <a:pt x="77" y="13"/>
                  </a:cubicBezTo>
                  <a:cubicBezTo>
                    <a:pt x="77" y="15"/>
                    <a:pt x="76" y="17"/>
                    <a:pt x="75" y="18"/>
                  </a:cubicBezTo>
                  <a:cubicBezTo>
                    <a:pt x="75" y="10"/>
                    <a:pt x="75" y="10"/>
                    <a:pt x="75" y="10"/>
                  </a:cubicBezTo>
                  <a:cubicBezTo>
                    <a:pt x="75" y="10"/>
                    <a:pt x="75" y="9"/>
                    <a:pt x="75" y="9"/>
                  </a:cubicBezTo>
                  <a:cubicBezTo>
                    <a:pt x="75" y="9"/>
                    <a:pt x="75" y="9"/>
                    <a:pt x="75" y="9"/>
                  </a:cubicBezTo>
                  <a:cubicBezTo>
                    <a:pt x="75" y="5"/>
                    <a:pt x="75" y="5"/>
                    <a:pt x="75" y="5"/>
                  </a:cubicBezTo>
                  <a:close/>
                  <a:moveTo>
                    <a:pt x="75" y="35"/>
                  </a:moveTo>
                  <a:cubicBezTo>
                    <a:pt x="82" y="33"/>
                    <a:pt x="91" y="32"/>
                    <a:pt x="100" y="32"/>
                  </a:cubicBezTo>
                  <a:cubicBezTo>
                    <a:pt x="100" y="36"/>
                    <a:pt x="100" y="36"/>
                    <a:pt x="100" y="36"/>
                  </a:cubicBezTo>
                  <a:cubicBezTo>
                    <a:pt x="91" y="36"/>
                    <a:pt x="82" y="37"/>
                    <a:pt x="75" y="39"/>
                  </a:cubicBezTo>
                  <a:lnTo>
                    <a:pt x="75" y="35"/>
                  </a:lnTo>
                  <a:close/>
                  <a:moveTo>
                    <a:pt x="64" y="14"/>
                  </a:moveTo>
                  <a:cubicBezTo>
                    <a:pt x="64" y="13"/>
                    <a:pt x="65" y="13"/>
                    <a:pt x="65" y="13"/>
                  </a:cubicBezTo>
                  <a:cubicBezTo>
                    <a:pt x="65" y="13"/>
                    <a:pt x="65" y="13"/>
                    <a:pt x="65" y="13"/>
                  </a:cubicBezTo>
                  <a:cubicBezTo>
                    <a:pt x="66" y="14"/>
                    <a:pt x="66" y="14"/>
                    <a:pt x="66" y="15"/>
                  </a:cubicBezTo>
                  <a:cubicBezTo>
                    <a:pt x="69" y="11"/>
                    <a:pt x="73" y="6"/>
                    <a:pt x="75" y="5"/>
                  </a:cubicBezTo>
                  <a:cubicBezTo>
                    <a:pt x="75" y="9"/>
                    <a:pt x="75" y="9"/>
                    <a:pt x="75" y="9"/>
                  </a:cubicBezTo>
                  <a:cubicBezTo>
                    <a:pt x="75" y="10"/>
                    <a:pt x="75" y="10"/>
                    <a:pt x="75" y="10"/>
                  </a:cubicBezTo>
                  <a:cubicBezTo>
                    <a:pt x="75" y="10"/>
                    <a:pt x="75" y="10"/>
                    <a:pt x="75" y="10"/>
                  </a:cubicBezTo>
                  <a:cubicBezTo>
                    <a:pt x="75" y="18"/>
                    <a:pt x="75" y="18"/>
                    <a:pt x="75" y="18"/>
                  </a:cubicBezTo>
                  <a:cubicBezTo>
                    <a:pt x="72" y="24"/>
                    <a:pt x="68" y="29"/>
                    <a:pt x="64" y="33"/>
                  </a:cubicBezTo>
                  <a:cubicBezTo>
                    <a:pt x="64" y="27"/>
                    <a:pt x="64" y="27"/>
                    <a:pt x="64" y="27"/>
                  </a:cubicBezTo>
                  <a:cubicBezTo>
                    <a:pt x="68" y="23"/>
                    <a:pt x="71" y="18"/>
                    <a:pt x="73" y="13"/>
                  </a:cubicBezTo>
                  <a:cubicBezTo>
                    <a:pt x="72" y="14"/>
                    <a:pt x="70" y="16"/>
                    <a:pt x="69" y="18"/>
                  </a:cubicBezTo>
                  <a:cubicBezTo>
                    <a:pt x="67" y="21"/>
                    <a:pt x="65" y="24"/>
                    <a:pt x="64" y="25"/>
                  </a:cubicBezTo>
                  <a:cubicBezTo>
                    <a:pt x="64" y="21"/>
                    <a:pt x="64" y="21"/>
                    <a:pt x="64" y="21"/>
                  </a:cubicBezTo>
                  <a:cubicBezTo>
                    <a:pt x="64" y="21"/>
                    <a:pt x="64" y="21"/>
                    <a:pt x="64" y="21"/>
                  </a:cubicBezTo>
                  <a:cubicBezTo>
                    <a:pt x="64" y="21"/>
                    <a:pt x="64" y="21"/>
                    <a:pt x="64" y="21"/>
                  </a:cubicBezTo>
                  <a:cubicBezTo>
                    <a:pt x="64" y="17"/>
                    <a:pt x="64" y="17"/>
                    <a:pt x="64" y="17"/>
                  </a:cubicBezTo>
                  <a:cubicBezTo>
                    <a:pt x="64" y="17"/>
                    <a:pt x="64" y="17"/>
                    <a:pt x="64" y="17"/>
                  </a:cubicBezTo>
                  <a:cubicBezTo>
                    <a:pt x="64" y="17"/>
                    <a:pt x="64" y="17"/>
                    <a:pt x="64" y="17"/>
                  </a:cubicBezTo>
                  <a:cubicBezTo>
                    <a:pt x="64" y="17"/>
                    <a:pt x="64" y="17"/>
                    <a:pt x="64" y="17"/>
                  </a:cubicBezTo>
                  <a:cubicBezTo>
                    <a:pt x="64" y="14"/>
                    <a:pt x="64" y="14"/>
                    <a:pt x="64" y="14"/>
                  </a:cubicBezTo>
                  <a:close/>
                  <a:moveTo>
                    <a:pt x="64" y="38"/>
                  </a:moveTo>
                  <a:cubicBezTo>
                    <a:pt x="67" y="37"/>
                    <a:pt x="71" y="35"/>
                    <a:pt x="75" y="35"/>
                  </a:cubicBezTo>
                  <a:cubicBezTo>
                    <a:pt x="75" y="39"/>
                    <a:pt x="75" y="39"/>
                    <a:pt x="75" y="39"/>
                  </a:cubicBezTo>
                  <a:cubicBezTo>
                    <a:pt x="71" y="40"/>
                    <a:pt x="67" y="41"/>
                    <a:pt x="64" y="42"/>
                  </a:cubicBezTo>
                  <a:lnTo>
                    <a:pt x="64" y="38"/>
                  </a:lnTo>
                  <a:close/>
                  <a:moveTo>
                    <a:pt x="46" y="23"/>
                  </a:moveTo>
                  <a:cubicBezTo>
                    <a:pt x="47" y="23"/>
                    <a:pt x="48" y="22"/>
                    <a:pt x="49" y="23"/>
                  </a:cubicBezTo>
                  <a:cubicBezTo>
                    <a:pt x="49" y="23"/>
                    <a:pt x="49" y="23"/>
                    <a:pt x="49" y="23"/>
                  </a:cubicBezTo>
                  <a:cubicBezTo>
                    <a:pt x="50" y="23"/>
                    <a:pt x="50" y="26"/>
                    <a:pt x="48" y="30"/>
                  </a:cubicBezTo>
                  <a:cubicBezTo>
                    <a:pt x="49" y="29"/>
                    <a:pt x="50" y="28"/>
                    <a:pt x="51" y="27"/>
                  </a:cubicBezTo>
                  <a:cubicBezTo>
                    <a:pt x="56" y="21"/>
                    <a:pt x="61" y="15"/>
                    <a:pt x="64" y="14"/>
                  </a:cubicBezTo>
                  <a:cubicBezTo>
                    <a:pt x="64" y="17"/>
                    <a:pt x="64" y="17"/>
                    <a:pt x="64" y="17"/>
                  </a:cubicBezTo>
                  <a:cubicBezTo>
                    <a:pt x="64" y="17"/>
                    <a:pt x="63" y="17"/>
                    <a:pt x="63" y="17"/>
                  </a:cubicBezTo>
                  <a:cubicBezTo>
                    <a:pt x="64" y="17"/>
                    <a:pt x="64" y="17"/>
                    <a:pt x="64" y="17"/>
                  </a:cubicBezTo>
                  <a:cubicBezTo>
                    <a:pt x="64" y="21"/>
                    <a:pt x="64" y="21"/>
                    <a:pt x="64" y="21"/>
                  </a:cubicBezTo>
                  <a:cubicBezTo>
                    <a:pt x="63" y="21"/>
                    <a:pt x="63" y="21"/>
                    <a:pt x="63" y="21"/>
                  </a:cubicBezTo>
                  <a:cubicBezTo>
                    <a:pt x="63" y="21"/>
                    <a:pt x="63" y="21"/>
                    <a:pt x="63" y="21"/>
                  </a:cubicBezTo>
                  <a:cubicBezTo>
                    <a:pt x="63" y="21"/>
                    <a:pt x="63" y="21"/>
                    <a:pt x="64" y="21"/>
                  </a:cubicBezTo>
                  <a:cubicBezTo>
                    <a:pt x="64" y="25"/>
                    <a:pt x="64" y="25"/>
                    <a:pt x="64" y="25"/>
                  </a:cubicBezTo>
                  <a:cubicBezTo>
                    <a:pt x="63" y="25"/>
                    <a:pt x="62" y="25"/>
                    <a:pt x="62" y="25"/>
                  </a:cubicBezTo>
                  <a:cubicBezTo>
                    <a:pt x="62" y="25"/>
                    <a:pt x="62" y="25"/>
                    <a:pt x="62" y="25"/>
                  </a:cubicBezTo>
                  <a:cubicBezTo>
                    <a:pt x="60" y="25"/>
                    <a:pt x="60" y="23"/>
                    <a:pt x="61" y="21"/>
                  </a:cubicBezTo>
                  <a:cubicBezTo>
                    <a:pt x="59" y="23"/>
                    <a:pt x="57" y="26"/>
                    <a:pt x="54" y="29"/>
                  </a:cubicBezTo>
                  <a:cubicBezTo>
                    <a:pt x="51" y="33"/>
                    <a:pt x="49" y="36"/>
                    <a:pt x="46" y="38"/>
                  </a:cubicBezTo>
                  <a:cubicBezTo>
                    <a:pt x="46" y="28"/>
                    <a:pt x="46" y="28"/>
                    <a:pt x="46" y="28"/>
                  </a:cubicBezTo>
                  <a:cubicBezTo>
                    <a:pt x="47" y="27"/>
                    <a:pt x="47" y="27"/>
                    <a:pt x="47" y="27"/>
                  </a:cubicBezTo>
                  <a:cubicBezTo>
                    <a:pt x="47" y="27"/>
                    <a:pt x="47" y="27"/>
                    <a:pt x="47" y="27"/>
                  </a:cubicBezTo>
                  <a:cubicBezTo>
                    <a:pt x="47" y="26"/>
                    <a:pt x="47" y="27"/>
                    <a:pt x="46" y="27"/>
                  </a:cubicBezTo>
                  <a:cubicBezTo>
                    <a:pt x="46" y="23"/>
                    <a:pt x="46" y="23"/>
                    <a:pt x="46" y="23"/>
                  </a:cubicBezTo>
                  <a:close/>
                  <a:moveTo>
                    <a:pt x="64" y="33"/>
                  </a:moveTo>
                  <a:cubicBezTo>
                    <a:pt x="64" y="27"/>
                    <a:pt x="64" y="27"/>
                    <a:pt x="64" y="27"/>
                  </a:cubicBezTo>
                  <a:cubicBezTo>
                    <a:pt x="58" y="33"/>
                    <a:pt x="52" y="38"/>
                    <a:pt x="46" y="42"/>
                  </a:cubicBezTo>
                  <a:cubicBezTo>
                    <a:pt x="46" y="50"/>
                    <a:pt x="46" y="50"/>
                    <a:pt x="46" y="50"/>
                  </a:cubicBezTo>
                  <a:cubicBezTo>
                    <a:pt x="50" y="47"/>
                    <a:pt x="56" y="45"/>
                    <a:pt x="64" y="42"/>
                  </a:cubicBezTo>
                  <a:cubicBezTo>
                    <a:pt x="64" y="38"/>
                    <a:pt x="64" y="38"/>
                    <a:pt x="64" y="38"/>
                  </a:cubicBezTo>
                  <a:cubicBezTo>
                    <a:pt x="60" y="39"/>
                    <a:pt x="58" y="40"/>
                    <a:pt x="55" y="41"/>
                  </a:cubicBezTo>
                  <a:cubicBezTo>
                    <a:pt x="58" y="39"/>
                    <a:pt x="61" y="36"/>
                    <a:pt x="64" y="33"/>
                  </a:cubicBezTo>
                  <a:close/>
                  <a:moveTo>
                    <a:pt x="44" y="26"/>
                  </a:moveTo>
                  <a:cubicBezTo>
                    <a:pt x="45" y="25"/>
                    <a:pt x="46" y="24"/>
                    <a:pt x="46" y="23"/>
                  </a:cubicBezTo>
                  <a:cubicBezTo>
                    <a:pt x="46" y="27"/>
                    <a:pt x="46" y="27"/>
                    <a:pt x="46" y="27"/>
                  </a:cubicBezTo>
                  <a:cubicBezTo>
                    <a:pt x="46" y="27"/>
                    <a:pt x="46" y="28"/>
                    <a:pt x="46" y="28"/>
                  </a:cubicBezTo>
                  <a:cubicBezTo>
                    <a:pt x="46" y="28"/>
                    <a:pt x="46" y="28"/>
                    <a:pt x="46" y="28"/>
                  </a:cubicBezTo>
                  <a:cubicBezTo>
                    <a:pt x="46" y="38"/>
                    <a:pt x="46" y="38"/>
                    <a:pt x="46" y="38"/>
                  </a:cubicBezTo>
                  <a:cubicBezTo>
                    <a:pt x="45" y="39"/>
                    <a:pt x="44" y="40"/>
                    <a:pt x="44" y="40"/>
                  </a:cubicBezTo>
                  <a:cubicBezTo>
                    <a:pt x="44" y="37"/>
                    <a:pt x="44" y="37"/>
                    <a:pt x="44" y="37"/>
                  </a:cubicBezTo>
                  <a:cubicBezTo>
                    <a:pt x="44" y="37"/>
                    <a:pt x="44" y="37"/>
                    <a:pt x="44" y="37"/>
                  </a:cubicBezTo>
                  <a:cubicBezTo>
                    <a:pt x="44" y="37"/>
                    <a:pt x="44" y="37"/>
                    <a:pt x="44" y="37"/>
                  </a:cubicBezTo>
                  <a:cubicBezTo>
                    <a:pt x="44" y="26"/>
                    <a:pt x="44" y="26"/>
                    <a:pt x="44" y="26"/>
                  </a:cubicBezTo>
                  <a:close/>
                  <a:moveTo>
                    <a:pt x="46" y="50"/>
                  </a:moveTo>
                  <a:cubicBezTo>
                    <a:pt x="45" y="50"/>
                    <a:pt x="44" y="51"/>
                    <a:pt x="44" y="51"/>
                  </a:cubicBezTo>
                  <a:cubicBezTo>
                    <a:pt x="44" y="44"/>
                    <a:pt x="44" y="44"/>
                    <a:pt x="44" y="44"/>
                  </a:cubicBezTo>
                  <a:cubicBezTo>
                    <a:pt x="45" y="44"/>
                    <a:pt x="45" y="43"/>
                    <a:pt x="46" y="42"/>
                  </a:cubicBezTo>
                  <a:cubicBezTo>
                    <a:pt x="46" y="42"/>
                    <a:pt x="46" y="42"/>
                    <a:pt x="46" y="42"/>
                  </a:cubicBezTo>
                  <a:lnTo>
                    <a:pt x="46" y="50"/>
                  </a:lnTo>
                  <a:close/>
                  <a:moveTo>
                    <a:pt x="19" y="0"/>
                  </a:moveTo>
                  <a:cubicBezTo>
                    <a:pt x="20" y="0"/>
                    <a:pt x="22" y="1"/>
                    <a:pt x="24" y="2"/>
                  </a:cubicBezTo>
                  <a:cubicBezTo>
                    <a:pt x="24" y="2"/>
                    <a:pt x="24" y="2"/>
                    <a:pt x="24" y="2"/>
                  </a:cubicBezTo>
                  <a:cubicBezTo>
                    <a:pt x="26" y="3"/>
                    <a:pt x="27" y="7"/>
                    <a:pt x="28" y="11"/>
                  </a:cubicBezTo>
                  <a:cubicBezTo>
                    <a:pt x="28" y="18"/>
                    <a:pt x="26" y="28"/>
                    <a:pt x="19" y="41"/>
                  </a:cubicBezTo>
                  <a:cubicBezTo>
                    <a:pt x="19" y="32"/>
                    <a:pt x="19" y="32"/>
                    <a:pt x="19" y="32"/>
                  </a:cubicBezTo>
                  <a:cubicBezTo>
                    <a:pt x="23" y="23"/>
                    <a:pt x="24" y="16"/>
                    <a:pt x="24" y="11"/>
                  </a:cubicBezTo>
                  <a:cubicBezTo>
                    <a:pt x="23" y="8"/>
                    <a:pt x="22" y="6"/>
                    <a:pt x="21" y="5"/>
                  </a:cubicBezTo>
                  <a:cubicBezTo>
                    <a:pt x="21" y="5"/>
                    <a:pt x="21" y="5"/>
                    <a:pt x="21" y="5"/>
                  </a:cubicBezTo>
                  <a:cubicBezTo>
                    <a:pt x="20" y="5"/>
                    <a:pt x="20" y="4"/>
                    <a:pt x="19" y="5"/>
                  </a:cubicBezTo>
                  <a:cubicBezTo>
                    <a:pt x="19" y="0"/>
                    <a:pt x="19" y="0"/>
                    <a:pt x="19" y="0"/>
                  </a:cubicBezTo>
                  <a:close/>
                  <a:moveTo>
                    <a:pt x="19" y="48"/>
                  </a:moveTo>
                  <a:cubicBezTo>
                    <a:pt x="19" y="53"/>
                    <a:pt x="19" y="53"/>
                    <a:pt x="19" y="53"/>
                  </a:cubicBezTo>
                  <a:cubicBezTo>
                    <a:pt x="22" y="53"/>
                    <a:pt x="26" y="51"/>
                    <a:pt x="31" y="46"/>
                  </a:cubicBezTo>
                  <a:cubicBezTo>
                    <a:pt x="35" y="42"/>
                    <a:pt x="39" y="37"/>
                    <a:pt x="42" y="34"/>
                  </a:cubicBezTo>
                  <a:cubicBezTo>
                    <a:pt x="40" y="38"/>
                    <a:pt x="40" y="40"/>
                    <a:pt x="42" y="41"/>
                  </a:cubicBezTo>
                  <a:cubicBezTo>
                    <a:pt x="42" y="41"/>
                    <a:pt x="42" y="41"/>
                    <a:pt x="42" y="41"/>
                  </a:cubicBezTo>
                  <a:cubicBezTo>
                    <a:pt x="42" y="41"/>
                    <a:pt x="43" y="41"/>
                    <a:pt x="44" y="40"/>
                  </a:cubicBezTo>
                  <a:cubicBezTo>
                    <a:pt x="44" y="37"/>
                    <a:pt x="44" y="37"/>
                    <a:pt x="44" y="37"/>
                  </a:cubicBezTo>
                  <a:cubicBezTo>
                    <a:pt x="44" y="37"/>
                    <a:pt x="44" y="37"/>
                    <a:pt x="43" y="37"/>
                  </a:cubicBezTo>
                  <a:cubicBezTo>
                    <a:pt x="43" y="37"/>
                    <a:pt x="43" y="37"/>
                    <a:pt x="43" y="37"/>
                  </a:cubicBezTo>
                  <a:cubicBezTo>
                    <a:pt x="43" y="37"/>
                    <a:pt x="43" y="37"/>
                    <a:pt x="44" y="37"/>
                  </a:cubicBezTo>
                  <a:cubicBezTo>
                    <a:pt x="44" y="26"/>
                    <a:pt x="44" y="26"/>
                    <a:pt x="44" y="26"/>
                  </a:cubicBezTo>
                  <a:cubicBezTo>
                    <a:pt x="43" y="27"/>
                    <a:pt x="41" y="28"/>
                    <a:pt x="40" y="30"/>
                  </a:cubicBezTo>
                  <a:cubicBezTo>
                    <a:pt x="36" y="34"/>
                    <a:pt x="32" y="39"/>
                    <a:pt x="28" y="43"/>
                  </a:cubicBezTo>
                  <a:cubicBezTo>
                    <a:pt x="24" y="47"/>
                    <a:pt x="21" y="49"/>
                    <a:pt x="19" y="48"/>
                  </a:cubicBezTo>
                  <a:close/>
                  <a:moveTo>
                    <a:pt x="44" y="51"/>
                  </a:moveTo>
                  <a:cubicBezTo>
                    <a:pt x="43" y="52"/>
                    <a:pt x="43" y="52"/>
                    <a:pt x="43" y="52"/>
                  </a:cubicBezTo>
                  <a:cubicBezTo>
                    <a:pt x="40" y="53"/>
                    <a:pt x="39" y="53"/>
                    <a:pt x="38" y="52"/>
                  </a:cubicBezTo>
                  <a:cubicBezTo>
                    <a:pt x="38" y="52"/>
                    <a:pt x="38" y="52"/>
                    <a:pt x="38" y="52"/>
                  </a:cubicBezTo>
                  <a:cubicBezTo>
                    <a:pt x="37" y="51"/>
                    <a:pt x="37" y="50"/>
                    <a:pt x="39" y="48"/>
                  </a:cubicBezTo>
                  <a:cubicBezTo>
                    <a:pt x="40" y="47"/>
                    <a:pt x="42" y="46"/>
                    <a:pt x="44" y="44"/>
                  </a:cubicBezTo>
                  <a:lnTo>
                    <a:pt x="44" y="51"/>
                  </a:lnTo>
                  <a:close/>
                  <a:moveTo>
                    <a:pt x="0" y="59"/>
                  </a:moveTo>
                  <a:cubicBezTo>
                    <a:pt x="5" y="54"/>
                    <a:pt x="8" y="49"/>
                    <a:pt x="11" y="44"/>
                  </a:cubicBezTo>
                  <a:cubicBezTo>
                    <a:pt x="10" y="38"/>
                    <a:pt x="9" y="29"/>
                    <a:pt x="10" y="17"/>
                  </a:cubicBezTo>
                  <a:cubicBezTo>
                    <a:pt x="10" y="9"/>
                    <a:pt x="12" y="4"/>
                    <a:pt x="15" y="2"/>
                  </a:cubicBezTo>
                  <a:cubicBezTo>
                    <a:pt x="15" y="2"/>
                    <a:pt x="15" y="2"/>
                    <a:pt x="15" y="2"/>
                  </a:cubicBezTo>
                  <a:cubicBezTo>
                    <a:pt x="16" y="1"/>
                    <a:pt x="18" y="1"/>
                    <a:pt x="19" y="0"/>
                  </a:cubicBezTo>
                  <a:cubicBezTo>
                    <a:pt x="19" y="5"/>
                    <a:pt x="19" y="5"/>
                    <a:pt x="19" y="5"/>
                  </a:cubicBezTo>
                  <a:cubicBezTo>
                    <a:pt x="18" y="5"/>
                    <a:pt x="18" y="5"/>
                    <a:pt x="18" y="5"/>
                  </a:cubicBezTo>
                  <a:cubicBezTo>
                    <a:pt x="18" y="5"/>
                    <a:pt x="18" y="5"/>
                    <a:pt x="18" y="5"/>
                  </a:cubicBezTo>
                  <a:cubicBezTo>
                    <a:pt x="16" y="7"/>
                    <a:pt x="14" y="10"/>
                    <a:pt x="14" y="17"/>
                  </a:cubicBezTo>
                  <a:cubicBezTo>
                    <a:pt x="13" y="26"/>
                    <a:pt x="14" y="34"/>
                    <a:pt x="15" y="39"/>
                  </a:cubicBezTo>
                  <a:cubicBezTo>
                    <a:pt x="16" y="37"/>
                    <a:pt x="18" y="34"/>
                    <a:pt x="19" y="32"/>
                  </a:cubicBezTo>
                  <a:cubicBezTo>
                    <a:pt x="19" y="41"/>
                    <a:pt x="19" y="41"/>
                    <a:pt x="19" y="41"/>
                  </a:cubicBezTo>
                  <a:cubicBezTo>
                    <a:pt x="18" y="42"/>
                    <a:pt x="17" y="43"/>
                    <a:pt x="16" y="45"/>
                  </a:cubicBezTo>
                  <a:cubicBezTo>
                    <a:pt x="16" y="45"/>
                    <a:pt x="16" y="46"/>
                    <a:pt x="17" y="46"/>
                  </a:cubicBezTo>
                  <a:cubicBezTo>
                    <a:pt x="17" y="47"/>
                    <a:pt x="18" y="48"/>
                    <a:pt x="19" y="48"/>
                  </a:cubicBezTo>
                  <a:cubicBezTo>
                    <a:pt x="19" y="53"/>
                    <a:pt x="19" y="53"/>
                    <a:pt x="19" y="53"/>
                  </a:cubicBezTo>
                  <a:cubicBezTo>
                    <a:pt x="17" y="53"/>
                    <a:pt x="15" y="51"/>
                    <a:pt x="13" y="49"/>
                  </a:cubicBezTo>
                  <a:cubicBezTo>
                    <a:pt x="11" y="53"/>
                    <a:pt x="7" y="57"/>
                    <a:pt x="3" y="61"/>
                  </a:cubicBezTo>
                  <a:lnTo>
                    <a:pt x="0" y="59"/>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89" name="Freeform 209"/>
            <p:cNvSpPr>
              <a:spLocks/>
            </p:cNvSpPr>
            <p:nvPr/>
          </p:nvSpPr>
          <p:spPr bwMode="auto">
            <a:xfrm>
              <a:off x="4957533" y="3071724"/>
              <a:ext cx="245890" cy="121349"/>
            </a:xfrm>
            <a:custGeom>
              <a:avLst/>
              <a:gdLst>
                <a:gd name="T0" fmla="*/ 0 w 308"/>
                <a:gd name="T1" fmla="*/ 98197 h 152"/>
                <a:gd name="T2" fmla="*/ 236310 w 308"/>
                <a:gd name="T3" fmla="*/ 0 h 152"/>
                <a:gd name="T4" fmla="*/ 245890 w 308"/>
                <a:gd name="T5" fmla="*/ 24749 h 152"/>
                <a:gd name="T6" fmla="*/ 9580 w 308"/>
                <a:gd name="T7" fmla="*/ 121349 h 152"/>
                <a:gd name="T8" fmla="*/ 0 w 308"/>
                <a:gd name="T9" fmla="*/ 9819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152">
                  <a:moveTo>
                    <a:pt x="0" y="123"/>
                  </a:moveTo>
                  <a:lnTo>
                    <a:pt x="296" y="0"/>
                  </a:lnTo>
                  <a:lnTo>
                    <a:pt x="308" y="31"/>
                  </a:lnTo>
                  <a:lnTo>
                    <a:pt x="12" y="152"/>
                  </a:lnTo>
                  <a:lnTo>
                    <a:pt x="0" y="123"/>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0" name="Freeform 210"/>
            <p:cNvSpPr>
              <a:spLocks/>
            </p:cNvSpPr>
            <p:nvPr/>
          </p:nvSpPr>
          <p:spPr bwMode="auto">
            <a:xfrm>
              <a:off x="4897657" y="3086893"/>
              <a:ext cx="405559" cy="186813"/>
            </a:xfrm>
            <a:custGeom>
              <a:avLst/>
              <a:gdLst>
                <a:gd name="T0" fmla="*/ 0 w 508"/>
                <a:gd name="T1" fmla="*/ 164459 h 234"/>
                <a:gd name="T2" fmla="*/ 395979 w 508"/>
                <a:gd name="T3" fmla="*/ 0 h 234"/>
                <a:gd name="T4" fmla="*/ 405559 w 508"/>
                <a:gd name="T5" fmla="*/ 23152 h 234"/>
                <a:gd name="T6" fmla="*/ 8782 w 508"/>
                <a:gd name="T7" fmla="*/ 186813 h 234"/>
                <a:gd name="T8" fmla="*/ 0 w 508"/>
                <a:gd name="T9" fmla="*/ 16445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234">
                  <a:moveTo>
                    <a:pt x="0" y="206"/>
                  </a:moveTo>
                  <a:lnTo>
                    <a:pt x="496" y="0"/>
                  </a:lnTo>
                  <a:lnTo>
                    <a:pt x="508" y="29"/>
                  </a:lnTo>
                  <a:lnTo>
                    <a:pt x="11" y="234"/>
                  </a:lnTo>
                  <a:lnTo>
                    <a:pt x="0" y="206"/>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1" name="Freeform 211"/>
            <p:cNvSpPr>
              <a:spLocks/>
            </p:cNvSpPr>
            <p:nvPr/>
          </p:nvSpPr>
          <p:spPr bwMode="auto">
            <a:xfrm>
              <a:off x="4914422" y="3128407"/>
              <a:ext cx="405559" cy="186813"/>
            </a:xfrm>
            <a:custGeom>
              <a:avLst/>
              <a:gdLst>
                <a:gd name="T0" fmla="*/ 0 w 508"/>
                <a:gd name="T1" fmla="*/ 162863 h 234"/>
                <a:gd name="T2" fmla="*/ 396777 w 508"/>
                <a:gd name="T3" fmla="*/ 0 h 234"/>
                <a:gd name="T4" fmla="*/ 405559 w 508"/>
                <a:gd name="T5" fmla="*/ 23152 h 234"/>
                <a:gd name="T6" fmla="*/ 9580 w 508"/>
                <a:gd name="T7" fmla="*/ 186813 h 234"/>
                <a:gd name="T8" fmla="*/ 0 w 508"/>
                <a:gd name="T9" fmla="*/ 162863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234">
                  <a:moveTo>
                    <a:pt x="0" y="204"/>
                  </a:moveTo>
                  <a:lnTo>
                    <a:pt x="497" y="0"/>
                  </a:lnTo>
                  <a:lnTo>
                    <a:pt x="508" y="29"/>
                  </a:lnTo>
                  <a:lnTo>
                    <a:pt x="12" y="234"/>
                  </a:lnTo>
                  <a:lnTo>
                    <a:pt x="0" y="204"/>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2" name="Freeform 212"/>
            <p:cNvSpPr>
              <a:spLocks/>
            </p:cNvSpPr>
            <p:nvPr/>
          </p:nvSpPr>
          <p:spPr bwMode="auto">
            <a:xfrm>
              <a:off x="4931187" y="3168324"/>
              <a:ext cx="406357" cy="186813"/>
            </a:xfrm>
            <a:custGeom>
              <a:avLst/>
              <a:gdLst>
                <a:gd name="T0" fmla="*/ 0 w 509"/>
                <a:gd name="T1" fmla="*/ 164459 h 234"/>
                <a:gd name="T2" fmla="*/ 396777 w 509"/>
                <a:gd name="T3" fmla="*/ 0 h 234"/>
                <a:gd name="T4" fmla="*/ 406357 w 509"/>
                <a:gd name="T5" fmla="*/ 22354 h 234"/>
                <a:gd name="T6" fmla="*/ 9580 w 509"/>
                <a:gd name="T7" fmla="*/ 186813 h 234"/>
                <a:gd name="T8" fmla="*/ 0 w 509"/>
                <a:gd name="T9" fmla="*/ 16445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9" h="234">
                  <a:moveTo>
                    <a:pt x="0" y="206"/>
                  </a:moveTo>
                  <a:lnTo>
                    <a:pt x="497" y="0"/>
                  </a:lnTo>
                  <a:lnTo>
                    <a:pt x="509" y="28"/>
                  </a:lnTo>
                  <a:lnTo>
                    <a:pt x="12" y="234"/>
                  </a:lnTo>
                  <a:lnTo>
                    <a:pt x="0" y="206"/>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3" name="Freeform 213"/>
            <p:cNvSpPr>
              <a:spLocks/>
            </p:cNvSpPr>
            <p:nvPr/>
          </p:nvSpPr>
          <p:spPr bwMode="auto">
            <a:xfrm>
              <a:off x="4947953" y="3291270"/>
              <a:ext cx="208368" cy="103785"/>
            </a:xfrm>
            <a:custGeom>
              <a:avLst/>
              <a:gdLst>
                <a:gd name="T0" fmla="*/ 0 w 261"/>
                <a:gd name="T1" fmla="*/ 80633 h 130"/>
                <a:gd name="T2" fmla="*/ 198788 w 261"/>
                <a:gd name="T3" fmla="*/ 0 h 130"/>
                <a:gd name="T4" fmla="*/ 208368 w 261"/>
                <a:gd name="T5" fmla="*/ 22354 h 130"/>
                <a:gd name="T6" fmla="*/ 9580 w 261"/>
                <a:gd name="T7" fmla="*/ 103785 h 130"/>
                <a:gd name="T8" fmla="*/ 0 w 261"/>
                <a:gd name="T9" fmla="*/ 80633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30">
                  <a:moveTo>
                    <a:pt x="0" y="101"/>
                  </a:moveTo>
                  <a:lnTo>
                    <a:pt x="249" y="0"/>
                  </a:lnTo>
                  <a:lnTo>
                    <a:pt x="261" y="28"/>
                  </a:lnTo>
                  <a:lnTo>
                    <a:pt x="12" y="130"/>
                  </a:lnTo>
                  <a:lnTo>
                    <a:pt x="0" y="101"/>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4" name="Freeform 214"/>
            <p:cNvSpPr>
              <a:spLocks/>
            </p:cNvSpPr>
            <p:nvPr/>
          </p:nvSpPr>
          <p:spPr bwMode="auto">
            <a:xfrm>
              <a:off x="4844168" y="3332784"/>
              <a:ext cx="162862" cy="256270"/>
            </a:xfrm>
            <a:custGeom>
              <a:avLst/>
              <a:gdLst>
                <a:gd name="T0" fmla="*/ 109837 w 86"/>
                <a:gd name="T1" fmla="*/ 0 h 136"/>
                <a:gd name="T2" fmla="*/ 7575 w 86"/>
                <a:gd name="T3" fmla="*/ 192203 h 136"/>
                <a:gd name="T4" fmla="*/ 17044 w 86"/>
                <a:gd name="T5" fmla="*/ 248733 h 136"/>
                <a:gd name="T6" fmla="*/ 17044 w 86"/>
                <a:gd name="T7" fmla="*/ 248733 h 136"/>
                <a:gd name="T8" fmla="*/ 62494 w 86"/>
                <a:gd name="T9" fmla="*/ 233658 h 136"/>
                <a:gd name="T10" fmla="*/ 140137 w 86"/>
                <a:gd name="T11" fmla="*/ 82911 h 136"/>
                <a:gd name="T12" fmla="*/ 109837 w 86"/>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36">
                  <a:moveTo>
                    <a:pt x="58" y="0"/>
                  </a:moveTo>
                  <a:cubicBezTo>
                    <a:pt x="4" y="102"/>
                    <a:pt x="4" y="102"/>
                    <a:pt x="4" y="102"/>
                  </a:cubicBezTo>
                  <a:cubicBezTo>
                    <a:pt x="0" y="111"/>
                    <a:pt x="0" y="127"/>
                    <a:pt x="9" y="132"/>
                  </a:cubicBezTo>
                  <a:cubicBezTo>
                    <a:pt x="9" y="132"/>
                    <a:pt x="9" y="132"/>
                    <a:pt x="9" y="132"/>
                  </a:cubicBezTo>
                  <a:cubicBezTo>
                    <a:pt x="17" y="136"/>
                    <a:pt x="28" y="133"/>
                    <a:pt x="33" y="124"/>
                  </a:cubicBezTo>
                  <a:cubicBezTo>
                    <a:pt x="74" y="44"/>
                    <a:pt x="74" y="44"/>
                    <a:pt x="74" y="44"/>
                  </a:cubicBezTo>
                  <a:cubicBezTo>
                    <a:pt x="86" y="21"/>
                    <a:pt x="65" y="3"/>
                    <a:pt x="58" y="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5" name="Freeform 215"/>
            <p:cNvSpPr>
              <a:spLocks/>
            </p:cNvSpPr>
            <p:nvPr/>
          </p:nvSpPr>
          <p:spPr bwMode="auto">
            <a:xfrm>
              <a:off x="5382252" y="3280093"/>
              <a:ext cx="128533" cy="195595"/>
            </a:xfrm>
            <a:custGeom>
              <a:avLst/>
              <a:gdLst>
                <a:gd name="T0" fmla="*/ 20792 w 68"/>
                <a:gd name="T1" fmla="*/ 189953 h 104"/>
                <a:gd name="T2" fmla="*/ 20792 w 68"/>
                <a:gd name="T3" fmla="*/ 189953 h 104"/>
                <a:gd name="T4" fmla="*/ 7561 w 68"/>
                <a:gd name="T5" fmla="*/ 152338 h 104"/>
                <a:gd name="T6" fmla="*/ 71827 w 68"/>
                <a:gd name="T7" fmla="*/ 20688 h 104"/>
                <a:gd name="T8" fmla="*/ 107741 w 68"/>
                <a:gd name="T9" fmla="*/ 5642 h 104"/>
                <a:gd name="T10" fmla="*/ 107741 w 68"/>
                <a:gd name="T11" fmla="*/ 5642 h 104"/>
                <a:gd name="T12" fmla="*/ 122862 w 68"/>
                <a:gd name="T13" fmla="*/ 43257 h 104"/>
                <a:gd name="T14" fmla="*/ 58596 w 68"/>
                <a:gd name="T15" fmla="*/ 174907 h 104"/>
                <a:gd name="T16" fmla="*/ 20792 w 68"/>
                <a:gd name="T17" fmla="*/ 18995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04">
                  <a:moveTo>
                    <a:pt x="11" y="101"/>
                  </a:moveTo>
                  <a:cubicBezTo>
                    <a:pt x="11" y="101"/>
                    <a:pt x="11" y="101"/>
                    <a:pt x="11" y="101"/>
                  </a:cubicBezTo>
                  <a:cubicBezTo>
                    <a:pt x="4" y="97"/>
                    <a:pt x="0" y="88"/>
                    <a:pt x="4" y="81"/>
                  </a:cubicBezTo>
                  <a:cubicBezTo>
                    <a:pt x="38" y="11"/>
                    <a:pt x="38" y="11"/>
                    <a:pt x="38" y="11"/>
                  </a:cubicBezTo>
                  <a:cubicBezTo>
                    <a:pt x="41" y="3"/>
                    <a:pt x="50" y="0"/>
                    <a:pt x="57" y="3"/>
                  </a:cubicBezTo>
                  <a:cubicBezTo>
                    <a:pt x="57" y="3"/>
                    <a:pt x="57" y="3"/>
                    <a:pt x="57" y="3"/>
                  </a:cubicBezTo>
                  <a:cubicBezTo>
                    <a:pt x="65" y="7"/>
                    <a:pt x="68" y="15"/>
                    <a:pt x="65" y="23"/>
                  </a:cubicBezTo>
                  <a:cubicBezTo>
                    <a:pt x="31" y="93"/>
                    <a:pt x="31" y="93"/>
                    <a:pt x="31" y="93"/>
                  </a:cubicBezTo>
                  <a:cubicBezTo>
                    <a:pt x="27" y="100"/>
                    <a:pt x="19" y="104"/>
                    <a:pt x="11" y="101"/>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6" name="Freeform 216"/>
            <p:cNvSpPr>
              <a:spLocks/>
            </p:cNvSpPr>
            <p:nvPr/>
          </p:nvSpPr>
          <p:spPr bwMode="auto">
            <a:xfrm>
              <a:off x="5441329" y="3259336"/>
              <a:ext cx="105381" cy="218747"/>
            </a:xfrm>
            <a:custGeom>
              <a:avLst/>
              <a:gdLst>
                <a:gd name="T0" fmla="*/ 24463 w 56"/>
                <a:gd name="T1" fmla="*/ 213090 h 116"/>
                <a:gd name="T2" fmla="*/ 24463 w 56"/>
                <a:gd name="T3" fmla="*/ 213090 h 116"/>
                <a:gd name="T4" fmla="*/ 5645 w 56"/>
                <a:gd name="T5" fmla="*/ 179146 h 116"/>
                <a:gd name="T6" fmla="*/ 39518 w 56"/>
                <a:gd name="T7" fmla="*/ 24515 h 116"/>
                <a:gd name="T8" fmla="*/ 75272 w 56"/>
                <a:gd name="T9" fmla="*/ 3772 h 116"/>
                <a:gd name="T10" fmla="*/ 75272 w 56"/>
                <a:gd name="T11" fmla="*/ 3772 h 116"/>
                <a:gd name="T12" fmla="*/ 101617 w 56"/>
                <a:gd name="T13" fmla="*/ 52801 h 116"/>
                <a:gd name="T14" fmla="*/ 60218 w 56"/>
                <a:gd name="T15" fmla="*/ 194232 h 116"/>
                <a:gd name="T16" fmla="*/ 24463 w 56"/>
                <a:gd name="T17" fmla="*/ 21309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116">
                  <a:moveTo>
                    <a:pt x="13" y="113"/>
                  </a:moveTo>
                  <a:cubicBezTo>
                    <a:pt x="13" y="113"/>
                    <a:pt x="13" y="113"/>
                    <a:pt x="13" y="113"/>
                  </a:cubicBezTo>
                  <a:cubicBezTo>
                    <a:pt x="5" y="111"/>
                    <a:pt x="0" y="103"/>
                    <a:pt x="3" y="95"/>
                  </a:cubicBezTo>
                  <a:cubicBezTo>
                    <a:pt x="21" y="13"/>
                    <a:pt x="21" y="13"/>
                    <a:pt x="21" y="13"/>
                  </a:cubicBezTo>
                  <a:cubicBezTo>
                    <a:pt x="24" y="5"/>
                    <a:pt x="32" y="0"/>
                    <a:pt x="40" y="2"/>
                  </a:cubicBezTo>
                  <a:cubicBezTo>
                    <a:pt x="40" y="2"/>
                    <a:pt x="40" y="2"/>
                    <a:pt x="40" y="2"/>
                  </a:cubicBezTo>
                  <a:cubicBezTo>
                    <a:pt x="48" y="4"/>
                    <a:pt x="56" y="20"/>
                    <a:pt x="54" y="28"/>
                  </a:cubicBezTo>
                  <a:cubicBezTo>
                    <a:pt x="32" y="103"/>
                    <a:pt x="32" y="103"/>
                    <a:pt x="32" y="103"/>
                  </a:cubicBezTo>
                  <a:cubicBezTo>
                    <a:pt x="29" y="111"/>
                    <a:pt x="21" y="116"/>
                    <a:pt x="13" y="11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7" name="Freeform 217"/>
            <p:cNvSpPr>
              <a:spLocks/>
            </p:cNvSpPr>
            <p:nvPr/>
          </p:nvSpPr>
          <p:spPr bwMode="auto">
            <a:xfrm>
              <a:off x="5503600" y="3268118"/>
              <a:ext cx="116558" cy="204377"/>
            </a:xfrm>
            <a:custGeom>
              <a:avLst/>
              <a:gdLst>
                <a:gd name="T0" fmla="*/ 28200 w 62"/>
                <a:gd name="T1" fmla="*/ 204377 h 108"/>
                <a:gd name="T2" fmla="*/ 28200 w 62"/>
                <a:gd name="T3" fmla="*/ 204377 h 108"/>
                <a:gd name="T4" fmla="*/ 0 w 62"/>
                <a:gd name="T5" fmla="*/ 175991 h 108"/>
                <a:gd name="T6" fmla="*/ 1880 w 62"/>
                <a:gd name="T7" fmla="*/ 28386 h 108"/>
                <a:gd name="T8" fmla="*/ 30079 w 62"/>
                <a:gd name="T9" fmla="*/ 0 h 108"/>
                <a:gd name="T10" fmla="*/ 30079 w 62"/>
                <a:gd name="T11" fmla="*/ 0 h 108"/>
                <a:gd name="T12" fmla="*/ 116558 w 62"/>
                <a:gd name="T13" fmla="*/ 49202 h 108"/>
                <a:gd name="T14" fmla="*/ 56399 w 62"/>
                <a:gd name="T15" fmla="*/ 175991 h 108"/>
                <a:gd name="T16" fmla="*/ 28200 w 62"/>
                <a:gd name="T17" fmla="*/ 20437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08">
                  <a:moveTo>
                    <a:pt x="15" y="108"/>
                  </a:moveTo>
                  <a:cubicBezTo>
                    <a:pt x="15" y="108"/>
                    <a:pt x="15" y="108"/>
                    <a:pt x="15" y="108"/>
                  </a:cubicBezTo>
                  <a:cubicBezTo>
                    <a:pt x="7" y="108"/>
                    <a:pt x="0" y="102"/>
                    <a:pt x="0" y="93"/>
                  </a:cubicBezTo>
                  <a:cubicBezTo>
                    <a:pt x="1" y="15"/>
                    <a:pt x="1" y="15"/>
                    <a:pt x="1" y="15"/>
                  </a:cubicBezTo>
                  <a:cubicBezTo>
                    <a:pt x="2" y="7"/>
                    <a:pt x="8" y="0"/>
                    <a:pt x="16" y="0"/>
                  </a:cubicBezTo>
                  <a:cubicBezTo>
                    <a:pt x="16" y="0"/>
                    <a:pt x="16" y="0"/>
                    <a:pt x="16" y="0"/>
                  </a:cubicBezTo>
                  <a:cubicBezTo>
                    <a:pt x="24" y="0"/>
                    <a:pt x="62" y="18"/>
                    <a:pt x="62" y="26"/>
                  </a:cubicBezTo>
                  <a:cubicBezTo>
                    <a:pt x="30" y="93"/>
                    <a:pt x="30" y="93"/>
                    <a:pt x="30" y="93"/>
                  </a:cubicBezTo>
                  <a:cubicBezTo>
                    <a:pt x="30" y="101"/>
                    <a:pt x="24" y="108"/>
                    <a:pt x="15" y="108"/>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8" name="Freeform 218"/>
            <p:cNvSpPr>
              <a:spLocks/>
            </p:cNvSpPr>
            <p:nvPr/>
          </p:nvSpPr>
          <p:spPr bwMode="auto">
            <a:xfrm>
              <a:off x="5546711" y="3313624"/>
              <a:ext cx="213158" cy="181225"/>
            </a:xfrm>
            <a:custGeom>
              <a:avLst/>
              <a:gdLst>
                <a:gd name="T0" fmla="*/ 103749 w 113"/>
                <a:gd name="T1" fmla="*/ 16990 h 96"/>
                <a:gd name="T2" fmla="*/ 207499 w 113"/>
                <a:gd name="T3" fmla="*/ 115153 h 96"/>
                <a:gd name="T4" fmla="*/ 92431 w 113"/>
                <a:gd name="T5" fmla="*/ 175562 h 96"/>
                <a:gd name="T6" fmla="*/ 3773 w 113"/>
                <a:gd name="T7" fmla="*/ 100051 h 96"/>
                <a:gd name="T8" fmla="*/ 103749 w 113"/>
                <a:gd name="T9" fmla="*/ 1699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6">
                  <a:moveTo>
                    <a:pt x="55" y="9"/>
                  </a:moveTo>
                  <a:cubicBezTo>
                    <a:pt x="85" y="0"/>
                    <a:pt x="113" y="39"/>
                    <a:pt x="110" y="61"/>
                  </a:cubicBezTo>
                  <a:cubicBezTo>
                    <a:pt x="107" y="83"/>
                    <a:pt x="80" y="96"/>
                    <a:pt x="49" y="93"/>
                  </a:cubicBezTo>
                  <a:cubicBezTo>
                    <a:pt x="18" y="91"/>
                    <a:pt x="0" y="65"/>
                    <a:pt x="2" y="53"/>
                  </a:cubicBezTo>
                  <a:cubicBezTo>
                    <a:pt x="4" y="41"/>
                    <a:pt x="25" y="18"/>
                    <a:pt x="55"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99" name="Freeform 219"/>
            <p:cNvSpPr>
              <a:spLocks/>
            </p:cNvSpPr>
            <p:nvPr/>
          </p:nvSpPr>
          <p:spPr bwMode="auto">
            <a:xfrm>
              <a:off x="5518769" y="3194670"/>
              <a:ext cx="205174" cy="192402"/>
            </a:xfrm>
            <a:custGeom>
              <a:avLst/>
              <a:gdLst>
                <a:gd name="T0" fmla="*/ 197645 w 109"/>
                <a:gd name="T1" fmla="*/ 171653 h 102"/>
                <a:gd name="T2" fmla="*/ 197645 w 109"/>
                <a:gd name="T3" fmla="*/ 171653 h 102"/>
                <a:gd name="T4" fmla="*/ 158116 w 109"/>
                <a:gd name="T5" fmla="*/ 182971 h 102"/>
                <a:gd name="T6" fmla="*/ 18823 w 109"/>
                <a:gd name="T7" fmla="*/ 56589 h 102"/>
                <a:gd name="T8" fmla="*/ 9412 w 109"/>
                <a:gd name="T9" fmla="*/ 18863 h 102"/>
                <a:gd name="T10" fmla="*/ 9412 w 109"/>
                <a:gd name="T11" fmla="*/ 18863 h 102"/>
                <a:gd name="T12" fmla="*/ 47058 w 109"/>
                <a:gd name="T13" fmla="*/ 7545 h 102"/>
                <a:gd name="T14" fmla="*/ 186351 w 109"/>
                <a:gd name="T15" fmla="*/ 133927 h 102"/>
                <a:gd name="T16" fmla="*/ 197645 w 109"/>
                <a:gd name="T17" fmla="*/ 171653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2">
                  <a:moveTo>
                    <a:pt x="105" y="91"/>
                  </a:moveTo>
                  <a:cubicBezTo>
                    <a:pt x="105" y="91"/>
                    <a:pt x="105" y="91"/>
                    <a:pt x="105" y="91"/>
                  </a:cubicBezTo>
                  <a:cubicBezTo>
                    <a:pt x="101" y="98"/>
                    <a:pt x="90" y="102"/>
                    <a:pt x="84" y="97"/>
                  </a:cubicBezTo>
                  <a:cubicBezTo>
                    <a:pt x="10" y="30"/>
                    <a:pt x="10" y="30"/>
                    <a:pt x="10" y="30"/>
                  </a:cubicBezTo>
                  <a:cubicBezTo>
                    <a:pt x="4" y="25"/>
                    <a:pt x="0" y="17"/>
                    <a:pt x="5" y="10"/>
                  </a:cubicBezTo>
                  <a:cubicBezTo>
                    <a:pt x="5" y="10"/>
                    <a:pt x="5" y="10"/>
                    <a:pt x="5" y="10"/>
                  </a:cubicBezTo>
                  <a:cubicBezTo>
                    <a:pt x="9" y="3"/>
                    <a:pt x="18" y="0"/>
                    <a:pt x="25" y="4"/>
                  </a:cubicBezTo>
                  <a:cubicBezTo>
                    <a:pt x="99" y="71"/>
                    <a:pt x="99" y="71"/>
                    <a:pt x="99" y="71"/>
                  </a:cubicBezTo>
                  <a:cubicBezTo>
                    <a:pt x="105" y="76"/>
                    <a:pt x="109" y="84"/>
                    <a:pt x="105" y="9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0" name="Freeform 220"/>
            <p:cNvSpPr>
              <a:spLocks/>
            </p:cNvSpPr>
            <p:nvPr/>
          </p:nvSpPr>
          <p:spPr bwMode="auto">
            <a:xfrm>
              <a:off x="5405404" y="3197065"/>
              <a:ext cx="175636" cy="110970"/>
            </a:xfrm>
            <a:custGeom>
              <a:avLst/>
              <a:gdLst>
                <a:gd name="T0" fmla="*/ 5666 w 93"/>
                <a:gd name="T1" fmla="*/ 88400 h 59"/>
                <a:gd name="T2" fmla="*/ 5666 w 93"/>
                <a:gd name="T3" fmla="*/ 88400 h 59"/>
                <a:gd name="T4" fmla="*/ 22663 w 93"/>
                <a:gd name="T5" fmla="*/ 52664 h 59"/>
                <a:gd name="T6" fmla="*/ 134088 w 93"/>
                <a:gd name="T7" fmla="*/ 5643 h 59"/>
                <a:gd name="T8" fmla="*/ 169970 w 93"/>
                <a:gd name="T9" fmla="*/ 22570 h 59"/>
                <a:gd name="T10" fmla="*/ 169970 w 93"/>
                <a:gd name="T11" fmla="*/ 22570 h 59"/>
                <a:gd name="T12" fmla="*/ 154862 w 93"/>
                <a:gd name="T13" fmla="*/ 58306 h 59"/>
                <a:gd name="T14" fmla="*/ 41548 w 93"/>
                <a:gd name="T15" fmla="*/ 105327 h 59"/>
                <a:gd name="T16" fmla="*/ 5666 w 93"/>
                <a:gd name="T17" fmla="*/ 8840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59">
                  <a:moveTo>
                    <a:pt x="3" y="47"/>
                  </a:moveTo>
                  <a:cubicBezTo>
                    <a:pt x="3" y="47"/>
                    <a:pt x="3" y="47"/>
                    <a:pt x="3" y="47"/>
                  </a:cubicBezTo>
                  <a:cubicBezTo>
                    <a:pt x="0" y="40"/>
                    <a:pt x="4" y="31"/>
                    <a:pt x="12" y="28"/>
                  </a:cubicBezTo>
                  <a:cubicBezTo>
                    <a:pt x="71" y="3"/>
                    <a:pt x="71" y="3"/>
                    <a:pt x="71" y="3"/>
                  </a:cubicBezTo>
                  <a:cubicBezTo>
                    <a:pt x="78" y="0"/>
                    <a:pt x="87" y="4"/>
                    <a:pt x="90" y="12"/>
                  </a:cubicBezTo>
                  <a:cubicBezTo>
                    <a:pt x="90" y="12"/>
                    <a:pt x="90" y="12"/>
                    <a:pt x="90" y="12"/>
                  </a:cubicBezTo>
                  <a:cubicBezTo>
                    <a:pt x="93" y="19"/>
                    <a:pt x="89" y="28"/>
                    <a:pt x="82" y="31"/>
                  </a:cubicBezTo>
                  <a:cubicBezTo>
                    <a:pt x="22" y="56"/>
                    <a:pt x="22" y="56"/>
                    <a:pt x="22" y="56"/>
                  </a:cubicBezTo>
                  <a:cubicBezTo>
                    <a:pt x="15" y="59"/>
                    <a:pt x="6" y="55"/>
                    <a:pt x="3" y="4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1" name="Freeform 221"/>
            <p:cNvSpPr>
              <a:spLocks/>
            </p:cNvSpPr>
            <p:nvPr/>
          </p:nvSpPr>
          <p:spPr bwMode="auto">
            <a:xfrm>
              <a:off x="5322376" y="3247361"/>
              <a:ext cx="142904" cy="189209"/>
            </a:xfrm>
            <a:custGeom>
              <a:avLst/>
              <a:gdLst>
                <a:gd name="T0" fmla="*/ 18803 w 76"/>
                <a:gd name="T1" fmla="*/ 181641 h 100"/>
                <a:gd name="T2" fmla="*/ 18803 w 76"/>
                <a:gd name="T3" fmla="*/ 181641 h 100"/>
                <a:gd name="T4" fmla="*/ 9402 w 76"/>
                <a:gd name="T5" fmla="*/ 143799 h 100"/>
                <a:gd name="T6" fmla="*/ 86495 w 76"/>
                <a:gd name="T7" fmla="*/ 17029 h 100"/>
                <a:gd name="T8" fmla="*/ 124101 w 76"/>
                <a:gd name="T9" fmla="*/ 7568 h 100"/>
                <a:gd name="T10" fmla="*/ 124101 w 76"/>
                <a:gd name="T11" fmla="*/ 7568 h 100"/>
                <a:gd name="T12" fmla="*/ 135383 w 76"/>
                <a:gd name="T13" fmla="*/ 45410 h 100"/>
                <a:gd name="T14" fmla="*/ 58290 w 76"/>
                <a:gd name="T15" fmla="*/ 170288 h 100"/>
                <a:gd name="T16" fmla="*/ 18803 w 76"/>
                <a:gd name="T17" fmla="*/ 18164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0">
                  <a:moveTo>
                    <a:pt x="10" y="96"/>
                  </a:moveTo>
                  <a:cubicBezTo>
                    <a:pt x="10" y="96"/>
                    <a:pt x="10" y="96"/>
                    <a:pt x="10" y="96"/>
                  </a:cubicBezTo>
                  <a:cubicBezTo>
                    <a:pt x="3" y="92"/>
                    <a:pt x="0" y="82"/>
                    <a:pt x="5" y="76"/>
                  </a:cubicBezTo>
                  <a:cubicBezTo>
                    <a:pt x="46" y="9"/>
                    <a:pt x="46" y="9"/>
                    <a:pt x="46" y="9"/>
                  </a:cubicBezTo>
                  <a:cubicBezTo>
                    <a:pt x="50" y="2"/>
                    <a:pt x="59" y="0"/>
                    <a:pt x="66" y="4"/>
                  </a:cubicBezTo>
                  <a:cubicBezTo>
                    <a:pt x="66" y="4"/>
                    <a:pt x="66" y="4"/>
                    <a:pt x="66" y="4"/>
                  </a:cubicBezTo>
                  <a:cubicBezTo>
                    <a:pt x="73" y="8"/>
                    <a:pt x="76" y="17"/>
                    <a:pt x="72" y="24"/>
                  </a:cubicBezTo>
                  <a:cubicBezTo>
                    <a:pt x="31" y="90"/>
                    <a:pt x="31" y="90"/>
                    <a:pt x="31" y="90"/>
                  </a:cubicBezTo>
                  <a:cubicBezTo>
                    <a:pt x="26" y="97"/>
                    <a:pt x="17" y="100"/>
                    <a:pt x="10" y="96"/>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2" name="Freeform 222"/>
            <p:cNvSpPr>
              <a:spLocks/>
            </p:cNvSpPr>
            <p:nvPr/>
          </p:nvSpPr>
          <p:spPr bwMode="auto">
            <a:xfrm>
              <a:off x="5505197" y="3193073"/>
              <a:ext cx="174039" cy="226731"/>
            </a:xfrm>
            <a:custGeom>
              <a:avLst/>
              <a:gdLst>
                <a:gd name="T0" fmla="*/ 7567 w 92"/>
                <a:gd name="T1" fmla="*/ 83135 h 120"/>
                <a:gd name="T2" fmla="*/ 58644 w 92"/>
                <a:gd name="T3" fmla="*/ 190832 h 120"/>
                <a:gd name="T4" fmla="*/ 174039 w 92"/>
                <a:gd name="T5" fmla="*/ 226731 h 120"/>
                <a:gd name="T6" fmla="*/ 158905 w 92"/>
                <a:gd name="T7" fmla="*/ 117144 h 120"/>
                <a:gd name="T8" fmla="*/ 7567 w 92"/>
                <a:gd name="T9" fmla="*/ 83135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20">
                  <a:moveTo>
                    <a:pt x="4" y="44"/>
                  </a:moveTo>
                  <a:cubicBezTo>
                    <a:pt x="16" y="52"/>
                    <a:pt x="62" y="84"/>
                    <a:pt x="31" y="101"/>
                  </a:cubicBezTo>
                  <a:cubicBezTo>
                    <a:pt x="0" y="119"/>
                    <a:pt x="92" y="120"/>
                    <a:pt x="92" y="120"/>
                  </a:cubicBezTo>
                  <a:cubicBezTo>
                    <a:pt x="84" y="62"/>
                    <a:pt x="84" y="62"/>
                    <a:pt x="84" y="62"/>
                  </a:cubicBezTo>
                  <a:cubicBezTo>
                    <a:pt x="84" y="62"/>
                    <a:pt x="42" y="0"/>
                    <a:pt x="4" y="4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3" name="Freeform 223"/>
            <p:cNvSpPr>
              <a:spLocks/>
            </p:cNvSpPr>
            <p:nvPr/>
          </p:nvSpPr>
          <p:spPr bwMode="auto">
            <a:xfrm>
              <a:off x="5639319" y="3312027"/>
              <a:ext cx="126138" cy="171645"/>
            </a:xfrm>
            <a:custGeom>
              <a:avLst/>
              <a:gdLst>
                <a:gd name="T0" fmla="*/ 30337 w 158"/>
                <a:gd name="T1" fmla="*/ 0 h 215"/>
                <a:gd name="T2" fmla="*/ 0 w 158"/>
                <a:gd name="T3" fmla="*/ 139711 h 215"/>
                <a:gd name="T4" fmla="*/ 81431 w 158"/>
                <a:gd name="T5" fmla="*/ 171645 h 215"/>
                <a:gd name="T6" fmla="*/ 126138 w 158"/>
                <a:gd name="T7" fmla="*/ 35926 h 215"/>
                <a:gd name="T8" fmla="*/ 30337 w 158"/>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15">
                  <a:moveTo>
                    <a:pt x="38" y="0"/>
                  </a:moveTo>
                  <a:lnTo>
                    <a:pt x="0" y="175"/>
                  </a:lnTo>
                  <a:lnTo>
                    <a:pt x="102" y="215"/>
                  </a:lnTo>
                  <a:lnTo>
                    <a:pt x="158" y="45"/>
                  </a:lnTo>
                  <a:lnTo>
                    <a:pt x="38" y="0"/>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4" name="Freeform 224"/>
            <p:cNvSpPr>
              <a:spLocks/>
            </p:cNvSpPr>
            <p:nvPr/>
          </p:nvSpPr>
          <p:spPr bwMode="auto">
            <a:xfrm>
              <a:off x="5697598" y="3328792"/>
              <a:ext cx="110171" cy="203579"/>
            </a:xfrm>
            <a:custGeom>
              <a:avLst/>
              <a:gdLst>
                <a:gd name="T0" fmla="*/ 58885 w 58"/>
                <a:gd name="T1" fmla="*/ 0 h 108"/>
                <a:gd name="T2" fmla="*/ 0 w 58"/>
                <a:gd name="T3" fmla="*/ 171534 h 108"/>
                <a:gd name="T4" fmla="*/ 93076 w 58"/>
                <a:gd name="T5" fmla="*/ 203579 h 108"/>
                <a:gd name="T6" fmla="*/ 110171 w 58"/>
                <a:gd name="T7" fmla="*/ 62205 h 108"/>
                <a:gd name="T8" fmla="*/ 108272 w 58"/>
                <a:gd name="T9" fmla="*/ 16965 h 108"/>
                <a:gd name="T10" fmla="*/ 58885 w 58"/>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08">
                  <a:moveTo>
                    <a:pt x="31" y="0"/>
                  </a:moveTo>
                  <a:cubicBezTo>
                    <a:pt x="0" y="91"/>
                    <a:pt x="0" y="91"/>
                    <a:pt x="0" y="91"/>
                  </a:cubicBezTo>
                  <a:cubicBezTo>
                    <a:pt x="49" y="108"/>
                    <a:pt x="49" y="108"/>
                    <a:pt x="49" y="108"/>
                  </a:cubicBezTo>
                  <a:cubicBezTo>
                    <a:pt x="55" y="84"/>
                    <a:pt x="58" y="59"/>
                    <a:pt x="58" y="33"/>
                  </a:cubicBezTo>
                  <a:cubicBezTo>
                    <a:pt x="58" y="25"/>
                    <a:pt x="58" y="17"/>
                    <a:pt x="57" y="9"/>
                  </a:cubicBezTo>
                  <a:lnTo>
                    <a:pt x="31" y="0"/>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5" name="Freeform 225"/>
            <p:cNvSpPr>
              <a:spLocks/>
            </p:cNvSpPr>
            <p:nvPr/>
          </p:nvSpPr>
          <p:spPr bwMode="auto">
            <a:xfrm>
              <a:off x="5323973" y="3176308"/>
              <a:ext cx="222738" cy="299381"/>
            </a:xfrm>
            <a:custGeom>
              <a:avLst/>
              <a:gdLst>
                <a:gd name="T0" fmla="*/ 11326 w 118"/>
                <a:gd name="T1" fmla="*/ 246660 h 159"/>
                <a:gd name="T2" fmla="*/ 0 w 118"/>
                <a:gd name="T3" fmla="*/ 299381 h 159"/>
                <a:gd name="T4" fmla="*/ 47190 w 118"/>
                <a:gd name="T5" fmla="*/ 271138 h 159"/>
                <a:gd name="T6" fmla="*/ 222738 w 118"/>
                <a:gd name="T7" fmla="*/ 26361 h 159"/>
                <a:gd name="T8" fmla="*/ 186873 w 118"/>
                <a:gd name="T9" fmla="*/ 0 h 159"/>
                <a:gd name="T10" fmla="*/ 11326 w 118"/>
                <a:gd name="T11" fmla="*/ 246660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59">
                  <a:moveTo>
                    <a:pt x="6" y="131"/>
                  </a:moveTo>
                  <a:cubicBezTo>
                    <a:pt x="0" y="159"/>
                    <a:pt x="0" y="159"/>
                    <a:pt x="0" y="159"/>
                  </a:cubicBezTo>
                  <a:cubicBezTo>
                    <a:pt x="25" y="144"/>
                    <a:pt x="25" y="144"/>
                    <a:pt x="25" y="144"/>
                  </a:cubicBezTo>
                  <a:cubicBezTo>
                    <a:pt x="118" y="14"/>
                    <a:pt x="118" y="14"/>
                    <a:pt x="118" y="14"/>
                  </a:cubicBezTo>
                  <a:cubicBezTo>
                    <a:pt x="112" y="8"/>
                    <a:pt x="106" y="3"/>
                    <a:pt x="99" y="0"/>
                  </a:cubicBezTo>
                  <a:lnTo>
                    <a:pt x="6" y="131"/>
                  </a:ln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306" name="Freeform 226"/>
            <p:cNvSpPr>
              <a:spLocks/>
            </p:cNvSpPr>
            <p:nvPr/>
          </p:nvSpPr>
          <p:spPr bwMode="auto">
            <a:xfrm>
              <a:off x="5376663" y="3371903"/>
              <a:ext cx="230721" cy="77440"/>
            </a:xfrm>
            <a:custGeom>
              <a:avLst/>
              <a:gdLst>
                <a:gd name="T0" fmla="*/ 230721 w 122"/>
                <a:gd name="T1" fmla="*/ 43442 h 41"/>
                <a:gd name="T2" fmla="*/ 230721 w 122"/>
                <a:gd name="T3" fmla="*/ 43442 h 41"/>
                <a:gd name="T4" fmla="*/ 196680 w 122"/>
                <a:gd name="T5" fmla="*/ 77440 h 41"/>
                <a:gd name="T6" fmla="*/ 34041 w 122"/>
                <a:gd name="T7" fmla="*/ 66107 h 41"/>
                <a:gd name="T8" fmla="*/ 0 w 122"/>
                <a:gd name="T9" fmla="*/ 33998 h 41"/>
                <a:gd name="T10" fmla="*/ 0 w 122"/>
                <a:gd name="T11" fmla="*/ 33998 h 41"/>
                <a:gd name="T12" fmla="*/ 32150 w 122"/>
                <a:gd name="T13" fmla="*/ 0 h 41"/>
                <a:gd name="T14" fmla="*/ 196680 w 122"/>
                <a:gd name="T15" fmla="*/ 11333 h 41"/>
                <a:gd name="T16" fmla="*/ 230721 w 122"/>
                <a:gd name="T17" fmla="*/ 4344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1">
                  <a:moveTo>
                    <a:pt x="122" y="23"/>
                  </a:moveTo>
                  <a:cubicBezTo>
                    <a:pt x="122" y="23"/>
                    <a:pt x="122" y="23"/>
                    <a:pt x="122" y="23"/>
                  </a:cubicBezTo>
                  <a:cubicBezTo>
                    <a:pt x="122" y="32"/>
                    <a:pt x="114" y="41"/>
                    <a:pt x="104" y="41"/>
                  </a:cubicBezTo>
                  <a:cubicBezTo>
                    <a:pt x="18" y="35"/>
                    <a:pt x="18" y="35"/>
                    <a:pt x="18" y="35"/>
                  </a:cubicBezTo>
                  <a:cubicBezTo>
                    <a:pt x="8" y="35"/>
                    <a:pt x="0" y="28"/>
                    <a:pt x="0" y="18"/>
                  </a:cubicBezTo>
                  <a:cubicBezTo>
                    <a:pt x="0" y="18"/>
                    <a:pt x="0" y="18"/>
                    <a:pt x="0" y="18"/>
                  </a:cubicBezTo>
                  <a:cubicBezTo>
                    <a:pt x="0" y="8"/>
                    <a:pt x="8" y="1"/>
                    <a:pt x="17" y="0"/>
                  </a:cubicBezTo>
                  <a:cubicBezTo>
                    <a:pt x="104" y="6"/>
                    <a:pt x="104" y="6"/>
                    <a:pt x="104" y="6"/>
                  </a:cubicBezTo>
                  <a:cubicBezTo>
                    <a:pt x="113" y="6"/>
                    <a:pt x="121" y="13"/>
                    <a:pt x="122" y="23"/>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7" name="组合 1315"/>
          <p:cNvGrpSpPr>
            <a:grpSpLocks/>
          </p:cNvGrpSpPr>
          <p:nvPr/>
        </p:nvGrpSpPr>
        <p:grpSpPr bwMode="auto">
          <a:xfrm>
            <a:off x="10253663" y="4005263"/>
            <a:ext cx="1108075" cy="1106487"/>
            <a:chOff x="4636598" y="4053692"/>
            <a:chExt cx="1108102" cy="1106511"/>
          </a:xfrm>
        </p:grpSpPr>
        <p:sp>
          <p:nvSpPr>
            <p:cNvPr id="50230" name="Oval 227"/>
            <p:cNvSpPr>
              <a:spLocks noChangeArrowheads="1"/>
            </p:cNvSpPr>
            <p:nvPr/>
          </p:nvSpPr>
          <p:spPr bwMode="auto">
            <a:xfrm>
              <a:off x="4636598" y="4053692"/>
              <a:ext cx="1108102" cy="1106511"/>
            </a:xfrm>
            <a:prstGeom prst="ellipse">
              <a:avLst/>
            </a:pr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31" name="Freeform 228"/>
            <p:cNvSpPr>
              <a:spLocks/>
            </p:cNvSpPr>
            <p:nvPr/>
          </p:nvSpPr>
          <p:spPr bwMode="auto">
            <a:xfrm>
              <a:off x="5082074" y="4312357"/>
              <a:ext cx="341691" cy="316944"/>
            </a:xfrm>
            <a:custGeom>
              <a:avLst/>
              <a:gdLst>
                <a:gd name="T0" fmla="*/ 341691 w 428"/>
                <a:gd name="T1" fmla="*/ 3992 h 397"/>
                <a:gd name="T2" fmla="*/ 83028 w 428"/>
                <a:gd name="T3" fmla="*/ 0 h 397"/>
                <a:gd name="T4" fmla="*/ 0 w 428"/>
                <a:gd name="T5" fmla="*/ 192402 h 397"/>
                <a:gd name="T6" fmla="*/ 49497 w 428"/>
                <a:gd name="T7" fmla="*/ 316944 h 397"/>
                <a:gd name="T8" fmla="*/ 336103 w 428"/>
                <a:gd name="T9" fmla="*/ 141308 h 397"/>
                <a:gd name="T10" fmla="*/ 341691 w 428"/>
                <a:gd name="T11" fmla="*/ 3992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397">
                  <a:moveTo>
                    <a:pt x="428" y="5"/>
                  </a:moveTo>
                  <a:lnTo>
                    <a:pt x="104" y="0"/>
                  </a:lnTo>
                  <a:lnTo>
                    <a:pt x="0" y="241"/>
                  </a:lnTo>
                  <a:lnTo>
                    <a:pt x="62" y="397"/>
                  </a:lnTo>
                  <a:lnTo>
                    <a:pt x="421" y="177"/>
                  </a:lnTo>
                  <a:lnTo>
                    <a:pt x="428" y="5"/>
                  </a:lnTo>
                  <a:close/>
                </a:path>
              </a:pathLst>
            </a:custGeom>
            <a:solidFill>
              <a:srgbClr val="FCE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2" name="Freeform 229"/>
            <p:cNvSpPr>
              <a:spLocks/>
            </p:cNvSpPr>
            <p:nvPr/>
          </p:nvSpPr>
          <p:spPr bwMode="auto">
            <a:xfrm>
              <a:off x="5133168" y="4344291"/>
              <a:ext cx="135719" cy="294590"/>
            </a:xfrm>
            <a:custGeom>
              <a:avLst/>
              <a:gdLst>
                <a:gd name="T0" fmla="*/ 103674 w 72"/>
                <a:gd name="T1" fmla="*/ 288925 h 156"/>
                <a:gd name="T2" fmla="*/ 103674 w 72"/>
                <a:gd name="T3" fmla="*/ 288925 h 156"/>
                <a:gd name="T4" fmla="*/ 52780 w 72"/>
                <a:gd name="T5" fmla="*/ 260599 h 156"/>
                <a:gd name="T6" fmla="*/ 3770 w 72"/>
                <a:gd name="T7" fmla="*/ 54764 h 156"/>
                <a:gd name="T8" fmla="*/ 32045 w 72"/>
                <a:gd name="T9" fmla="*/ 5665 h 156"/>
                <a:gd name="T10" fmla="*/ 32045 w 72"/>
                <a:gd name="T11" fmla="*/ 5665 h 156"/>
                <a:gd name="T12" fmla="*/ 81054 w 72"/>
                <a:gd name="T13" fmla="*/ 33991 h 156"/>
                <a:gd name="T14" fmla="*/ 131949 w 72"/>
                <a:gd name="T15" fmla="*/ 237938 h 156"/>
                <a:gd name="T16" fmla="*/ 103674 w 72"/>
                <a:gd name="T17" fmla="*/ 288925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56">
                  <a:moveTo>
                    <a:pt x="55" y="153"/>
                  </a:moveTo>
                  <a:cubicBezTo>
                    <a:pt x="55" y="153"/>
                    <a:pt x="55" y="153"/>
                    <a:pt x="55" y="153"/>
                  </a:cubicBezTo>
                  <a:cubicBezTo>
                    <a:pt x="43" y="156"/>
                    <a:pt x="31" y="149"/>
                    <a:pt x="28" y="138"/>
                  </a:cubicBezTo>
                  <a:cubicBezTo>
                    <a:pt x="2" y="29"/>
                    <a:pt x="2" y="29"/>
                    <a:pt x="2" y="29"/>
                  </a:cubicBezTo>
                  <a:cubicBezTo>
                    <a:pt x="0" y="18"/>
                    <a:pt x="6" y="6"/>
                    <a:pt x="17" y="3"/>
                  </a:cubicBezTo>
                  <a:cubicBezTo>
                    <a:pt x="17" y="3"/>
                    <a:pt x="17" y="3"/>
                    <a:pt x="17" y="3"/>
                  </a:cubicBezTo>
                  <a:cubicBezTo>
                    <a:pt x="29" y="0"/>
                    <a:pt x="40" y="7"/>
                    <a:pt x="43" y="18"/>
                  </a:cubicBezTo>
                  <a:cubicBezTo>
                    <a:pt x="70" y="126"/>
                    <a:pt x="70" y="126"/>
                    <a:pt x="70" y="126"/>
                  </a:cubicBezTo>
                  <a:cubicBezTo>
                    <a:pt x="72" y="138"/>
                    <a:pt x="66" y="149"/>
                    <a:pt x="55" y="153"/>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3" name="Freeform 230"/>
            <p:cNvSpPr>
              <a:spLocks/>
            </p:cNvSpPr>
            <p:nvPr/>
          </p:nvSpPr>
          <p:spPr bwMode="auto">
            <a:xfrm>
              <a:off x="5061318" y="4355468"/>
              <a:ext cx="138114" cy="292994"/>
            </a:xfrm>
            <a:custGeom>
              <a:avLst/>
              <a:gdLst>
                <a:gd name="T0" fmla="*/ 104058 w 73"/>
                <a:gd name="T1" fmla="*/ 287323 h 155"/>
                <a:gd name="T2" fmla="*/ 104058 w 73"/>
                <a:gd name="T3" fmla="*/ 287323 h 155"/>
                <a:gd name="T4" fmla="*/ 54867 w 73"/>
                <a:gd name="T5" fmla="*/ 258969 h 155"/>
                <a:gd name="T6" fmla="*/ 5676 w 73"/>
                <a:gd name="T7" fmla="*/ 54818 h 155"/>
                <a:gd name="T8" fmla="*/ 34056 w 73"/>
                <a:gd name="T9" fmla="*/ 5671 h 155"/>
                <a:gd name="T10" fmla="*/ 34056 w 73"/>
                <a:gd name="T11" fmla="*/ 5671 h 155"/>
                <a:gd name="T12" fmla="*/ 83247 w 73"/>
                <a:gd name="T13" fmla="*/ 34025 h 155"/>
                <a:gd name="T14" fmla="*/ 132438 w 73"/>
                <a:gd name="T15" fmla="*/ 238176 h 155"/>
                <a:gd name="T16" fmla="*/ 104058 w 73"/>
                <a:gd name="T17" fmla="*/ 28732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55">
                  <a:moveTo>
                    <a:pt x="55" y="152"/>
                  </a:moveTo>
                  <a:cubicBezTo>
                    <a:pt x="55" y="152"/>
                    <a:pt x="55" y="152"/>
                    <a:pt x="55" y="152"/>
                  </a:cubicBezTo>
                  <a:cubicBezTo>
                    <a:pt x="44" y="155"/>
                    <a:pt x="32" y="149"/>
                    <a:pt x="29" y="137"/>
                  </a:cubicBezTo>
                  <a:cubicBezTo>
                    <a:pt x="3" y="29"/>
                    <a:pt x="3" y="29"/>
                    <a:pt x="3" y="29"/>
                  </a:cubicBezTo>
                  <a:cubicBezTo>
                    <a:pt x="0" y="18"/>
                    <a:pt x="7" y="6"/>
                    <a:pt x="18" y="3"/>
                  </a:cubicBezTo>
                  <a:cubicBezTo>
                    <a:pt x="18" y="3"/>
                    <a:pt x="18" y="3"/>
                    <a:pt x="18" y="3"/>
                  </a:cubicBezTo>
                  <a:cubicBezTo>
                    <a:pt x="29" y="0"/>
                    <a:pt x="41" y="6"/>
                    <a:pt x="44" y="18"/>
                  </a:cubicBezTo>
                  <a:cubicBezTo>
                    <a:pt x="70" y="126"/>
                    <a:pt x="70" y="126"/>
                    <a:pt x="70" y="126"/>
                  </a:cubicBezTo>
                  <a:cubicBezTo>
                    <a:pt x="73" y="137"/>
                    <a:pt x="66" y="149"/>
                    <a:pt x="55" y="152"/>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4" name="Freeform 231"/>
            <p:cNvSpPr>
              <a:spLocks/>
            </p:cNvSpPr>
            <p:nvPr/>
          </p:nvSpPr>
          <p:spPr bwMode="auto">
            <a:xfrm>
              <a:off x="5146740" y="4342695"/>
              <a:ext cx="171644" cy="286607"/>
            </a:xfrm>
            <a:custGeom>
              <a:avLst/>
              <a:gdLst>
                <a:gd name="T0" fmla="*/ 143351 w 91"/>
                <a:gd name="T1" fmla="*/ 277179 h 152"/>
                <a:gd name="T2" fmla="*/ 143351 w 91"/>
                <a:gd name="T3" fmla="*/ 277179 h 152"/>
                <a:gd name="T4" fmla="*/ 90537 w 91"/>
                <a:gd name="T5" fmla="*/ 256438 h 152"/>
                <a:gd name="T6" fmla="*/ 9431 w 91"/>
                <a:gd name="T7" fmla="*/ 62224 h 152"/>
                <a:gd name="T8" fmla="*/ 28293 w 91"/>
                <a:gd name="T9" fmla="*/ 9428 h 152"/>
                <a:gd name="T10" fmla="*/ 28293 w 91"/>
                <a:gd name="T11" fmla="*/ 9428 h 152"/>
                <a:gd name="T12" fmla="*/ 81107 w 91"/>
                <a:gd name="T13" fmla="*/ 30169 h 152"/>
                <a:gd name="T14" fmla="*/ 162213 w 91"/>
                <a:gd name="T15" fmla="*/ 222498 h 152"/>
                <a:gd name="T16" fmla="*/ 143351 w 91"/>
                <a:gd name="T17" fmla="*/ 277179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52">
                  <a:moveTo>
                    <a:pt x="76" y="147"/>
                  </a:moveTo>
                  <a:cubicBezTo>
                    <a:pt x="76" y="147"/>
                    <a:pt x="76" y="147"/>
                    <a:pt x="76" y="147"/>
                  </a:cubicBezTo>
                  <a:cubicBezTo>
                    <a:pt x="65" y="152"/>
                    <a:pt x="52" y="147"/>
                    <a:pt x="48" y="136"/>
                  </a:cubicBezTo>
                  <a:cubicBezTo>
                    <a:pt x="5" y="33"/>
                    <a:pt x="5" y="33"/>
                    <a:pt x="5" y="33"/>
                  </a:cubicBezTo>
                  <a:cubicBezTo>
                    <a:pt x="0" y="23"/>
                    <a:pt x="5" y="10"/>
                    <a:pt x="15" y="5"/>
                  </a:cubicBezTo>
                  <a:cubicBezTo>
                    <a:pt x="15" y="5"/>
                    <a:pt x="15" y="5"/>
                    <a:pt x="15" y="5"/>
                  </a:cubicBezTo>
                  <a:cubicBezTo>
                    <a:pt x="26" y="0"/>
                    <a:pt x="39" y="5"/>
                    <a:pt x="43" y="16"/>
                  </a:cubicBezTo>
                  <a:cubicBezTo>
                    <a:pt x="86" y="118"/>
                    <a:pt x="86" y="118"/>
                    <a:pt x="86" y="118"/>
                  </a:cubicBezTo>
                  <a:cubicBezTo>
                    <a:pt x="91" y="129"/>
                    <a:pt x="87" y="142"/>
                    <a:pt x="76" y="147"/>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5" name="Freeform 232"/>
            <p:cNvSpPr>
              <a:spLocks/>
            </p:cNvSpPr>
            <p:nvPr/>
          </p:nvSpPr>
          <p:spPr bwMode="auto">
            <a:xfrm>
              <a:off x="5318384" y="4225337"/>
              <a:ext cx="281017" cy="449470"/>
            </a:xfrm>
            <a:custGeom>
              <a:avLst/>
              <a:gdLst>
                <a:gd name="T0" fmla="*/ 45264 w 149"/>
                <a:gd name="T1" fmla="*/ 69876 h 238"/>
                <a:gd name="T2" fmla="*/ 248955 w 149"/>
                <a:gd name="T3" fmla="*/ 84984 h 238"/>
                <a:gd name="T4" fmla="*/ 177286 w 149"/>
                <a:gd name="T5" fmla="*/ 236066 h 238"/>
                <a:gd name="T6" fmla="*/ 39606 w 149"/>
                <a:gd name="T7" fmla="*/ 343712 h 238"/>
                <a:gd name="T8" fmla="*/ 45264 w 149"/>
                <a:gd name="T9" fmla="*/ 69876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8">
                  <a:moveTo>
                    <a:pt x="24" y="37"/>
                  </a:moveTo>
                  <a:cubicBezTo>
                    <a:pt x="49" y="0"/>
                    <a:pt x="116" y="18"/>
                    <a:pt x="132" y="45"/>
                  </a:cubicBezTo>
                  <a:cubicBezTo>
                    <a:pt x="149" y="72"/>
                    <a:pt x="131" y="100"/>
                    <a:pt x="94" y="125"/>
                  </a:cubicBezTo>
                  <a:cubicBezTo>
                    <a:pt x="57" y="151"/>
                    <a:pt x="40" y="126"/>
                    <a:pt x="21" y="182"/>
                  </a:cubicBezTo>
                  <a:cubicBezTo>
                    <a:pt x="1" y="238"/>
                    <a:pt x="0" y="74"/>
                    <a:pt x="24" y="37"/>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6" name="Freeform 233"/>
            <p:cNvSpPr>
              <a:spLocks/>
            </p:cNvSpPr>
            <p:nvPr/>
          </p:nvSpPr>
          <p:spPr bwMode="auto">
            <a:xfrm>
              <a:off x="5118000" y="4230926"/>
              <a:ext cx="355263" cy="92608"/>
            </a:xfrm>
            <a:custGeom>
              <a:avLst/>
              <a:gdLst>
                <a:gd name="T0" fmla="*/ 351484 w 188"/>
                <a:gd name="T1" fmla="*/ 45359 h 49"/>
                <a:gd name="T2" fmla="*/ 351484 w 188"/>
                <a:gd name="T3" fmla="*/ 45359 h 49"/>
                <a:gd name="T4" fmla="*/ 319359 w 188"/>
                <a:gd name="T5" fmla="*/ 90718 h 49"/>
                <a:gd name="T6" fmla="*/ 49132 w 188"/>
                <a:gd name="T7" fmla="*/ 79378 h 49"/>
                <a:gd name="T8" fmla="*/ 3779 w 188"/>
                <a:gd name="T9" fmla="*/ 45359 h 49"/>
                <a:gd name="T10" fmla="*/ 3779 w 188"/>
                <a:gd name="T11" fmla="*/ 45359 h 49"/>
                <a:gd name="T12" fmla="*/ 37794 w 188"/>
                <a:gd name="T13" fmla="*/ 0 h 49"/>
                <a:gd name="T14" fmla="*/ 306131 w 188"/>
                <a:gd name="T15" fmla="*/ 11340 h 49"/>
                <a:gd name="T16" fmla="*/ 351484 w 188"/>
                <a:gd name="T17" fmla="*/ 4535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49">
                  <a:moveTo>
                    <a:pt x="186" y="24"/>
                  </a:moveTo>
                  <a:cubicBezTo>
                    <a:pt x="186" y="24"/>
                    <a:pt x="186" y="24"/>
                    <a:pt x="186" y="24"/>
                  </a:cubicBezTo>
                  <a:cubicBezTo>
                    <a:pt x="188" y="35"/>
                    <a:pt x="180" y="49"/>
                    <a:pt x="169" y="48"/>
                  </a:cubicBezTo>
                  <a:cubicBezTo>
                    <a:pt x="26" y="42"/>
                    <a:pt x="26" y="42"/>
                    <a:pt x="26" y="42"/>
                  </a:cubicBezTo>
                  <a:cubicBezTo>
                    <a:pt x="15" y="42"/>
                    <a:pt x="4" y="36"/>
                    <a:pt x="2" y="24"/>
                  </a:cubicBezTo>
                  <a:cubicBezTo>
                    <a:pt x="2" y="24"/>
                    <a:pt x="2" y="24"/>
                    <a:pt x="2" y="24"/>
                  </a:cubicBezTo>
                  <a:cubicBezTo>
                    <a:pt x="0" y="13"/>
                    <a:pt x="8" y="2"/>
                    <a:pt x="20" y="0"/>
                  </a:cubicBezTo>
                  <a:cubicBezTo>
                    <a:pt x="162" y="6"/>
                    <a:pt x="162" y="6"/>
                    <a:pt x="162" y="6"/>
                  </a:cubicBezTo>
                  <a:cubicBezTo>
                    <a:pt x="173" y="7"/>
                    <a:pt x="184" y="12"/>
                    <a:pt x="186" y="2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7" name="Freeform 234"/>
            <p:cNvSpPr>
              <a:spLocks/>
            </p:cNvSpPr>
            <p:nvPr/>
          </p:nvSpPr>
          <p:spPr bwMode="auto">
            <a:xfrm>
              <a:off x="5034972" y="4227732"/>
              <a:ext cx="170047" cy="245093"/>
            </a:xfrm>
            <a:custGeom>
              <a:avLst/>
              <a:gdLst>
                <a:gd name="T0" fmla="*/ 24562 w 90"/>
                <a:gd name="T1" fmla="*/ 233781 h 130"/>
                <a:gd name="T2" fmla="*/ 24562 w 90"/>
                <a:gd name="T3" fmla="*/ 233781 h 130"/>
                <a:gd name="T4" fmla="*/ 9447 w 90"/>
                <a:gd name="T5" fmla="*/ 179106 h 130"/>
                <a:gd name="T6" fmla="*/ 90692 w 90"/>
                <a:gd name="T7" fmla="*/ 26395 h 130"/>
                <a:gd name="T8" fmla="*/ 145485 w 90"/>
                <a:gd name="T9" fmla="*/ 11312 h 130"/>
                <a:gd name="T10" fmla="*/ 145485 w 90"/>
                <a:gd name="T11" fmla="*/ 11312 h 130"/>
                <a:gd name="T12" fmla="*/ 160600 w 90"/>
                <a:gd name="T13" fmla="*/ 65987 h 130"/>
                <a:gd name="T14" fmla="*/ 79355 w 90"/>
                <a:gd name="T15" fmla="*/ 218698 h 130"/>
                <a:gd name="T16" fmla="*/ 24562 w 90"/>
                <a:gd name="T17" fmla="*/ 233781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30">
                  <a:moveTo>
                    <a:pt x="13" y="124"/>
                  </a:moveTo>
                  <a:cubicBezTo>
                    <a:pt x="13" y="124"/>
                    <a:pt x="13" y="124"/>
                    <a:pt x="13" y="124"/>
                  </a:cubicBezTo>
                  <a:cubicBezTo>
                    <a:pt x="3" y="119"/>
                    <a:pt x="0" y="106"/>
                    <a:pt x="5" y="95"/>
                  </a:cubicBezTo>
                  <a:cubicBezTo>
                    <a:pt x="48" y="14"/>
                    <a:pt x="48" y="14"/>
                    <a:pt x="48" y="14"/>
                  </a:cubicBezTo>
                  <a:cubicBezTo>
                    <a:pt x="53" y="4"/>
                    <a:pt x="67" y="0"/>
                    <a:pt x="77" y="6"/>
                  </a:cubicBezTo>
                  <a:cubicBezTo>
                    <a:pt x="77" y="6"/>
                    <a:pt x="77" y="6"/>
                    <a:pt x="77" y="6"/>
                  </a:cubicBezTo>
                  <a:cubicBezTo>
                    <a:pt x="87" y="12"/>
                    <a:pt x="90" y="25"/>
                    <a:pt x="85" y="35"/>
                  </a:cubicBezTo>
                  <a:cubicBezTo>
                    <a:pt x="42" y="116"/>
                    <a:pt x="42" y="116"/>
                    <a:pt x="42" y="116"/>
                  </a:cubicBezTo>
                  <a:cubicBezTo>
                    <a:pt x="37" y="127"/>
                    <a:pt x="23" y="130"/>
                    <a:pt x="13" y="12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8" name="Freeform 235"/>
            <p:cNvSpPr>
              <a:spLocks/>
            </p:cNvSpPr>
            <p:nvPr/>
          </p:nvSpPr>
          <p:spPr bwMode="auto">
            <a:xfrm>
              <a:off x="5034972" y="4400974"/>
              <a:ext cx="85423" cy="290599"/>
            </a:xfrm>
            <a:custGeom>
              <a:avLst/>
              <a:gdLst>
                <a:gd name="T0" fmla="*/ 41762 w 45"/>
                <a:gd name="T1" fmla="*/ 290599 h 154"/>
                <a:gd name="T2" fmla="*/ 41762 w 45"/>
                <a:gd name="T3" fmla="*/ 290599 h 154"/>
                <a:gd name="T4" fmla="*/ 0 w 45"/>
                <a:gd name="T5" fmla="*/ 250972 h 154"/>
                <a:gd name="T6" fmla="*/ 3797 w 45"/>
                <a:gd name="T7" fmla="*/ 41514 h 154"/>
                <a:gd name="T8" fmla="*/ 43661 w 45"/>
                <a:gd name="T9" fmla="*/ 0 h 154"/>
                <a:gd name="T10" fmla="*/ 43661 w 45"/>
                <a:gd name="T11" fmla="*/ 0 h 154"/>
                <a:gd name="T12" fmla="*/ 85423 w 45"/>
                <a:gd name="T13" fmla="*/ 39627 h 154"/>
                <a:gd name="T14" fmla="*/ 81626 w 45"/>
                <a:gd name="T15" fmla="*/ 249085 h 154"/>
                <a:gd name="T16" fmla="*/ 4176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2"/>
                    <a:pt x="2" y="22"/>
                    <a:pt x="2" y="22"/>
                  </a:cubicBezTo>
                  <a:cubicBezTo>
                    <a:pt x="2" y="10"/>
                    <a:pt x="11" y="0"/>
                    <a:pt x="23" y="0"/>
                  </a:cubicBezTo>
                  <a:cubicBezTo>
                    <a:pt x="23" y="0"/>
                    <a:pt x="23" y="0"/>
                    <a:pt x="23" y="0"/>
                  </a:cubicBezTo>
                  <a:cubicBezTo>
                    <a:pt x="35" y="0"/>
                    <a:pt x="45" y="9"/>
                    <a:pt x="45" y="21"/>
                  </a:cubicBezTo>
                  <a:cubicBezTo>
                    <a:pt x="43" y="132"/>
                    <a:pt x="43" y="132"/>
                    <a:pt x="43" y="132"/>
                  </a:cubicBezTo>
                  <a:cubicBezTo>
                    <a:pt x="43" y="144"/>
                    <a:pt x="34" y="154"/>
                    <a:pt x="22" y="15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39" name="Freeform 236"/>
            <p:cNvSpPr>
              <a:spLocks/>
            </p:cNvSpPr>
            <p:nvPr/>
          </p:nvSpPr>
          <p:spPr bwMode="auto">
            <a:xfrm>
              <a:off x="5141152" y="4225337"/>
              <a:ext cx="336103" cy="344088"/>
            </a:xfrm>
            <a:custGeom>
              <a:avLst/>
              <a:gdLst>
                <a:gd name="T0" fmla="*/ 3776 w 178"/>
                <a:gd name="T1" fmla="*/ 172044 h 182"/>
                <a:gd name="T2" fmla="*/ 154834 w 178"/>
                <a:gd name="T3" fmla="*/ 247668 h 182"/>
                <a:gd name="T4" fmla="*/ 336103 w 178"/>
                <a:gd name="T5" fmla="*/ 141795 h 182"/>
                <a:gd name="T6" fmla="*/ 220922 w 178"/>
                <a:gd name="T7" fmla="*/ 34031 h 182"/>
                <a:gd name="T8" fmla="*/ 3776 w 178"/>
                <a:gd name="T9" fmla="*/ 172044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82">
                  <a:moveTo>
                    <a:pt x="2" y="91"/>
                  </a:moveTo>
                  <a:cubicBezTo>
                    <a:pt x="24" y="70"/>
                    <a:pt x="100" y="79"/>
                    <a:pt x="82" y="131"/>
                  </a:cubicBezTo>
                  <a:cubicBezTo>
                    <a:pt x="63" y="182"/>
                    <a:pt x="178" y="75"/>
                    <a:pt x="178" y="75"/>
                  </a:cubicBezTo>
                  <a:cubicBezTo>
                    <a:pt x="117" y="18"/>
                    <a:pt x="117" y="18"/>
                    <a:pt x="117" y="18"/>
                  </a:cubicBezTo>
                  <a:cubicBezTo>
                    <a:pt x="117" y="18"/>
                    <a:pt x="0" y="0"/>
                    <a:pt x="2" y="9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40" name="Freeform 237"/>
            <p:cNvSpPr>
              <a:spLocks/>
            </p:cNvSpPr>
            <p:nvPr/>
          </p:nvSpPr>
          <p:spPr bwMode="auto">
            <a:xfrm>
              <a:off x="5367083" y="4208572"/>
              <a:ext cx="213956" cy="232319"/>
            </a:xfrm>
            <a:custGeom>
              <a:avLst/>
              <a:gdLst>
                <a:gd name="T0" fmla="*/ 0 w 268"/>
                <a:gd name="T1" fmla="*/ 48699 h 291"/>
                <a:gd name="T2" fmla="*/ 95003 w 268"/>
                <a:gd name="T3" fmla="*/ 232319 h 291"/>
                <a:gd name="T4" fmla="*/ 213956 w 268"/>
                <a:gd name="T5" fmla="*/ 190805 h 291"/>
                <a:gd name="T6" fmla="*/ 139710 w 268"/>
                <a:gd name="T7" fmla="*/ 0 h 291"/>
                <a:gd name="T8" fmla="*/ 0 w 268"/>
                <a:gd name="T9" fmla="*/ 48699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291">
                  <a:moveTo>
                    <a:pt x="0" y="61"/>
                  </a:moveTo>
                  <a:lnTo>
                    <a:pt x="119" y="291"/>
                  </a:lnTo>
                  <a:lnTo>
                    <a:pt x="268" y="239"/>
                  </a:lnTo>
                  <a:lnTo>
                    <a:pt x="175" y="0"/>
                  </a:lnTo>
                  <a:lnTo>
                    <a:pt x="0" y="61"/>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41" name="Freeform 238"/>
            <p:cNvSpPr>
              <a:spLocks/>
            </p:cNvSpPr>
            <p:nvPr/>
          </p:nvSpPr>
          <p:spPr bwMode="auto">
            <a:xfrm>
              <a:off x="5480448" y="4174243"/>
              <a:ext cx="221141" cy="266648"/>
            </a:xfrm>
            <a:custGeom>
              <a:avLst/>
              <a:gdLst>
                <a:gd name="T0" fmla="*/ 0 w 117"/>
                <a:gd name="T1" fmla="*/ 22693 h 141"/>
                <a:gd name="T2" fmla="*/ 90725 w 117"/>
                <a:gd name="T3" fmla="*/ 266648 h 141"/>
                <a:gd name="T4" fmla="*/ 221141 w 117"/>
                <a:gd name="T5" fmla="*/ 217479 h 141"/>
                <a:gd name="T6" fmla="*/ 58593 w 117"/>
                <a:gd name="T7" fmla="*/ 0 h 141"/>
                <a:gd name="T8" fmla="*/ 0 w 117"/>
                <a:gd name="T9" fmla="*/ 22693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1">
                  <a:moveTo>
                    <a:pt x="0" y="12"/>
                  </a:moveTo>
                  <a:cubicBezTo>
                    <a:pt x="48" y="141"/>
                    <a:pt x="48" y="141"/>
                    <a:pt x="48" y="141"/>
                  </a:cubicBezTo>
                  <a:cubicBezTo>
                    <a:pt x="117" y="115"/>
                    <a:pt x="117" y="115"/>
                    <a:pt x="117" y="115"/>
                  </a:cubicBezTo>
                  <a:cubicBezTo>
                    <a:pt x="98" y="70"/>
                    <a:pt x="68" y="31"/>
                    <a:pt x="31" y="0"/>
                  </a:cubicBezTo>
                  <a:lnTo>
                    <a:pt x="0" y="12"/>
                  </a:ln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42" name="Rectangle 239"/>
            <p:cNvSpPr>
              <a:spLocks noChangeArrowheads="1"/>
            </p:cNvSpPr>
            <p:nvPr/>
          </p:nvSpPr>
          <p:spPr bwMode="auto">
            <a:xfrm>
              <a:off x="5076486" y="4650059"/>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43" name="Oval 240"/>
            <p:cNvSpPr>
              <a:spLocks noChangeArrowheads="1"/>
            </p:cNvSpPr>
            <p:nvPr/>
          </p:nvSpPr>
          <p:spPr bwMode="auto">
            <a:xfrm>
              <a:off x="5076486" y="4622116"/>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44" name="Oval 241"/>
            <p:cNvSpPr>
              <a:spLocks noChangeArrowheads="1"/>
            </p:cNvSpPr>
            <p:nvPr/>
          </p:nvSpPr>
          <p:spPr bwMode="auto">
            <a:xfrm>
              <a:off x="5076486" y="461094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45" name="Oval 242"/>
            <p:cNvSpPr>
              <a:spLocks noChangeArrowheads="1"/>
            </p:cNvSpPr>
            <p:nvPr/>
          </p:nvSpPr>
          <p:spPr bwMode="auto">
            <a:xfrm>
              <a:off x="5091655" y="4616528"/>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46" name="Freeform 243"/>
            <p:cNvSpPr>
              <a:spLocks/>
            </p:cNvSpPr>
            <p:nvPr/>
          </p:nvSpPr>
          <p:spPr bwMode="auto">
            <a:xfrm>
              <a:off x="5127580" y="4619721"/>
              <a:ext cx="75843" cy="60674"/>
            </a:xfrm>
            <a:custGeom>
              <a:avLst/>
              <a:gdLst>
                <a:gd name="T0" fmla="*/ 13273 w 40"/>
                <a:gd name="T1" fmla="*/ 36025 h 32"/>
                <a:gd name="T2" fmla="*/ 24649 w 40"/>
                <a:gd name="T3" fmla="*/ 41713 h 32"/>
                <a:gd name="T4" fmla="*/ 37922 w 40"/>
                <a:gd name="T5" fmla="*/ 43609 h 32"/>
                <a:gd name="T6" fmla="*/ 45506 w 40"/>
                <a:gd name="T7" fmla="*/ 41713 h 32"/>
                <a:gd name="T8" fmla="*/ 49298 w 40"/>
                <a:gd name="T9" fmla="*/ 37921 h 32"/>
                <a:gd name="T10" fmla="*/ 47402 w 40"/>
                <a:gd name="T11" fmla="*/ 34129 h 32"/>
                <a:gd name="T12" fmla="*/ 34129 w 40"/>
                <a:gd name="T13" fmla="*/ 32233 h 32"/>
                <a:gd name="T14" fmla="*/ 11376 w 40"/>
                <a:gd name="T15" fmla="*/ 26545 h 32"/>
                <a:gd name="T16" fmla="*/ 5688 w 40"/>
                <a:gd name="T17" fmla="*/ 18961 h 32"/>
                <a:gd name="T18" fmla="*/ 13273 w 40"/>
                <a:gd name="T19" fmla="*/ 9480 h 32"/>
                <a:gd name="T20" fmla="*/ 37922 w 40"/>
                <a:gd name="T21" fmla="*/ 3792 h 32"/>
                <a:gd name="T22" fmla="*/ 37922 w 40"/>
                <a:gd name="T23" fmla="*/ 0 h 32"/>
                <a:gd name="T24" fmla="*/ 47402 w 40"/>
                <a:gd name="T25" fmla="*/ 0 h 32"/>
                <a:gd name="T26" fmla="*/ 47402 w 40"/>
                <a:gd name="T27" fmla="*/ 3792 h 32"/>
                <a:gd name="T28" fmla="*/ 58778 w 40"/>
                <a:gd name="T29" fmla="*/ 5688 h 32"/>
                <a:gd name="T30" fmla="*/ 72051 w 40"/>
                <a:gd name="T31" fmla="*/ 7584 h 32"/>
                <a:gd name="T32" fmla="*/ 62570 w 40"/>
                <a:gd name="T33" fmla="*/ 17065 h 32"/>
                <a:gd name="T34" fmla="*/ 53090 w 40"/>
                <a:gd name="T35" fmla="*/ 15169 h 32"/>
                <a:gd name="T36" fmla="*/ 41714 w 40"/>
                <a:gd name="T37" fmla="*/ 13272 h 32"/>
                <a:gd name="T38" fmla="*/ 34129 w 40"/>
                <a:gd name="T39" fmla="*/ 15169 h 32"/>
                <a:gd name="T40" fmla="*/ 30337 w 40"/>
                <a:gd name="T41" fmla="*/ 17065 h 32"/>
                <a:gd name="T42" fmla="*/ 34129 w 40"/>
                <a:gd name="T43" fmla="*/ 20857 h 32"/>
                <a:gd name="T44" fmla="*/ 45506 w 40"/>
                <a:gd name="T45" fmla="*/ 22753 h 32"/>
                <a:gd name="T46" fmla="*/ 45506 w 40"/>
                <a:gd name="T47" fmla="*/ 22753 h 32"/>
                <a:gd name="T48" fmla="*/ 68259 w 40"/>
                <a:gd name="T49" fmla="*/ 26545 h 32"/>
                <a:gd name="T50" fmla="*/ 73947 w 40"/>
                <a:gd name="T51" fmla="*/ 30337 h 32"/>
                <a:gd name="T52" fmla="*/ 75843 w 40"/>
                <a:gd name="T53" fmla="*/ 36025 h 32"/>
                <a:gd name="T54" fmla="*/ 66363 w 40"/>
                <a:gd name="T55" fmla="*/ 47402 h 32"/>
                <a:gd name="T56" fmla="*/ 43610 w 40"/>
                <a:gd name="T57" fmla="*/ 53090 h 32"/>
                <a:gd name="T58" fmla="*/ 43610 w 40"/>
                <a:gd name="T59" fmla="*/ 60674 h 32"/>
                <a:gd name="T60" fmla="*/ 34129 w 40"/>
                <a:gd name="T61" fmla="*/ 60674 h 32"/>
                <a:gd name="T62" fmla="*/ 34129 w 40"/>
                <a:gd name="T63" fmla="*/ 53090 h 32"/>
                <a:gd name="T64" fmla="*/ 15169 w 40"/>
                <a:gd name="T65" fmla="*/ 51194 h 32"/>
                <a:gd name="T66" fmla="*/ 0 w 40"/>
                <a:gd name="T67" fmla="*/ 45506 h 32"/>
                <a:gd name="T68" fmla="*/ 13273 w 40"/>
                <a:gd name="T69" fmla="*/ 36025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32">
                  <a:moveTo>
                    <a:pt x="7" y="19"/>
                  </a:moveTo>
                  <a:cubicBezTo>
                    <a:pt x="9" y="20"/>
                    <a:pt x="11" y="21"/>
                    <a:pt x="13" y="22"/>
                  </a:cubicBezTo>
                  <a:cubicBezTo>
                    <a:pt x="15" y="22"/>
                    <a:pt x="18" y="23"/>
                    <a:pt x="20" y="23"/>
                  </a:cubicBezTo>
                  <a:cubicBezTo>
                    <a:pt x="22" y="23"/>
                    <a:pt x="23" y="22"/>
                    <a:pt x="24" y="22"/>
                  </a:cubicBezTo>
                  <a:cubicBezTo>
                    <a:pt x="26" y="21"/>
                    <a:pt x="26" y="21"/>
                    <a:pt x="26" y="20"/>
                  </a:cubicBezTo>
                  <a:cubicBezTo>
                    <a:pt x="26" y="19"/>
                    <a:pt x="26" y="19"/>
                    <a:pt x="25" y="18"/>
                  </a:cubicBezTo>
                  <a:cubicBezTo>
                    <a:pt x="24" y="18"/>
                    <a:pt x="21" y="17"/>
                    <a:pt x="18" y="17"/>
                  </a:cubicBezTo>
                  <a:cubicBezTo>
                    <a:pt x="12" y="16"/>
                    <a:pt x="8" y="15"/>
                    <a:pt x="6" y="14"/>
                  </a:cubicBezTo>
                  <a:cubicBezTo>
                    <a:pt x="4" y="13"/>
                    <a:pt x="3" y="12"/>
                    <a:pt x="3" y="10"/>
                  </a:cubicBezTo>
                  <a:cubicBezTo>
                    <a:pt x="3" y="8"/>
                    <a:pt x="4" y="6"/>
                    <a:pt x="7" y="5"/>
                  </a:cubicBezTo>
                  <a:cubicBezTo>
                    <a:pt x="10" y="3"/>
                    <a:pt x="15" y="2"/>
                    <a:pt x="20" y="2"/>
                  </a:cubicBezTo>
                  <a:cubicBezTo>
                    <a:pt x="20" y="0"/>
                    <a:pt x="20" y="0"/>
                    <a:pt x="20" y="0"/>
                  </a:cubicBezTo>
                  <a:cubicBezTo>
                    <a:pt x="25" y="0"/>
                    <a:pt x="25" y="0"/>
                    <a:pt x="25" y="0"/>
                  </a:cubicBezTo>
                  <a:cubicBezTo>
                    <a:pt x="25" y="2"/>
                    <a:pt x="25" y="2"/>
                    <a:pt x="25" y="2"/>
                  </a:cubicBezTo>
                  <a:cubicBezTo>
                    <a:pt x="27" y="2"/>
                    <a:pt x="29" y="2"/>
                    <a:pt x="31" y="3"/>
                  </a:cubicBezTo>
                  <a:cubicBezTo>
                    <a:pt x="34" y="3"/>
                    <a:pt x="36" y="4"/>
                    <a:pt x="38" y="4"/>
                  </a:cubicBezTo>
                  <a:cubicBezTo>
                    <a:pt x="33" y="9"/>
                    <a:pt x="33" y="9"/>
                    <a:pt x="33" y="9"/>
                  </a:cubicBezTo>
                  <a:cubicBezTo>
                    <a:pt x="31" y="8"/>
                    <a:pt x="30" y="8"/>
                    <a:pt x="28" y="8"/>
                  </a:cubicBezTo>
                  <a:cubicBezTo>
                    <a:pt x="26" y="7"/>
                    <a:pt x="24" y="7"/>
                    <a:pt x="22" y="7"/>
                  </a:cubicBezTo>
                  <a:cubicBezTo>
                    <a:pt x="21" y="7"/>
                    <a:pt x="19" y="7"/>
                    <a:pt x="18" y="8"/>
                  </a:cubicBezTo>
                  <a:cubicBezTo>
                    <a:pt x="17" y="8"/>
                    <a:pt x="16" y="9"/>
                    <a:pt x="16" y="9"/>
                  </a:cubicBezTo>
                  <a:cubicBezTo>
                    <a:pt x="16" y="10"/>
                    <a:pt x="17" y="10"/>
                    <a:pt x="18" y="11"/>
                  </a:cubicBezTo>
                  <a:cubicBezTo>
                    <a:pt x="19" y="11"/>
                    <a:pt x="21" y="11"/>
                    <a:pt x="24" y="12"/>
                  </a:cubicBezTo>
                  <a:cubicBezTo>
                    <a:pt x="24" y="12"/>
                    <a:pt x="24" y="12"/>
                    <a:pt x="24" y="12"/>
                  </a:cubicBezTo>
                  <a:cubicBezTo>
                    <a:pt x="30" y="12"/>
                    <a:pt x="34" y="13"/>
                    <a:pt x="36" y="14"/>
                  </a:cubicBezTo>
                  <a:cubicBezTo>
                    <a:pt x="37" y="15"/>
                    <a:pt x="38" y="15"/>
                    <a:pt x="39" y="16"/>
                  </a:cubicBezTo>
                  <a:cubicBezTo>
                    <a:pt x="40" y="17"/>
                    <a:pt x="40" y="18"/>
                    <a:pt x="40" y="19"/>
                  </a:cubicBezTo>
                  <a:cubicBezTo>
                    <a:pt x="40" y="21"/>
                    <a:pt x="39" y="23"/>
                    <a:pt x="35" y="25"/>
                  </a:cubicBezTo>
                  <a:cubicBezTo>
                    <a:pt x="32" y="26"/>
                    <a:pt x="28" y="27"/>
                    <a:pt x="23" y="28"/>
                  </a:cubicBezTo>
                  <a:cubicBezTo>
                    <a:pt x="23" y="32"/>
                    <a:pt x="23" y="32"/>
                    <a:pt x="23" y="32"/>
                  </a:cubicBezTo>
                  <a:cubicBezTo>
                    <a:pt x="18" y="32"/>
                    <a:pt x="18" y="32"/>
                    <a:pt x="18" y="32"/>
                  </a:cubicBezTo>
                  <a:cubicBezTo>
                    <a:pt x="18" y="28"/>
                    <a:pt x="18" y="28"/>
                    <a:pt x="18" y="28"/>
                  </a:cubicBezTo>
                  <a:cubicBezTo>
                    <a:pt x="15" y="28"/>
                    <a:pt x="11" y="27"/>
                    <a:pt x="8" y="27"/>
                  </a:cubicBezTo>
                  <a:cubicBezTo>
                    <a:pt x="5" y="26"/>
                    <a:pt x="3" y="25"/>
                    <a:pt x="0" y="24"/>
                  </a:cubicBezTo>
                  <a:lnTo>
                    <a:pt x="7" y="19"/>
                  </a:lnTo>
                  <a:close/>
                </a:path>
              </a:pathLst>
            </a:cu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47" name="Freeform 244"/>
            <p:cNvSpPr>
              <a:spLocks/>
            </p:cNvSpPr>
            <p:nvPr/>
          </p:nvSpPr>
          <p:spPr bwMode="auto">
            <a:xfrm>
              <a:off x="5220188" y="4378620"/>
              <a:ext cx="192401" cy="322533"/>
            </a:xfrm>
            <a:custGeom>
              <a:avLst/>
              <a:gdLst>
                <a:gd name="T0" fmla="*/ 150903 w 102"/>
                <a:gd name="T1" fmla="*/ 7545 h 171"/>
                <a:gd name="T2" fmla="*/ 150903 w 102"/>
                <a:gd name="T3" fmla="*/ 7545 h 171"/>
                <a:gd name="T4" fmla="*/ 182970 w 102"/>
                <a:gd name="T5" fmla="*/ 66016 h 171"/>
                <a:gd name="T6" fmla="*/ 98087 w 102"/>
                <a:gd name="T7" fmla="*/ 284810 h 171"/>
                <a:gd name="T8" fmla="*/ 39612 w 102"/>
                <a:gd name="T9" fmla="*/ 314988 h 171"/>
                <a:gd name="T10" fmla="*/ 39612 w 102"/>
                <a:gd name="T11" fmla="*/ 314988 h 171"/>
                <a:gd name="T12" fmla="*/ 7545 w 102"/>
                <a:gd name="T13" fmla="*/ 256517 h 171"/>
                <a:gd name="T14" fmla="*/ 92428 w 102"/>
                <a:gd name="T15" fmla="*/ 37723 h 171"/>
                <a:gd name="T16" fmla="*/ 150903 w 102"/>
                <a:gd name="T17" fmla="*/ 7545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1">
                  <a:moveTo>
                    <a:pt x="80" y="4"/>
                  </a:moveTo>
                  <a:cubicBezTo>
                    <a:pt x="80" y="4"/>
                    <a:pt x="80" y="4"/>
                    <a:pt x="80" y="4"/>
                  </a:cubicBezTo>
                  <a:cubicBezTo>
                    <a:pt x="94" y="8"/>
                    <a:pt x="102" y="23"/>
                    <a:pt x="97" y="35"/>
                  </a:cubicBezTo>
                  <a:cubicBezTo>
                    <a:pt x="52" y="151"/>
                    <a:pt x="52" y="151"/>
                    <a:pt x="52" y="151"/>
                  </a:cubicBezTo>
                  <a:cubicBezTo>
                    <a:pt x="47" y="163"/>
                    <a:pt x="34" y="171"/>
                    <a:pt x="21" y="167"/>
                  </a:cubicBezTo>
                  <a:cubicBezTo>
                    <a:pt x="21" y="167"/>
                    <a:pt x="21" y="167"/>
                    <a:pt x="21" y="167"/>
                  </a:cubicBezTo>
                  <a:cubicBezTo>
                    <a:pt x="7" y="163"/>
                    <a:pt x="0" y="149"/>
                    <a:pt x="4" y="136"/>
                  </a:cubicBezTo>
                  <a:cubicBezTo>
                    <a:pt x="49" y="20"/>
                    <a:pt x="49" y="20"/>
                    <a:pt x="49" y="20"/>
                  </a:cubicBezTo>
                  <a:cubicBezTo>
                    <a:pt x="54" y="8"/>
                    <a:pt x="67" y="0"/>
                    <a:pt x="80" y="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48" name="Rectangle 245"/>
            <p:cNvSpPr>
              <a:spLocks noChangeArrowheads="1"/>
            </p:cNvSpPr>
            <p:nvPr/>
          </p:nvSpPr>
          <p:spPr bwMode="auto">
            <a:xfrm>
              <a:off x="5076486" y="4984566"/>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49" name="Oval 246"/>
            <p:cNvSpPr>
              <a:spLocks noChangeArrowheads="1"/>
            </p:cNvSpPr>
            <p:nvPr/>
          </p:nvSpPr>
          <p:spPr bwMode="auto">
            <a:xfrm>
              <a:off x="5076486" y="495582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0" name="Oval 247"/>
            <p:cNvSpPr>
              <a:spLocks noChangeArrowheads="1"/>
            </p:cNvSpPr>
            <p:nvPr/>
          </p:nvSpPr>
          <p:spPr bwMode="auto">
            <a:xfrm>
              <a:off x="5076486" y="4944649"/>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1" name="Oval 248"/>
            <p:cNvSpPr>
              <a:spLocks noChangeArrowheads="1"/>
            </p:cNvSpPr>
            <p:nvPr/>
          </p:nvSpPr>
          <p:spPr bwMode="auto">
            <a:xfrm>
              <a:off x="5091655" y="4952633"/>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2" name="Rectangle 249"/>
            <p:cNvSpPr>
              <a:spLocks noChangeArrowheads="1"/>
            </p:cNvSpPr>
            <p:nvPr/>
          </p:nvSpPr>
          <p:spPr bwMode="auto">
            <a:xfrm>
              <a:off x="5076486" y="4961414"/>
              <a:ext cx="178031" cy="11975"/>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3" name="Oval 250"/>
            <p:cNvSpPr>
              <a:spLocks noChangeArrowheads="1"/>
            </p:cNvSpPr>
            <p:nvPr/>
          </p:nvSpPr>
          <p:spPr bwMode="auto">
            <a:xfrm>
              <a:off x="5076486" y="4933472"/>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4" name="Oval 251"/>
            <p:cNvSpPr>
              <a:spLocks noChangeArrowheads="1"/>
            </p:cNvSpPr>
            <p:nvPr/>
          </p:nvSpPr>
          <p:spPr bwMode="auto">
            <a:xfrm>
              <a:off x="5076486" y="4922295"/>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5" name="Oval 252"/>
            <p:cNvSpPr>
              <a:spLocks noChangeArrowheads="1"/>
            </p:cNvSpPr>
            <p:nvPr/>
          </p:nvSpPr>
          <p:spPr bwMode="auto">
            <a:xfrm>
              <a:off x="5091655" y="4927884"/>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6" name="Rectangle 253"/>
            <p:cNvSpPr>
              <a:spLocks noChangeArrowheads="1"/>
            </p:cNvSpPr>
            <p:nvPr/>
          </p:nvSpPr>
          <p:spPr bwMode="auto">
            <a:xfrm>
              <a:off x="5076486" y="4939061"/>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7" name="Oval 254"/>
            <p:cNvSpPr>
              <a:spLocks noChangeArrowheads="1"/>
            </p:cNvSpPr>
            <p:nvPr/>
          </p:nvSpPr>
          <p:spPr bwMode="auto">
            <a:xfrm>
              <a:off x="5076486" y="4911118"/>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8" name="Oval 255"/>
            <p:cNvSpPr>
              <a:spLocks noChangeArrowheads="1"/>
            </p:cNvSpPr>
            <p:nvPr/>
          </p:nvSpPr>
          <p:spPr bwMode="auto">
            <a:xfrm>
              <a:off x="5076486" y="4899143"/>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59" name="Oval 256"/>
            <p:cNvSpPr>
              <a:spLocks noChangeArrowheads="1"/>
            </p:cNvSpPr>
            <p:nvPr/>
          </p:nvSpPr>
          <p:spPr bwMode="auto">
            <a:xfrm>
              <a:off x="5091655" y="4905530"/>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0" name="Rectangle 257"/>
            <p:cNvSpPr>
              <a:spLocks noChangeArrowheads="1"/>
            </p:cNvSpPr>
            <p:nvPr/>
          </p:nvSpPr>
          <p:spPr bwMode="auto">
            <a:xfrm>
              <a:off x="5076486" y="4916707"/>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1" name="Oval 258"/>
            <p:cNvSpPr>
              <a:spLocks noChangeArrowheads="1"/>
            </p:cNvSpPr>
            <p:nvPr/>
          </p:nvSpPr>
          <p:spPr bwMode="auto">
            <a:xfrm>
              <a:off x="5076486" y="488796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2" name="Oval 259"/>
            <p:cNvSpPr>
              <a:spLocks noChangeArrowheads="1"/>
            </p:cNvSpPr>
            <p:nvPr/>
          </p:nvSpPr>
          <p:spPr bwMode="auto">
            <a:xfrm>
              <a:off x="5076486" y="4876789"/>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3" name="Oval 260"/>
            <p:cNvSpPr>
              <a:spLocks noChangeArrowheads="1"/>
            </p:cNvSpPr>
            <p:nvPr/>
          </p:nvSpPr>
          <p:spPr bwMode="auto">
            <a:xfrm>
              <a:off x="5091655" y="4882378"/>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4" name="Rectangle 261"/>
            <p:cNvSpPr>
              <a:spLocks noChangeArrowheads="1"/>
            </p:cNvSpPr>
            <p:nvPr/>
          </p:nvSpPr>
          <p:spPr bwMode="auto">
            <a:xfrm>
              <a:off x="5076486" y="4891958"/>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5" name="Oval 262"/>
            <p:cNvSpPr>
              <a:spLocks noChangeArrowheads="1"/>
            </p:cNvSpPr>
            <p:nvPr/>
          </p:nvSpPr>
          <p:spPr bwMode="auto">
            <a:xfrm>
              <a:off x="5076486" y="4865613"/>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6" name="Oval 263"/>
            <p:cNvSpPr>
              <a:spLocks noChangeArrowheads="1"/>
            </p:cNvSpPr>
            <p:nvPr/>
          </p:nvSpPr>
          <p:spPr bwMode="auto">
            <a:xfrm>
              <a:off x="5076486" y="4852041"/>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7" name="Oval 264"/>
            <p:cNvSpPr>
              <a:spLocks noChangeArrowheads="1"/>
            </p:cNvSpPr>
            <p:nvPr/>
          </p:nvSpPr>
          <p:spPr bwMode="auto">
            <a:xfrm>
              <a:off x="5091655" y="4860024"/>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8" name="Rectangle 265"/>
            <p:cNvSpPr>
              <a:spLocks noChangeArrowheads="1"/>
            </p:cNvSpPr>
            <p:nvPr/>
          </p:nvSpPr>
          <p:spPr bwMode="auto">
            <a:xfrm>
              <a:off x="5076486" y="4869604"/>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69" name="Oval 266"/>
            <p:cNvSpPr>
              <a:spLocks noChangeArrowheads="1"/>
            </p:cNvSpPr>
            <p:nvPr/>
          </p:nvSpPr>
          <p:spPr bwMode="auto">
            <a:xfrm>
              <a:off x="5076486" y="4840864"/>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0" name="Oval 267"/>
            <p:cNvSpPr>
              <a:spLocks noChangeArrowheads="1"/>
            </p:cNvSpPr>
            <p:nvPr/>
          </p:nvSpPr>
          <p:spPr bwMode="auto">
            <a:xfrm>
              <a:off x="5076486" y="4829687"/>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1" name="Oval 268"/>
            <p:cNvSpPr>
              <a:spLocks noChangeArrowheads="1"/>
            </p:cNvSpPr>
            <p:nvPr/>
          </p:nvSpPr>
          <p:spPr bwMode="auto">
            <a:xfrm>
              <a:off x="5091655" y="4835275"/>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2" name="Rectangle 269"/>
            <p:cNvSpPr>
              <a:spLocks noChangeArrowheads="1"/>
            </p:cNvSpPr>
            <p:nvPr/>
          </p:nvSpPr>
          <p:spPr bwMode="auto">
            <a:xfrm>
              <a:off x="5076486" y="4846452"/>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3" name="Oval 270"/>
            <p:cNvSpPr>
              <a:spLocks noChangeArrowheads="1"/>
            </p:cNvSpPr>
            <p:nvPr/>
          </p:nvSpPr>
          <p:spPr bwMode="auto">
            <a:xfrm>
              <a:off x="5076486" y="481851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4" name="Oval 271"/>
            <p:cNvSpPr>
              <a:spLocks noChangeArrowheads="1"/>
            </p:cNvSpPr>
            <p:nvPr/>
          </p:nvSpPr>
          <p:spPr bwMode="auto">
            <a:xfrm>
              <a:off x="5076486" y="4807333"/>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5" name="Oval 272"/>
            <p:cNvSpPr>
              <a:spLocks noChangeArrowheads="1"/>
            </p:cNvSpPr>
            <p:nvPr/>
          </p:nvSpPr>
          <p:spPr bwMode="auto">
            <a:xfrm>
              <a:off x="5091655" y="4812922"/>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6" name="Rectangle 273"/>
            <p:cNvSpPr>
              <a:spLocks noChangeArrowheads="1"/>
            </p:cNvSpPr>
            <p:nvPr/>
          </p:nvSpPr>
          <p:spPr bwMode="auto">
            <a:xfrm>
              <a:off x="5076486" y="4824098"/>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7" name="Oval 274"/>
            <p:cNvSpPr>
              <a:spLocks noChangeArrowheads="1"/>
            </p:cNvSpPr>
            <p:nvPr/>
          </p:nvSpPr>
          <p:spPr bwMode="auto">
            <a:xfrm>
              <a:off x="5076486" y="4795358"/>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8" name="Oval 275"/>
            <p:cNvSpPr>
              <a:spLocks noChangeArrowheads="1"/>
            </p:cNvSpPr>
            <p:nvPr/>
          </p:nvSpPr>
          <p:spPr bwMode="auto">
            <a:xfrm>
              <a:off x="5076486" y="4784181"/>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79" name="Oval 276"/>
            <p:cNvSpPr>
              <a:spLocks noChangeArrowheads="1"/>
            </p:cNvSpPr>
            <p:nvPr/>
          </p:nvSpPr>
          <p:spPr bwMode="auto">
            <a:xfrm>
              <a:off x="5091655" y="4789770"/>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grpSp>
      <p:grpSp>
        <p:nvGrpSpPr>
          <p:cNvPr id="50198" name="组合 1366"/>
          <p:cNvGrpSpPr>
            <a:grpSpLocks/>
          </p:cNvGrpSpPr>
          <p:nvPr/>
        </p:nvGrpSpPr>
        <p:grpSpPr bwMode="auto">
          <a:xfrm>
            <a:off x="2370138" y="4003675"/>
            <a:ext cx="1108075" cy="1108075"/>
            <a:chOff x="2044375" y="2757175"/>
            <a:chExt cx="1108102" cy="1108107"/>
          </a:xfrm>
        </p:grpSpPr>
        <p:sp>
          <p:nvSpPr>
            <p:cNvPr id="50217" name="Oval 277"/>
            <p:cNvSpPr>
              <a:spLocks noChangeArrowheads="1"/>
            </p:cNvSpPr>
            <p:nvPr/>
          </p:nvSpPr>
          <p:spPr bwMode="auto">
            <a:xfrm>
              <a:off x="2044375" y="2757175"/>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18" name="Freeform 278"/>
            <p:cNvSpPr>
              <a:spLocks/>
            </p:cNvSpPr>
            <p:nvPr/>
          </p:nvSpPr>
          <p:spPr bwMode="auto">
            <a:xfrm>
              <a:off x="2697420" y="3054959"/>
              <a:ext cx="432703" cy="392787"/>
            </a:xfrm>
            <a:custGeom>
              <a:avLst/>
              <a:gdLst>
                <a:gd name="T0" fmla="*/ 0 w 229"/>
                <a:gd name="T1" fmla="*/ 149184 h 208"/>
                <a:gd name="T2" fmla="*/ 287209 w 229"/>
                <a:gd name="T3" fmla="*/ 0 h 208"/>
                <a:gd name="T4" fmla="*/ 427034 w 229"/>
                <a:gd name="T5" fmla="*/ 211501 h 208"/>
                <a:gd name="T6" fmla="*/ 430813 w 229"/>
                <a:gd name="T7" fmla="*/ 219054 h 208"/>
                <a:gd name="T8" fmla="*/ 432703 w 229"/>
                <a:gd name="T9" fmla="*/ 262487 h 208"/>
                <a:gd name="T10" fmla="*/ 170058 w 229"/>
                <a:gd name="T11" fmla="*/ 392787 h 208"/>
                <a:gd name="T12" fmla="*/ 0 w 229"/>
                <a:gd name="T13" fmla="*/ 149184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 h="208">
                  <a:moveTo>
                    <a:pt x="0" y="79"/>
                  </a:moveTo>
                  <a:cubicBezTo>
                    <a:pt x="152" y="0"/>
                    <a:pt x="152" y="0"/>
                    <a:pt x="152" y="0"/>
                  </a:cubicBezTo>
                  <a:cubicBezTo>
                    <a:pt x="226" y="112"/>
                    <a:pt x="226" y="112"/>
                    <a:pt x="226" y="112"/>
                  </a:cubicBezTo>
                  <a:cubicBezTo>
                    <a:pt x="228" y="116"/>
                    <a:pt x="228" y="116"/>
                    <a:pt x="228" y="116"/>
                  </a:cubicBezTo>
                  <a:cubicBezTo>
                    <a:pt x="228" y="124"/>
                    <a:pt x="229" y="131"/>
                    <a:pt x="229" y="139"/>
                  </a:cubicBezTo>
                  <a:cubicBezTo>
                    <a:pt x="90" y="208"/>
                    <a:pt x="90" y="208"/>
                    <a:pt x="90" y="208"/>
                  </a:cubicBezTo>
                  <a:lnTo>
                    <a:pt x="0" y="79"/>
                  </a:ln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9" name="Freeform 279"/>
            <p:cNvSpPr>
              <a:spLocks/>
            </p:cNvSpPr>
            <p:nvPr/>
          </p:nvSpPr>
          <p:spPr bwMode="auto">
            <a:xfrm>
              <a:off x="2318207" y="3110045"/>
              <a:ext cx="709728" cy="590778"/>
            </a:xfrm>
            <a:custGeom>
              <a:avLst/>
              <a:gdLst>
                <a:gd name="T0" fmla="*/ 109479 w 376"/>
                <a:gd name="T1" fmla="*/ 301995 h 313"/>
                <a:gd name="T2" fmla="*/ 105704 w 376"/>
                <a:gd name="T3" fmla="*/ 300108 h 313"/>
                <a:gd name="T4" fmla="*/ 160444 w 376"/>
                <a:gd name="T5" fmla="*/ 388819 h 313"/>
                <a:gd name="T6" fmla="*/ 198195 w 376"/>
                <a:gd name="T7" fmla="*/ 486967 h 313"/>
                <a:gd name="T8" fmla="*/ 256710 w 376"/>
                <a:gd name="T9" fmla="*/ 568128 h 313"/>
                <a:gd name="T10" fmla="*/ 477556 w 376"/>
                <a:gd name="T11" fmla="*/ 456768 h 313"/>
                <a:gd name="T12" fmla="*/ 636113 w 376"/>
                <a:gd name="T13" fmla="*/ 303883 h 313"/>
                <a:gd name="T14" fmla="*/ 553059 w 376"/>
                <a:gd name="T15" fmla="*/ 22650 h 313"/>
                <a:gd name="T16" fmla="*/ 436030 w 376"/>
                <a:gd name="T17" fmla="*/ 15100 h 313"/>
                <a:gd name="T18" fmla="*/ 69840 w 376"/>
                <a:gd name="T19" fmla="*/ 192522 h 313"/>
                <a:gd name="T20" fmla="*/ 109479 w 376"/>
                <a:gd name="T21" fmla="*/ 301995 h 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6" h="313">
                  <a:moveTo>
                    <a:pt x="58" y="160"/>
                  </a:moveTo>
                  <a:cubicBezTo>
                    <a:pt x="56" y="159"/>
                    <a:pt x="56" y="159"/>
                    <a:pt x="56" y="159"/>
                  </a:cubicBezTo>
                  <a:cubicBezTo>
                    <a:pt x="40" y="183"/>
                    <a:pt x="59" y="215"/>
                    <a:pt x="85" y="206"/>
                  </a:cubicBezTo>
                  <a:cubicBezTo>
                    <a:pt x="66" y="229"/>
                    <a:pt x="81" y="261"/>
                    <a:pt x="105" y="258"/>
                  </a:cubicBezTo>
                  <a:cubicBezTo>
                    <a:pt x="90" y="282"/>
                    <a:pt x="110" y="313"/>
                    <a:pt x="136" y="301"/>
                  </a:cubicBezTo>
                  <a:cubicBezTo>
                    <a:pt x="253" y="242"/>
                    <a:pt x="253" y="242"/>
                    <a:pt x="253" y="242"/>
                  </a:cubicBezTo>
                  <a:cubicBezTo>
                    <a:pt x="285" y="226"/>
                    <a:pt x="323" y="185"/>
                    <a:pt x="337" y="161"/>
                  </a:cubicBezTo>
                  <a:cubicBezTo>
                    <a:pt x="376" y="89"/>
                    <a:pt x="326" y="19"/>
                    <a:pt x="293" y="12"/>
                  </a:cubicBezTo>
                  <a:cubicBezTo>
                    <a:pt x="266" y="7"/>
                    <a:pt x="249" y="0"/>
                    <a:pt x="231" y="8"/>
                  </a:cubicBezTo>
                  <a:cubicBezTo>
                    <a:pt x="37" y="102"/>
                    <a:pt x="37" y="102"/>
                    <a:pt x="37" y="102"/>
                  </a:cubicBezTo>
                  <a:cubicBezTo>
                    <a:pt x="0" y="117"/>
                    <a:pt x="28" y="170"/>
                    <a:pt x="58" y="16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0" name="Freeform 280"/>
            <p:cNvSpPr>
              <a:spLocks/>
            </p:cNvSpPr>
            <p:nvPr/>
          </p:nvSpPr>
          <p:spPr bwMode="auto">
            <a:xfrm>
              <a:off x="2854694" y="2975922"/>
              <a:ext cx="297782" cy="435898"/>
            </a:xfrm>
            <a:custGeom>
              <a:avLst/>
              <a:gdLst>
                <a:gd name="T0" fmla="*/ 184700 w 158"/>
                <a:gd name="T1" fmla="*/ 0 h 231"/>
                <a:gd name="T2" fmla="*/ 0 w 158"/>
                <a:gd name="T3" fmla="*/ 92463 h 231"/>
                <a:gd name="T4" fmla="*/ 171507 w 158"/>
                <a:gd name="T5" fmla="*/ 435898 h 231"/>
                <a:gd name="T6" fmla="*/ 295897 w 158"/>
                <a:gd name="T7" fmla="*/ 373627 h 231"/>
                <a:gd name="T8" fmla="*/ 297782 w 158"/>
                <a:gd name="T9" fmla="*/ 334000 h 231"/>
                <a:gd name="T10" fmla="*/ 184700 w 158"/>
                <a:gd name="T11" fmla="*/ 0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31">
                  <a:moveTo>
                    <a:pt x="98" y="0"/>
                  </a:moveTo>
                  <a:cubicBezTo>
                    <a:pt x="0" y="49"/>
                    <a:pt x="0" y="49"/>
                    <a:pt x="0" y="49"/>
                  </a:cubicBezTo>
                  <a:cubicBezTo>
                    <a:pt x="91" y="231"/>
                    <a:pt x="91" y="231"/>
                    <a:pt x="91" y="231"/>
                  </a:cubicBezTo>
                  <a:cubicBezTo>
                    <a:pt x="157" y="198"/>
                    <a:pt x="157" y="198"/>
                    <a:pt x="157" y="198"/>
                  </a:cubicBezTo>
                  <a:cubicBezTo>
                    <a:pt x="158" y="191"/>
                    <a:pt x="158" y="184"/>
                    <a:pt x="158" y="177"/>
                  </a:cubicBezTo>
                  <a:cubicBezTo>
                    <a:pt x="158" y="110"/>
                    <a:pt x="135" y="49"/>
                    <a:pt x="98"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1" name="Freeform 281"/>
            <p:cNvSpPr>
              <a:spLocks/>
            </p:cNvSpPr>
            <p:nvPr/>
          </p:nvSpPr>
          <p:spPr bwMode="auto">
            <a:xfrm>
              <a:off x="2176900" y="3043782"/>
              <a:ext cx="447073" cy="411149"/>
            </a:xfrm>
            <a:custGeom>
              <a:avLst/>
              <a:gdLst>
                <a:gd name="T0" fmla="*/ 447073 w 237"/>
                <a:gd name="T1" fmla="*/ 222549 h 218"/>
                <a:gd name="T2" fmla="*/ 211275 w 237"/>
                <a:gd name="T3" fmla="*/ 0 h 218"/>
                <a:gd name="T4" fmla="*/ 20750 w 237"/>
                <a:gd name="T5" fmla="*/ 167854 h 218"/>
                <a:gd name="T6" fmla="*/ 15091 w 237"/>
                <a:gd name="T7" fmla="*/ 173512 h 218"/>
                <a:gd name="T8" fmla="*/ 0 w 237"/>
                <a:gd name="T9" fmla="*/ 215005 h 218"/>
                <a:gd name="T10" fmla="*/ 216934 w 237"/>
                <a:gd name="T11" fmla="*/ 411149 h 218"/>
                <a:gd name="T12" fmla="*/ 447073 w 237"/>
                <a:gd name="T13" fmla="*/ 222549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18">
                  <a:moveTo>
                    <a:pt x="237" y="118"/>
                  </a:moveTo>
                  <a:cubicBezTo>
                    <a:pt x="112" y="0"/>
                    <a:pt x="112" y="0"/>
                    <a:pt x="112" y="0"/>
                  </a:cubicBezTo>
                  <a:cubicBezTo>
                    <a:pt x="11" y="89"/>
                    <a:pt x="11" y="89"/>
                    <a:pt x="11" y="89"/>
                  </a:cubicBezTo>
                  <a:cubicBezTo>
                    <a:pt x="8" y="92"/>
                    <a:pt x="8" y="92"/>
                    <a:pt x="8" y="92"/>
                  </a:cubicBezTo>
                  <a:cubicBezTo>
                    <a:pt x="5" y="99"/>
                    <a:pt x="3" y="107"/>
                    <a:pt x="0" y="114"/>
                  </a:cubicBezTo>
                  <a:cubicBezTo>
                    <a:pt x="115" y="218"/>
                    <a:pt x="115" y="218"/>
                    <a:pt x="115" y="218"/>
                  </a:cubicBezTo>
                  <a:lnTo>
                    <a:pt x="237" y="118"/>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2" name="Freeform 282"/>
            <p:cNvSpPr>
              <a:spLocks/>
            </p:cNvSpPr>
            <p:nvPr/>
          </p:nvSpPr>
          <p:spPr bwMode="auto">
            <a:xfrm>
              <a:off x="2286273" y="3145971"/>
              <a:ext cx="668214" cy="645065"/>
            </a:xfrm>
            <a:custGeom>
              <a:avLst/>
              <a:gdLst>
                <a:gd name="T0" fmla="*/ 541744 w 354"/>
                <a:gd name="T1" fmla="*/ 392320 h 342"/>
                <a:gd name="T2" fmla="*/ 545519 w 354"/>
                <a:gd name="T3" fmla="*/ 392320 h 342"/>
                <a:gd name="T4" fmla="*/ 470015 w 354"/>
                <a:gd name="T5" fmla="*/ 463994 h 342"/>
                <a:gd name="T6" fmla="*/ 405836 w 354"/>
                <a:gd name="T7" fmla="*/ 546985 h 342"/>
                <a:gd name="T8" fmla="*/ 328444 w 354"/>
                <a:gd name="T9" fmla="*/ 609228 h 342"/>
                <a:gd name="T10" fmla="*/ 145346 w 354"/>
                <a:gd name="T11" fmla="*/ 443246 h 342"/>
                <a:gd name="T12" fmla="*/ 33977 w 354"/>
                <a:gd name="T13" fmla="*/ 252745 h 342"/>
                <a:gd name="T14" fmla="*/ 190649 w 354"/>
                <a:gd name="T15" fmla="*/ 5658 h 342"/>
                <a:gd name="T16" fmla="*/ 303905 w 354"/>
                <a:gd name="T17" fmla="*/ 30178 h 342"/>
                <a:gd name="T18" fmla="*/ 609698 w 354"/>
                <a:gd name="T19" fmla="*/ 298012 h 342"/>
                <a:gd name="T20" fmla="*/ 541744 w 354"/>
                <a:gd name="T21" fmla="*/ 39232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4" h="342">
                  <a:moveTo>
                    <a:pt x="287" y="208"/>
                  </a:moveTo>
                  <a:cubicBezTo>
                    <a:pt x="289" y="208"/>
                    <a:pt x="289" y="208"/>
                    <a:pt x="289" y="208"/>
                  </a:cubicBezTo>
                  <a:cubicBezTo>
                    <a:pt x="298" y="235"/>
                    <a:pt x="271" y="261"/>
                    <a:pt x="249" y="246"/>
                  </a:cubicBezTo>
                  <a:cubicBezTo>
                    <a:pt x="261" y="273"/>
                    <a:pt x="237" y="300"/>
                    <a:pt x="215" y="290"/>
                  </a:cubicBezTo>
                  <a:cubicBezTo>
                    <a:pt x="223" y="318"/>
                    <a:pt x="195" y="342"/>
                    <a:pt x="174" y="323"/>
                  </a:cubicBezTo>
                  <a:cubicBezTo>
                    <a:pt x="77" y="235"/>
                    <a:pt x="77" y="235"/>
                    <a:pt x="77" y="235"/>
                  </a:cubicBezTo>
                  <a:cubicBezTo>
                    <a:pt x="50" y="210"/>
                    <a:pt x="25" y="161"/>
                    <a:pt x="18" y="134"/>
                  </a:cubicBezTo>
                  <a:cubicBezTo>
                    <a:pt x="0" y="54"/>
                    <a:pt x="67" y="0"/>
                    <a:pt x="101" y="3"/>
                  </a:cubicBezTo>
                  <a:cubicBezTo>
                    <a:pt x="127" y="5"/>
                    <a:pt x="147" y="3"/>
                    <a:pt x="161" y="16"/>
                  </a:cubicBezTo>
                  <a:cubicBezTo>
                    <a:pt x="323" y="158"/>
                    <a:pt x="323" y="158"/>
                    <a:pt x="323" y="158"/>
                  </a:cubicBezTo>
                  <a:cubicBezTo>
                    <a:pt x="354" y="183"/>
                    <a:pt x="313" y="227"/>
                    <a:pt x="287" y="20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3" name="Freeform 283"/>
            <p:cNvSpPr>
              <a:spLocks noEditPoints="1"/>
            </p:cNvSpPr>
            <p:nvPr/>
          </p:nvSpPr>
          <p:spPr bwMode="auto">
            <a:xfrm>
              <a:off x="2626368" y="3461318"/>
              <a:ext cx="209166" cy="241101"/>
            </a:xfrm>
            <a:custGeom>
              <a:avLst/>
              <a:gdLst>
                <a:gd name="T0" fmla="*/ 130022 w 111"/>
                <a:gd name="T1" fmla="*/ 156339 h 128"/>
                <a:gd name="T2" fmla="*/ 130022 w 111"/>
                <a:gd name="T3" fmla="*/ 150688 h 128"/>
                <a:gd name="T4" fmla="*/ 133791 w 111"/>
                <a:gd name="T5" fmla="*/ 158223 h 128"/>
                <a:gd name="T6" fmla="*/ 130022 w 111"/>
                <a:gd name="T7" fmla="*/ 156339 h 128"/>
                <a:gd name="T8" fmla="*/ 130022 w 111"/>
                <a:gd name="T9" fmla="*/ 148805 h 128"/>
                <a:gd name="T10" fmla="*/ 148866 w 111"/>
                <a:gd name="T11" fmla="*/ 156339 h 128"/>
                <a:gd name="T12" fmla="*/ 130022 w 111"/>
                <a:gd name="T13" fmla="*/ 143154 h 128"/>
                <a:gd name="T14" fmla="*/ 130022 w 111"/>
                <a:gd name="T15" fmla="*/ 148805 h 128"/>
                <a:gd name="T16" fmla="*/ 130022 w 111"/>
                <a:gd name="T17" fmla="*/ 16952 h 128"/>
                <a:gd name="T18" fmla="*/ 130022 w 111"/>
                <a:gd name="T19" fmla="*/ 13185 h 128"/>
                <a:gd name="T20" fmla="*/ 205397 w 111"/>
                <a:gd name="T21" fmla="*/ 77228 h 128"/>
                <a:gd name="T22" fmla="*/ 205397 w 111"/>
                <a:gd name="T23" fmla="*/ 79111 h 128"/>
                <a:gd name="T24" fmla="*/ 209166 w 111"/>
                <a:gd name="T25" fmla="*/ 92296 h 128"/>
                <a:gd name="T26" fmla="*/ 130022 w 111"/>
                <a:gd name="T27" fmla="*/ 16952 h 128"/>
                <a:gd name="T28" fmla="*/ 0 w 111"/>
                <a:gd name="T29" fmla="*/ 177059 h 128"/>
                <a:gd name="T30" fmla="*/ 67838 w 111"/>
                <a:gd name="T31" fmla="*/ 241101 h 128"/>
                <a:gd name="T32" fmla="*/ 65953 w 111"/>
                <a:gd name="T33" fmla="*/ 231683 h 128"/>
                <a:gd name="T34" fmla="*/ 77260 w 111"/>
                <a:gd name="T35" fmla="*/ 235450 h 128"/>
                <a:gd name="T36" fmla="*/ 0 w 111"/>
                <a:gd name="T37" fmla="*/ 177059 h 128"/>
                <a:gd name="T38" fmla="*/ 130022 w 111"/>
                <a:gd name="T39" fmla="*/ 13185 h 128"/>
                <a:gd name="T40" fmla="*/ 130022 w 111"/>
                <a:gd name="T41" fmla="*/ 16952 h 128"/>
                <a:gd name="T42" fmla="*/ 113063 w 111"/>
                <a:gd name="T43" fmla="*/ 0 h 128"/>
                <a:gd name="T44" fmla="*/ 130022 w 111"/>
                <a:gd name="T45" fmla="*/ 13185 h 128"/>
                <a:gd name="T46" fmla="*/ 130022 w 111"/>
                <a:gd name="T47" fmla="*/ 143154 h 128"/>
                <a:gd name="T48" fmla="*/ 130022 w 111"/>
                <a:gd name="T49" fmla="*/ 148805 h 128"/>
                <a:gd name="T50" fmla="*/ 130022 w 111"/>
                <a:gd name="T51" fmla="*/ 148805 h 128"/>
                <a:gd name="T52" fmla="*/ 130022 w 111"/>
                <a:gd name="T53" fmla="*/ 150688 h 128"/>
                <a:gd name="T54" fmla="*/ 130022 w 111"/>
                <a:gd name="T55" fmla="*/ 156339 h 128"/>
                <a:gd name="T56" fmla="*/ 54647 w 111"/>
                <a:gd name="T57" fmla="*/ 84762 h 128"/>
                <a:gd name="T58" fmla="*/ 130022 w 111"/>
                <a:gd name="T59" fmla="*/ 143154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 h="128">
                  <a:moveTo>
                    <a:pt x="69" y="83"/>
                  </a:moveTo>
                  <a:cubicBezTo>
                    <a:pt x="69" y="80"/>
                    <a:pt x="69" y="80"/>
                    <a:pt x="69" y="80"/>
                  </a:cubicBezTo>
                  <a:cubicBezTo>
                    <a:pt x="70" y="81"/>
                    <a:pt x="70" y="83"/>
                    <a:pt x="71" y="84"/>
                  </a:cubicBezTo>
                  <a:cubicBezTo>
                    <a:pt x="69" y="83"/>
                    <a:pt x="69" y="83"/>
                    <a:pt x="69" y="83"/>
                  </a:cubicBezTo>
                  <a:close/>
                  <a:moveTo>
                    <a:pt x="69" y="79"/>
                  </a:moveTo>
                  <a:cubicBezTo>
                    <a:pt x="72" y="81"/>
                    <a:pt x="76" y="82"/>
                    <a:pt x="79" y="83"/>
                  </a:cubicBezTo>
                  <a:cubicBezTo>
                    <a:pt x="76" y="81"/>
                    <a:pt x="73" y="78"/>
                    <a:pt x="69" y="76"/>
                  </a:cubicBezTo>
                  <a:cubicBezTo>
                    <a:pt x="69" y="79"/>
                    <a:pt x="69" y="79"/>
                    <a:pt x="69" y="79"/>
                  </a:cubicBezTo>
                  <a:close/>
                  <a:moveTo>
                    <a:pt x="69" y="9"/>
                  </a:moveTo>
                  <a:cubicBezTo>
                    <a:pt x="69" y="7"/>
                    <a:pt x="69" y="7"/>
                    <a:pt x="69" y="7"/>
                  </a:cubicBezTo>
                  <a:cubicBezTo>
                    <a:pt x="81" y="17"/>
                    <a:pt x="100" y="32"/>
                    <a:pt x="109" y="41"/>
                  </a:cubicBezTo>
                  <a:cubicBezTo>
                    <a:pt x="109" y="41"/>
                    <a:pt x="109" y="41"/>
                    <a:pt x="109" y="42"/>
                  </a:cubicBezTo>
                  <a:cubicBezTo>
                    <a:pt x="110" y="44"/>
                    <a:pt x="111" y="47"/>
                    <a:pt x="111" y="49"/>
                  </a:cubicBezTo>
                  <a:cubicBezTo>
                    <a:pt x="98" y="37"/>
                    <a:pt x="80" y="20"/>
                    <a:pt x="69" y="9"/>
                  </a:cubicBezTo>
                  <a:close/>
                  <a:moveTo>
                    <a:pt x="0" y="94"/>
                  </a:moveTo>
                  <a:cubicBezTo>
                    <a:pt x="0" y="94"/>
                    <a:pt x="19" y="112"/>
                    <a:pt x="36" y="128"/>
                  </a:cubicBezTo>
                  <a:cubicBezTo>
                    <a:pt x="36" y="127"/>
                    <a:pt x="36" y="125"/>
                    <a:pt x="35" y="123"/>
                  </a:cubicBezTo>
                  <a:cubicBezTo>
                    <a:pt x="37" y="124"/>
                    <a:pt x="39" y="125"/>
                    <a:pt x="41" y="125"/>
                  </a:cubicBezTo>
                  <a:cubicBezTo>
                    <a:pt x="23" y="111"/>
                    <a:pt x="0" y="94"/>
                    <a:pt x="0" y="94"/>
                  </a:cubicBezTo>
                  <a:close/>
                  <a:moveTo>
                    <a:pt x="69" y="7"/>
                  </a:moveTo>
                  <a:cubicBezTo>
                    <a:pt x="69" y="9"/>
                    <a:pt x="69" y="9"/>
                    <a:pt x="69" y="9"/>
                  </a:cubicBezTo>
                  <a:cubicBezTo>
                    <a:pt x="64" y="4"/>
                    <a:pt x="60" y="0"/>
                    <a:pt x="60" y="0"/>
                  </a:cubicBezTo>
                  <a:cubicBezTo>
                    <a:pt x="60" y="0"/>
                    <a:pt x="64" y="3"/>
                    <a:pt x="69" y="7"/>
                  </a:cubicBezTo>
                  <a:close/>
                  <a:moveTo>
                    <a:pt x="69" y="76"/>
                  </a:moveTo>
                  <a:cubicBezTo>
                    <a:pt x="69" y="79"/>
                    <a:pt x="69" y="79"/>
                    <a:pt x="69" y="79"/>
                  </a:cubicBezTo>
                  <a:cubicBezTo>
                    <a:pt x="69" y="79"/>
                    <a:pt x="69" y="79"/>
                    <a:pt x="69" y="79"/>
                  </a:cubicBezTo>
                  <a:cubicBezTo>
                    <a:pt x="69" y="79"/>
                    <a:pt x="69" y="79"/>
                    <a:pt x="69" y="80"/>
                  </a:cubicBezTo>
                  <a:cubicBezTo>
                    <a:pt x="69" y="83"/>
                    <a:pt x="69" y="83"/>
                    <a:pt x="69" y="83"/>
                  </a:cubicBezTo>
                  <a:cubicBezTo>
                    <a:pt x="51" y="66"/>
                    <a:pt x="29" y="45"/>
                    <a:pt x="29" y="45"/>
                  </a:cubicBezTo>
                  <a:cubicBezTo>
                    <a:pt x="29" y="45"/>
                    <a:pt x="51" y="62"/>
                    <a:pt x="69" y="76"/>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4" name="Freeform 284"/>
            <p:cNvSpPr>
              <a:spLocks/>
            </p:cNvSpPr>
            <p:nvPr/>
          </p:nvSpPr>
          <p:spPr bwMode="auto">
            <a:xfrm>
              <a:off x="2055552" y="2869742"/>
              <a:ext cx="453459" cy="508548"/>
            </a:xfrm>
            <a:custGeom>
              <a:avLst/>
              <a:gdLst>
                <a:gd name="T0" fmla="*/ 207835 w 240"/>
                <a:gd name="T1" fmla="*/ 0 h 269"/>
                <a:gd name="T2" fmla="*/ 453459 w 240"/>
                <a:gd name="T3" fmla="*/ 223081 h 269"/>
                <a:gd name="T4" fmla="*/ 196499 w 240"/>
                <a:gd name="T5" fmla="*/ 508548 h 269"/>
                <a:gd name="T6" fmla="*/ 0 w 240"/>
                <a:gd name="T7" fmla="*/ 332730 h 269"/>
                <a:gd name="T8" fmla="*/ 207835 w 240"/>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69">
                  <a:moveTo>
                    <a:pt x="110" y="0"/>
                  </a:moveTo>
                  <a:cubicBezTo>
                    <a:pt x="240" y="118"/>
                    <a:pt x="240" y="118"/>
                    <a:pt x="240" y="118"/>
                  </a:cubicBezTo>
                  <a:cubicBezTo>
                    <a:pt x="104" y="269"/>
                    <a:pt x="104" y="269"/>
                    <a:pt x="104" y="269"/>
                  </a:cubicBezTo>
                  <a:cubicBezTo>
                    <a:pt x="0" y="176"/>
                    <a:pt x="0" y="176"/>
                    <a:pt x="0" y="176"/>
                  </a:cubicBezTo>
                  <a:cubicBezTo>
                    <a:pt x="14" y="104"/>
                    <a:pt x="54" y="43"/>
                    <a:pt x="110" y="0"/>
                  </a:cubicBezTo>
                  <a:close/>
                </a:path>
              </a:pathLst>
            </a:cu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5" name="Freeform 285"/>
            <p:cNvSpPr>
              <a:spLocks/>
            </p:cNvSpPr>
            <p:nvPr/>
          </p:nvSpPr>
          <p:spPr bwMode="auto">
            <a:xfrm>
              <a:off x="2453926" y="3566700"/>
              <a:ext cx="157274" cy="138114"/>
            </a:xfrm>
            <a:custGeom>
              <a:avLst/>
              <a:gdLst>
                <a:gd name="T0" fmla="*/ 142115 w 83"/>
                <a:gd name="T1" fmla="*/ 18920 h 73"/>
                <a:gd name="T2" fmla="*/ 142115 w 83"/>
                <a:gd name="T3" fmla="*/ 18920 h 73"/>
                <a:gd name="T4" fmla="*/ 136430 w 83"/>
                <a:gd name="T5" fmla="*/ 79463 h 73"/>
                <a:gd name="T6" fmla="*/ 73900 w 83"/>
                <a:gd name="T7" fmla="*/ 124870 h 73"/>
                <a:gd name="T8" fmla="*/ 15159 w 83"/>
                <a:gd name="T9" fmla="*/ 119194 h 73"/>
                <a:gd name="T10" fmla="*/ 15159 w 83"/>
                <a:gd name="T11" fmla="*/ 119194 h 73"/>
                <a:gd name="T12" fmla="*/ 18949 w 83"/>
                <a:gd name="T13" fmla="*/ 60543 h 73"/>
                <a:gd name="T14" fmla="*/ 81479 w 83"/>
                <a:gd name="T15" fmla="*/ 15136 h 73"/>
                <a:gd name="T16" fmla="*/ 142115 w 83"/>
                <a:gd name="T17" fmla="*/ 1892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6" name="Freeform 286"/>
            <p:cNvSpPr>
              <a:spLocks/>
            </p:cNvSpPr>
            <p:nvPr/>
          </p:nvSpPr>
          <p:spPr bwMode="auto">
            <a:xfrm>
              <a:off x="2399638" y="3502832"/>
              <a:ext cx="156475" cy="137316"/>
            </a:xfrm>
            <a:custGeom>
              <a:avLst/>
              <a:gdLst>
                <a:gd name="T0" fmla="*/ 141393 w 83"/>
                <a:gd name="T1" fmla="*/ 18810 h 73"/>
                <a:gd name="T2" fmla="*/ 141393 w 83"/>
                <a:gd name="T3" fmla="*/ 18810 h 73"/>
                <a:gd name="T4" fmla="*/ 135737 w 83"/>
                <a:gd name="T5" fmla="*/ 79004 h 73"/>
                <a:gd name="T6" fmla="*/ 73524 w 83"/>
                <a:gd name="T7" fmla="*/ 124149 h 73"/>
                <a:gd name="T8" fmla="*/ 15082 w 83"/>
                <a:gd name="T9" fmla="*/ 118506 h 73"/>
                <a:gd name="T10" fmla="*/ 15082 w 83"/>
                <a:gd name="T11" fmla="*/ 118506 h 73"/>
                <a:gd name="T12" fmla="*/ 18852 w 83"/>
                <a:gd name="T13" fmla="*/ 60193 h 73"/>
                <a:gd name="T14" fmla="*/ 81065 w 83"/>
                <a:gd name="T15" fmla="*/ 15048 h 73"/>
                <a:gd name="T16" fmla="*/ 141393 w 83"/>
                <a:gd name="T17" fmla="*/ 1881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7" name="Freeform 287"/>
            <p:cNvSpPr>
              <a:spLocks/>
            </p:cNvSpPr>
            <p:nvPr/>
          </p:nvSpPr>
          <p:spPr bwMode="auto">
            <a:xfrm>
              <a:off x="2344552" y="3438166"/>
              <a:ext cx="156475" cy="138114"/>
            </a:xfrm>
            <a:custGeom>
              <a:avLst/>
              <a:gdLst>
                <a:gd name="T0" fmla="*/ 141393 w 83"/>
                <a:gd name="T1" fmla="*/ 18920 h 73"/>
                <a:gd name="T2" fmla="*/ 141393 w 83"/>
                <a:gd name="T3" fmla="*/ 18920 h 73"/>
                <a:gd name="T4" fmla="*/ 135737 w 83"/>
                <a:gd name="T5" fmla="*/ 79463 h 73"/>
                <a:gd name="T6" fmla="*/ 73524 w 83"/>
                <a:gd name="T7" fmla="*/ 124870 h 73"/>
                <a:gd name="T8" fmla="*/ 15082 w 83"/>
                <a:gd name="T9" fmla="*/ 119194 h 73"/>
                <a:gd name="T10" fmla="*/ 15082 w 83"/>
                <a:gd name="T11" fmla="*/ 119194 h 73"/>
                <a:gd name="T12" fmla="*/ 18852 w 83"/>
                <a:gd name="T13" fmla="*/ 60543 h 73"/>
                <a:gd name="T14" fmla="*/ 81065 w 83"/>
                <a:gd name="T15" fmla="*/ 15136 h 73"/>
                <a:gd name="T16" fmla="*/ 141393 w 83"/>
                <a:gd name="T17" fmla="*/ 1892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8" name="Freeform 288"/>
            <p:cNvSpPr>
              <a:spLocks/>
            </p:cNvSpPr>
            <p:nvPr/>
          </p:nvSpPr>
          <p:spPr bwMode="auto">
            <a:xfrm>
              <a:off x="2290265" y="3374298"/>
              <a:ext cx="156475" cy="137316"/>
            </a:xfrm>
            <a:custGeom>
              <a:avLst/>
              <a:gdLst>
                <a:gd name="T0" fmla="*/ 141393 w 83"/>
                <a:gd name="T1" fmla="*/ 18810 h 73"/>
                <a:gd name="T2" fmla="*/ 141393 w 83"/>
                <a:gd name="T3" fmla="*/ 18810 h 73"/>
                <a:gd name="T4" fmla="*/ 135737 w 83"/>
                <a:gd name="T5" fmla="*/ 79004 h 73"/>
                <a:gd name="T6" fmla="*/ 73524 w 83"/>
                <a:gd name="T7" fmla="*/ 124149 h 73"/>
                <a:gd name="T8" fmla="*/ 15082 w 83"/>
                <a:gd name="T9" fmla="*/ 118506 h 73"/>
                <a:gd name="T10" fmla="*/ 15082 w 83"/>
                <a:gd name="T11" fmla="*/ 118506 h 73"/>
                <a:gd name="T12" fmla="*/ 18852 w 83"/>
                <a:gd name="T13" fmla="*/ 60193 h 73"/>
                <a:gd name="T14" fmla="*/ 81065 w 83"/>
                <a:gd name="T15" fmla="*/ 15048 h 73"/>
                <a:gd name="T16" fmla="*/ 141393 w 83"/>
                <a:gd name="T17" fmla="*/ 1881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29" name="Freeform 289"/>
            <p:cNvSpPr>
              <a:spLocks/>
            </p:cNvSpPr>
            <p:nvPr/>
          </p:nvSpPr>
          <p:spPr bwMode="auto">
            <a:xfrm>
              <a:off x="2450732" y="3111642"/>
              <a:ext cx="407156" cy="156476"/>
            </a:xfrm>
            <a:custGeom>
              <a:avLst/>
              <a:gdLst>
                <a:gd name="T0" fmla="*/ 86709 w 216"/>
                <a:gd name="T1" fmla="*/ 39590 h 83"/>
                <a:gd name="T2" fmla="*/ 184728 w 216"/>
                <a:gd name="T3" fmla="*/ 13197 h 83"/>
                <a:gd name="T4" fmla="*/ 335527 w 216"/>
                <a:gd name="T5" fmla="*/ 7541 h 83"/>
                <a:gd name="T6" fmla="*/ 403386 w 216"/>
                <a:gd name="T7" fmla="*/ 69754 h 83"/>
                <a:gd name="T8" fmla="*/ 275207 w 216"/>
                <a:gd name="T9" fmla="*/ 131968 h 83"/>
                <a:gd name="T10" fmla="*/ 113099 w 216"/>
                <a:gd name="T11" fmla="*/ 130082 h 83"/>
                <a:gd name="T12" fmla="*/ 1885 w 216"/>
                <a:gd name="T13" fmla="*/ 94263 h 83"/>
                <a:gd name="T14" fmla="*/ 86709 w 216"/>
                <a:gd name="T15" fmla="*/ 3959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83">
                  <a:moveTo>
                    <a:pt x="46" y="21"/>
                  </a:moveTo>
                  <a:cubicBezTo>
                    <a:pt x="55" y="16"/>
                    <a:pt x="76" y="10"/>
                    <a:pt x="98" y="7"/>
                  </a:cubicBezTo>
                  <a:cubicBezTo>
                    <a:pt x="119" y="3"/>
                    <a:pt x="152" y="0"/>
                    <a:pt x="178" y="4"/>
                  </a:cubicBezTo>
                  <a:cubicBezTo>
                    <a:pt x="193" y="6"/>
                    <a:pt x="216" y="19"/>
                    <a:pt x="214" y="37"/>
                  </a:cubicBezTo>
                  <a:cubicBezTo>
                    <a:pt x="213" y="55"/>
                    <a:pt x="162" y="69"/>
                    <a:pt x="146" y="70"/>
                  </a:cubicBezTo>
                  <a:cubicBezTo>
                    <a:pt x="133" y="70"/>
                    <a:pt x="89" y="56"/>
                    <a:pt x="60" y="69"/>
                  </a:cubicBezTo>
                  <a:cubicBezTo>
                    <a:pt x="27" y="83"/>
                    <a:pt x="0" y="66"/>
                    <a:pt x="1" y="50"/>
                  </a:cubicBezTo>
                  <a:cubicBezTo>
                    <a:pt x="1" y="47"/>
                    <a:pt x="15" y="39"/>
                    <a:pt x="46" y="21"/>
                  </a:cubicBezTo>
                  <a:close/>
                </a:path>
              </a:pathLst>
            </a:custGeom>
            <a:solidFill>
              <a:srgbClr val="FFC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199" name="组合 1380"/>
          <p:cNvGrpSpPr>
            <a:grpSpLocks/>
          </p:cNvGrpSpPr>
          <p:nvPr/>
        </p:nvGrpSpPr>
        <p:grpSpPr bwMode="auto">
          <a:xfrm>
            <a:off x="7099300" y="4005263"/>
            <a:ext cx="1108075" cy="1106487"/>
            <a:chOff x="747066" y="4053692"/>
            <a:chExt cx="1108900" cy="1106511"/>
          </a:xfrm>
        </p:grpSpPr>
        <p:sp>
          <p:nvSpPr>
            <p:cNvPr id="50200" name="Oval 290"/>
            <p:cNvSpPr>
              <a:spLocks noChangeArrowheads="1"/>
            </p:cNvSpPr>
            <p:nvPr/>
          </p:nvSpPr>
          <p:spPr bwMode="auto">
            <a:xfrm>
              <a:off x="747066" y="4053692"/>
              <a:ext cx="1108900" cy="1106511"/>
            </a:xfrm>
            <a:prstGeom prst="ellipse">
              <a:avLst/>
            </a:prstGeom>
            <a:solidFill>
              <a:srgbClr val="6A9D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ndParaRPr>
            </a:p>
          </p:txBody>
        </p:sp>
        <p:sp>
          <p:nvSpPr>
            <p:cNvPr id="50201" name="Freeform 291"/>
            <p:cNvSpPr>
              <a:spLocks/>
            </p:cNvSpPr>
            <p:nvPr/>
          </p:nvSpPr>
          <p:spPr bwMode="auto">
            <a:xfrm>
              <a:off x="1155020" y="4408957"/>
              <a:ext cx="332111" cy="285010"/>
            </a:xfrm>
            <a:custGeom>
              <a:avLst/>
              <a:gdLst>
                <a:gd name="T0" fmla="*/ 320789 w 176"/>
                <a:gd name="T1" fmla="*/ 16987 h 151"/>
                <a:gd name="T2" fmla="*/ 320789 w 176"/>
                <a:gd name="T3" fmla="*/ 16987 h 151"/>
                <a:gd name="T4" fmla="*/ 315128 w 176"/>
                <a:gd name="T5" fmla="*/ 64174 h 151"/>
                <a:gd name="T6" fmla="*/ 56610 w 176"/>
                <a:gd name="T7" fmla="*/ 273685 h 151"/>
                <a:gd name="T8" fmla="*/ 11322 w 176"/>
                <a:gd name="T9" fmla="*/ 268023 h 151"/>
                <a:gd name="T10" fmla="*/ 11322 w 176"/>
                <a:gd name="T11" fmla="*/ 268023 h 151"/>
                <a:gd name="T12" fmla="*/ 16983 w 176"/>
                <a:gd name="T13" fmla="*/ 222723 h 151"/>
                <a:gd name="T14" fmla="*/ 273614 w 176"/>
                <a:gd name="T15" fmla="*/ 11325 h 151"/>
                <a:gd name="T16" fmla="*/ 320789 w 176"/>
                <a:gd name="T17" fmla="*/ 1698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51">
                  <a:moveTo>
                    <a:pt x="170" y="9"/>
                  </a:moveTo>
                  <a:cubicBezTo>
                    <a:pt x="170" y="9"/>
                    <a:pt x="170" y="9"/>
                    <a:pt x="170" y="9"/>
                  </a:cubicBezTo>
                  <a:cubicBezTo>
                    <a:pt x="176" y="17"/>
                    <a:pt x="174" y="28"/>
                    <a:pt x="167" y="34"/>
                  </a:cubicBezTo>
                  <a:cubicBezTo>
                    <a:pt x="30" y="145"/>
                    <a:pt x="30" y="145"/>
                    <a:pt x="30"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2"/>
                    <a:pt x="170" y="9"/>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2" name="Freeform 292"/>
            <p:cNvSpPr>
              <a:spLocks/>
            </p:cNvSpPr>
            <p:nvPr/>
          </p:nvSpPr>
          <p:spPr bwMode="auto">
            <a:xfrm>
              <a:off x="1019301" y="4474422"/>
              <a:ext cx="362448" cy="385602"/>
            </a:xfrm>
            <a:custGeom>
              <a:avLst/>
              <a:gdLst>
                <a:gd name="T0" fmla="*/ 0 w 454"/>
                <a:gd name="T1" fmla="*/ 330516 h 483"/>
                <a:gd name="T2" fmla="*/ 175636 w 454"/>
                <a:gd name="T3" fmla="*/ 385602 h 483"/>
                <a:gd name="T4" fmla="*/ 217149 w 454"/>
                <a:gd name="T5" fmla="*/ 247488 h 483"/>
                <a:gd name="T6" fmla="*/ 362448 w 454"/>
                <a:gd name="T7" fmla="*/ 79835 h 483"/>
                <a:gd name="T8" fmla="*/ 102188 w 454"/>
                <a:gd name="T9" fmla="*/ 0 h 483"/>
                <a:gd name="T10" fmla="*/ 0 w 454"/>
                <a:gd name="T11" fmla="*/ 330516 h 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483">
                  <a:moveTo>
                    <a:pt x="0" y="414"/>
                  </a:moveTo>
                  <a:lnTo>
                    <a:pt x="220" y="483"/>
                  </a:lnTo>
                  <a:lnTo>
                    <a:pt x="272" y="310"/>
                  </a:lnTo>
                  <a:lnTo>
                    <a:pt x="454" y="100"/>
                  </a:lnTo>
                  <a:lnTo>
                    <a:pt x="128" y="0"/>
                  </a:lnTo>
                  <a:lnTo>
                    <a:pt x="0" y="414"/>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3" name="Freeform 293"/>
            <p:cNvSpPr>
              <a:spLocks/>
            </p:cNvSpPr>
            <p:nvPr/>
          </p:nvSpPr>
          <p:spPr bwMode="auto">
            <a:xfrm>
              <a:off x="1139851" y="4514339"/>
              <a:ext cx="332910" cy="285010"/>
            </a:xfrm>
            <a:custGeom>
              <a:avLst/>
              <a:gdLst>
                <a:gd name="T0" fmla="*/ 321561 w 176"/>
                <a:gd name="T1" fmla="*/ 16987 h 151"/>
                <a:gd name="T2" fmla="*/ 321561 w 176"/>
                <a:gd name="T3" fmla="*/ 16987 h 151"/>
                <a:gd name="T4" fmla="*/ 315886 w 176"/>
                <a:gd name="T5" fmla="*/ 64174 h 151"/>
                <a:gd name="T6" fmla="*/ 58638 w 176"/>
                <a:gd name="T7" fmla="*/ 273685 h 151"/>
                <a:gd name="T8" fmla="*/ 11349 w 176"/>
                <a:gd name="T9" fmla="*/ 268023 h 151"/>
                <a:gd name="T10" fmla="*/ 11349 w 176"/>
                <a:gd name="T11" fmla="*/ 268023 h 151"/>
                <a:gd name="T12" fmla="*/ 17024 w 176"/>
                <a:gd name="T13" fmla="*/ 222723 h 151"/>
                <a:gd name="T14" fmla="*/ 274272 w 176"/>
                <a:gd name="T15" fmla="*/ 11325 h 151"/>
                <a:gd name="T16" fmla="*/ 321561 w 176"/>
                <a:gd name="T17" fmla="*/ 1698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51">
                  <a:moveTo>
                    <a:pt x="170" y="9"/>
                  </a:moveTo>
                  <a:cubicBezTo>
                    <a:pt x="170" y="9"/>
                    <a:pt x="170" y="9"/>
                    <a:pt x="170" y="9"/>
                  </a:cubicBezTo>
                  <a:cubicBezTo>
                    <a:pt x="176" y="16"/>
                    <a:pt x="175" y="27"/>
                    <a:pt x="167" y="34"/>
                  </a:cubicBezTo>
                  <a:cubicBezTo>
                    <a:pt x="31" y="145"/>
                    <a:pt x="31" y="145"/>
                    <a:pt x="31"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1"/>
                    <a:pt x="170"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4" name="Freeform 294"/>
            <p:cNvSpPr>
              <a:spLocks/>
            </p:cNvSpPr>
            <p:nvPr/>
          </p:nvSpPr>
          <p:spPr bwMode="auto">
            <a:xfrm>
              <a:off x="1200525" y="4282020"/>
              <a:ext cx="322531" cy="277825"/>
            </a:xfrm>
            <a:custGeom>
              <a:avLst/>
              <a:gdLst>
                <a:gd name="T0" fmla="*/ 311214 w 171"/>
                <a:gd name="T1" fmla="*/ 17010 h 147"/>
                <a:gd name="T2" fmla="*/ 311214 w 171"/>
                <a:gd name="T3" fmla="*/ 17010 h 147"/>
                <a:gd name="T4" fmla="*/ 305556 w 171"/>
                <a:gd name="T5" fmla="*/ 62369 h 147"/>
                <a:gd name="T6" fmla="*/ 56584 w 171"/>
                <a:gd name="T7" fmla="*/ 266485 h 147"/>
                <a:gd name="T8" fmla="*/ 11317 w 171"/>
                <a:gd name="T9" fmla="*/ 260815 h 147"/>
                <a:gd name="T10" fmla="*/ 11317 w 171"/>
                <a:gd name="T11" fmla="*/ 260815 h 147"/>
                <a:gd name="T12" fmla="*/ 16975 w 171"/>
                <a:gd name="T13" fmla="*/ 213566 h 147"/>
                <a:gd name="T14" fmla="*/ 264060 w 171"/>
                <a:gd name="T15" fmla="*/ 11340 h 147"/>
                <a:gd name="T16" fmla="*/ 311214 w 171"/>
                <a:gd name="T17" fmla="*/ 1701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 h="147">
                  <a:moveTo>
                    <a:pt x="165" y="9"/>
                  </a:moveTo>
                  <a:cubicBezTo>
                    <a:pt x="165" y="9"/>
                    <a:pt x="165" y="9"/>
                    <a:pt x="165" y="9"/>
                  </a:cubicBezTo>
                  <a:cubicBezTo>
                    <a:pt x="171" y="16"/>
                    <a:pt x="169" y="27"/>
                    <a:pt x="162" y="33"/>
                  </a:cubicBezTo>
                  <a:cubicBezTo>
                    <a:pt x="30" y="141"/>
                    <a:pt x="30" y="141"/>
                    <a:pt x="30" y="141"/>
                  </a:cubicBezTo>
                  <a:cubicBezTo>
                    <a:pt x="23" y="147"/>
                    <a:pt x="12" y="145"/>
                    <a:pt x="6" y="138"/>
                  </a:cubicBezTo>
                  <a:cubicBezTo>
                    <a:pt x="6" y="138"/>
                    <a:pt x="6" y="138"/>
                    <a:pt x="6" y="138"/>
                  </a:cubicBezTo>
                  <a:cubicBezTo>
                    <a:pt x="0" y="130"/>
                    <a:pt x="1" y="119"/>
                    <a:pt x="9" y="113"/>
                  </a:cubicBezTo>
                  <a:cubicBezTo>
                    <a:pt x="140" y="6"/>
                    <a:pt x="140" y="6"/>
                    <a:pt x="140" y="6"/>
                  </a:cubicBezTo>
                  <a:cubicBezTo>
                    <a:pt x="148" y="0"/>
                    <a:pt x="159" y="1"/>
                    <a:pt x="165"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5" name="Freeform 295"/>
            <p:cNvSpPr>
              <a:spLocks/>
            </p:cNvSpPr>
            <p:nvPr/>
          </p:nvSpPr>
          <p:spPr bwMode="auto">
            <a:xfrm>
              <a:off x="1145439" y="4117560"/>
              <a:ext cx="313749" cy="619518"/>
            </a:xfrm>
            <a:custGeom>
              <a:avLst/>
              <a:gdLst>
                <a:gd name="T0" fmla="*/ 64262 w 166"/>
                <a:gd name="T1" fmla="*/ 0 h 328"/>
                <a:gd name="T2" fmla="*/ 249487 w 166"/>
                <a:gd name="T3" fmla="*/ 0 h 328"/>
                <a:gd name="T4" fmla="*/ 313749 w 166"/>
                <a:gd name="T5" fmla="*/ 66107 h 328"/>
                <a:gd name="T6" fmla="*/ 313749 w 166"/>
                <a:gd name="T7" fmla="*/ 555300 h 328"/>
                <a:gd name="T8" fmla="*/ 249487 w 166"/>
                <a:gd name="T9" fmla="*/ 619518 h 328"/>
                <a:gd name="T10" fmla="*/ 64262 w 166"/>
                <a:gd name="T11" fmla="*/ 619518 h 328"/>
                <a:gd name="T12" fmla="*/ 0 w 166"/>
                <a:gd name="T13" fmla="*/ 555300 h 328"/>
                <a:gd name="T14" fmla="*/ 0 w 166"/>
                <a:gd name="T15" fmla="*/ 66107 h 328"/>
                <a:gd name="T16" fmla="*/ 64262 w 166"/>
                <a:gd name="T17" fmla="*/ 0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328">
                  <a:moveTo>
                    <a:pt x="34" y="0"/>
                  </a:moveTo>
                  <a:cubicBezTo>
                    <a:pt x="132" y="0"/>
                    <a:pt x="132" y="0"/>
                    <a:pt x="132" y="0"/>
                  </a:cubicBezTo>
                  <a:cubicBezTo>
                    <a:pt x="151" y="0"/>
                    <a:pt x="166" y="16"/>
                    <a:pt x="166" y="35"/>
                  </a:cubicBezTo>
                  <a:cubicBezTo>
                    <a:pt x="166" y="294"/>
                    <a:pt x="166" y="294"/>
                    <a:pt x="166" y="294"/>
                  </a:cubicBezTo>
                  <a:cubicBezTo>
                    <a:pt x="166" y="313"/>
                    <a:pt x="151" y="328"/>
                    <a:pt x="132" y="328"/>
                  </a:cubicBezTo>
                  <a:cubicBezTo>
                    <a:pt x="34" y="328"/>
                    <a:pt x="34" y="328"/>
                    <a:pt x="34" y="328"/>
                  </a:cubicBezTo>
                  <a:cubicBezTo>
                    <a:pt x="15" y="328"/>
                    <a:pt x="0" y="313"/>
                    <a:pt x="0" y="294"/>
                  </a:cubicBezTo>
                  <a:cubicBezTo>
                    <a:pt x="0" y="35"/>
                    <a:pt x="0" y="35"/>
                    <a:pt x="0" y="35"/>
                  </a:cubicBezTo>
                  <a:cubicBezTo>
                    <a:pt x="0" y="16"/>
                    <a:pt x="15" y="0"/>
                    <a:pt x="34" y="0"/>
                  </a:cubicBezTo>
                  <a:close/>
                </a:path>
              </a:pathLst>
            </a:custGeom>
            <a:solidFill>
              <a:srgbClr val="4370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6" name="Freeform 296"/>
            <p:cNvSpPr>
              <a:spLocks/>
            </p:cNvSpPr>
            <p:nvPr/>
          </p:nvSpPr>
          <p:spPr bwMode="auto">
            <a:xfrm>
              <a:off x="1171785" y="4171050"/>
              <a:ext cx="258664" cy="509346"/>
            </a:xfrm>
            <a:custGeom>
              <a:avLst/>
              <a:gdLst>
                <a:gd name="T0" fmla="*/ 1888 w 137"/>
                <a:gd name="T1" fmla="*/ 0 h 270"/>
                <a:gd name="T2" fmla="*/ 258664 w 137"/>
                <a:gd name="T3" fmla="*/ 0 h 270"/>
                <a:gd name="T4" fmla="*/ 258664 w 137"/>
                <a:gd name="T5" fmla="*/ 0 h 270"/>
                <a:gd name="T6" fmla="*/ 258664 w 137"/>
                <a:gd name="T7" fmla="*/ 509346 h 270"/>
                <a:gd name="T8" fmla="*/ 258664 w 137"/>
                <a:gd name="T9" fmla="*/ 509346 h 270"/>
                <a:gd name="T10" fmla="*/ 1888 w 137"/>
                <a:gd name="T11" fmla="*/ 509346 h 270"/>
                <a:gd name="T12" fmla="*/ 0 w 137"/>
                <a:gd name="T13" fmla="*/ 509346 h 270"/>
                <a:gd name="T14" fmla="*/ 0 w 137"/>
                <a:gd name="T15" fmla="*/ 0 h 270"/>
                <a:gd name="T16" fmla="*/ 1888 w 137"/>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270">
                  <a:moveTo>
                    <a:pt x="1" y="0"/>
                  </a:moveTo>
                  <a:cubicBezTo>
                    <a:pt x="137" y="0"/>
                    <a:pt x="137" y="0"/>
                    <a:pt x="137" y="0"/>
                  </a:cubicBezTo>
                  <a:cubicBezTo>
                    <a:pt x="137" y="0"/>
                    <a:pt x="137" y="0"/>
                    <a:pt x="137" y="0"/>
                  </a:cubicBezTo>
                  <a:cubicBezTo>
                    <a:pt x="137" y="270"/>
                    <a:pt x="137" y="270"/>
                    <a:pt x="137" y="270"/>
                  </a:cubicBezTo>
                  <a:cubicBezTo>
                    <a:pt x="137" y="270"/>
                    <a:pt x="137" y="270"/>
                    <a:pt x="137" y="270"/>
                  </a:cubicBezTo>
                  <a:cubicBezTo>
                    <a:pt x="1" y="270"/>
                    <a:pt x="1" y="270"/>
                    <a:pt x="1" y="270"/>
                  </a:cubicBezTo>
                  <a:cubicBezTo>
                    <a:pt x="0" y="270"/>
                    <a:pt x="0" y="270"/>
                    <a:pt x="0" y="270"/>
                  </a:cubicBezTo>
                  <a:cubicBezTo>
                    <a:pt x="0" y="0"/>
                    <a:pt x="0" y="0"/>
                    <a:pt x="0" y="0"/>
                  </a:cubicBezTo>
                  <a:cubicBezTo>
                    <a:pt x="0" y="0"/>
                    <a:pt x="0" y="0"/>
                    <a:pt x="1" y="0"/>
                  </a:cubicBezTo>
                  <a:close/>
                </a:path>
              </a:pathLst>
            </a:custGeom>
            <a:solidFill>
              <a:srgbClr val="80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7" name="Freeform 297"/>
            <p:cNvSpPr>
              <a:spLocks/>
            </p:cNvSpPr>
            <p:nvPr/>
          </p:nvSpPr>
          <p:spPr bwMode="auto">
            <a:xfrm>
              <a:off x="1374564" y="4495179"/>
              <a:ext cx="122147" cy="113365"/>
            </a:xfrm>
            <a:custGeom>
              <a:avLst/>
              <a:gdLst>
                <a:gd name="T0" fmla="*/ 110872 w 65"/>
                <a:gd name="T1" fmla="*/ 17005 h 60"/>
                <a:gd name="T2" fmla="*/ 110872 w 65"/>
                <a:gd name="T3" fmla="*/ 17005 h 60"/>
                <a:gd name="T4" fmla="*/ 105234 w 65"/>
                <a:gd name="T5" fmla="*/ 62351 h 60"/>
                <a:gd name="T6" fmla="*/ 56376 w 65"/>
                <a:gd name="T7" fmla="*/ 102029 h 60"/>
                <a:gd name="T8" fmla="*/ 11275 w 65"/>
                <a:gd name="T9" fmla="*/ 96360 h 60"/>
                <a:gd name="T10" fmla="*/ 11275 w 65"/>
                <a:gd name="T11" fmla="*/ 96360 h 60"/>
                <a:gd name="T12" fmla="*/ 16913 w 65"/>
                <a:gd name="T13" fmla="*/ 49125 h 60"/>
                <a:gd name="T14" fmla="*/ 63892 w 65"/>
                <a:gd name="T15" fmla="*/ 11337 h 60"/>
                <a:gd name="T16" fmla="*/ 110872 w 65"/>
                <a:gd name="T17" fmla="*/ 17005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0">
                  <a:moveTo>
                    <a:pt x="59" y="9"/>
                  </a:moveTo>
                  <a:cubicBezTo>
                    <a:pt x="59" y="9"/>
                    <a:pt x="59" y="9"/>
                    <a:pt x="59" y="9"/>
                  </a:cubicBezTo>
                  <a:cubicBezTo>
                    <a:pt x="65" y="16"/>
                    <a:pt x="64" y="27"/>
                    <a:pt x="56" y="33"/>
                  </a:cubicBezTo>
                  <a:cubicBezTo>
                    <a:pt x="30" y="54"/>
                    <a:pt x="30" y="54"/>
                    <a:pt x="30" y="54"/>
                  </a:cubicBezTo>
                  <a:cubicBezTo>
                    <a:pt x="23" y="60"/>
                    <a:pt x="12" y="59"/>
                    <a:pt x="6" y="51"/>
                  </a:cubicBezTo>
                  <a:cubicBezTo>
                    <a:pt x="6" y="51"/>
                    <a:pt x="6" y="51"/>
                    <a:pt x="6" y="51"/>
                  </a:cubicBezTo>
                  <a:cubicBezTo>
                    <a:pt x="0" y="43"/>
                    <a:pt x="1" y="32"/>
                    <a:pt x="9" y="26"/>
                  </a:cubicBezTo>
                  <a:cubicBezTo>
                    <a:pt x="34" y="6"/>
                    <a:pt x="34" y="6"/>
                    <a:pt x="34" y="6"/>
                  </a:cubicBezTo>
                  <a:cubicBezTo>
                    <a:pt x="42" y="0"/>
                    <a:pt x="53" y="1"/>
                    <a:pt x="59" y="9"/>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8" name="Freeform 298"/>
            <p:cNvSpPr>
              <a:spLocks/>
            </p:cNvSpPr>
            <p:nvPr/>
          </p:nvSpPr>
          <p:spPr bwMode="auto">
            <a:xfrm>
              <a:off x="1398515" y="4388200"/>
              <a:ext cx="115760" cy="105382"/>
            </a:xfrm>
            <a:custGeom>
              <a:avLst/>
              <a:gdLst>
                <a:gd name="T0" fmla="*/ 104374 w 61"/>
                <a:gd name="T1" fmla="*/ 15055 h 56"/>
                <a:gd name="T2" fmla="*/ 104374 w 61"/>
                <a:gd name="T3" fmla="*/ 15055 h 56"/>
                <a:gd name="T4" fmla="*/ 100578 w 61"/>
                <a:gd name="T5" fmla="*/ 62100 h 56"/>
                <a:gd name="T6" fmla="*/ 58829 w 61"/>
                <a:gd name="T7" fmla="*/ 94091 h 56"/>
                <a:gd name="T8" fmla="*/ 11386 w 61"/>
                <a:gd name="T9" fmla="*/ 90327 h 56"/>
                <a:gd name="T10" fmla="*/ 11386 w 61"/>
                <a:gd name="T11" fmla="*/ 90327 h 56"/>
                <a:gd name="T12" fmla="*/ 17079 w 61"/>
                <a:gd name="T13" fmla="*/ 43282 h 56"/>
                <a:gd name="T14" fmla="*/ 58829 w 61"/>
                <a:gd name="T15" fmla="*/ 11291 h 56"/>
                <a:gd name="T16" fmla="*/ 104374 w 61"/>
                <a:gd name="T17" fmla="*/ 150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56">
                  <a:moveTo>
                    <a:pt x="55" y="8"/>
                  </a:moveTo>
                  <a:cubicBezTo>
                    <a:pt x="55" y="8"/>
                    <a:pt x="55" y="8"/>
                    <a:pt x="55" y="8"/>
                  </a:cubicBezTo>
                  <a:cubicBezTo>
                    <a:pt x="61" y="16"/>
                    <a:pt x="60" y="27"/>
                    <a:pt x="53" y="33"/>
                  </a:cubicBezTo>
                  <a:cubicBezTo>
                    <a:pt x="31" y="50"/>
                    <a:pt x="31" y="50"/>
                    <a:pt x="31" y="50"/>
                  </a:cubicBezTo>
                  <a:cubicBezTo>
                    <a:pt x="23" y="56"/>
                    <a:pt x="12" y="55"/>
                    <a:pt x="6" y="48"/>
                  </a:cubicBezTo>
                  <a:cubicBezTo>
                    <a:pt x="6" y="48"/>
                    <a:pt x="6" y="48"/>
                    <a:pt x="6" y="48"/>
                  </a:cubicBezTo>
                  <a:cubicBezTo>
                    <a:pt x="0" y="40"/>
                    <a:pt x="1" y="29"/>
                    <a:pt x="9" y="23"/>
                  </a:cubicBezTo>
                  <a:cubicBezTo>
                    <a:pt x="31" y="6"/>
                    <a:pt x="31" y="6"/>
                    <a:pt x="31" y="6"/>
                  </a:cubicBezTo>
                  <a:cubicBezTo>
                    <a:pt x="38" y="0"/>
                    <a:pt x="49" y="1"/>
                    <a:pt x="55" y="8"/>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09" name="Freeform 299"/>
            <p:cNvSpPr>
              <a:spLocks/>
            </p:cNvSpPr>
            <p:nvPr/>
          </p:nvSpPr>
          <p:spPr bwMode="auto">
            <a:xfrm>
              <a:off x="926693" y="4750650"/>
              <a:ext cx="305766" cy="384804"/>
            </a:xfrm>
            <a:custGeom>
              <a:avLst/>
              <a:gdLst>
                <a:gd name="T0" fmla="*/ 81160 w 162"/>
                <a:gd name="T1" fmla="*/ 0 h 204"/>
                <a:gd name="T2" fmla="*/ 305766 w 162"/>
                <a:gd name="T3" fmla="*/ 69793 h 204"/>
                <a:gd name="T4" fmla="*/ 209506 w 162"/>
                <a:gd name="T5" fmla="*/ 384804 h 204"/>
                <a:gd name="T6" fmla="*/ 0 w 162"/>
                <a:gd name="T7" fmla="*/ 264081 h 204"/>
                <a:gd name="T8" fmla="*/ 81160 w 16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204">
                  <a:moveTo>
                    <a:pt x="43" y="0"/>
                  </a:moveTo>
                  <a:cubicBezTo>
                    <a:pt x="162" y="37"/>
                    <a:pt x="162" y="37"/>
                    <a:pt x="162" y="37"/>
                  </a:cubicBezTo>
                  <a:cubicBezTo>
                    <a:pt x="111" y="204"/>
                    <a:pt x="111" y="204"/>
                    <a:pt x="111" y="204"/>
                  </a:cubicBezTo>
                  <a:cubicBezTo>
                    <a:pt x="69" y="191"/>
                    <a:pt x="31" y="169"/>
                    <a:pt x="0" y="140"/>
                  </a:cubicBezTo>
                  <a:lnTo>
                    <a:pt x="43"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0" name="Freeform 300"/>
            <p:cNvSpPr>
              <a:spLocks/>
            </p:cNvSpPr>
            <p:nvPr/>
          </p:nvSpPr>
          <p:spPr bwMode="auto">
            <a:xfrm>
              <a:off x="1049638" y="4353871"/>
              <a:ext cx="120550" cy="328121"/>
            </a:xfrm>
            <a:custGeom>
              <a:avLst/>
              <a:gdLst>
                <a:gd name="T0" fmla="*/ 33905 w 64"/>
                <a:gd name="T1" fmla="*/ 320578 h 174"/>
                <a:gd name="T2" fmla="*/ 56508 w 64"/>
                <a:gd name="T3" fmla="*/ 328121 h 174"/>
                <a:gd name="T4" fmla="*/ 62159 w 64"/>
                <a:gd name="T5" fmla="*/ 299835 h 174"/>
                <a:gd name="T6" fmla="*/ 111132 w 64"/>
                <a:gd name="T7" fmla="*/ 71659 h 174"/>
                <a:gd name="T8" fmla="*/ 62159 w 64"/>
                <a:gd name="T9" fmla="*/ 0 h 174"/>
                <a:gd name="T10" fmla="*/ 3767 w 64"/>
                <a:gd name="T11" fmla="*/ 267777 h 174"/>
                <a:gd name="T12" fmla="*/ 33905 w 64"/>
                <a:gd name="T13" fmla="*/ 320578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74">
                  <a:moveTo>
                    <a:pt x="18" y="170"/>
                  </a:moveTo>
                  <a:cubicBezTo>
                    <a:pt x="30" y="174"/>
                    <a:pt x="30" y="174"/>
                    <a:pt x="30" y="174"/>
                  </a:cubicBezTo>
                  <a:cubicBezTo>
                    <a:pt x="33" y="159"/>
                    <a:pt x="33" y="159"/>
                    <a:pt x="33" y="159"/>
                  </a:cubicBezTo>
                  <a:cubicBezTo>
                    <a:pt x="59" y="38"/>
                    <a:pt x="59" y="38"/>
                    <a:pt x="59" y="38"/>
                  </a:cubicBezTo>
                  <a:cubicBezTo>
                    <a:pt x="64" y="13"/>
                    <a:pt x="49" y="4"/>
                    <a:pt x="33" y="0"/>
                  </a:cubicBezTo>
                  <a:cubicBezTo>
                    <a:pt x="2" y="142"/>
                    <a:pt x="2" y="142"/>
                    <a:pt x="2" y="142"/>
                  </a:cubicBezTo>
                  <a:cubicBezTo>
                    <a:pt x="0" y="154"/>
                    <a:pt x="7" y="167"/>
                    <a:pt x="18" y="170"/>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1" name="Freeform 301"/>
            <p:cNvSpPr>
              <a:spLocks/>
            </p:cNvSpPr>
            <p:nvPr/>
          </p:nvSpPr>
          <p:spPr bwMode="auto">
            <a:xfrm>
              <a:off x="1464777" y="4846452"/>
              <a:ext cx="247487" cy="226731"/>
            </a:xfrm>
            <a:custGeom>
              <a:avLst/>
              <a:gdLst>
                <a:gd name="T0" fmla="*/ 0 w 131"/>
                <a:gd name="T1" fmla="*/ 49125 h 120"/>
                <a:gd name="T2" fmla="*/ 92571 w 131"/>
                <a:gd name="T3" fmla="*/ 226731 h 120"/>
                <a:gd name="T4" fmla="*/ 141691 w 131"/>
                <a:gd name="T5" fmla="*/ 222952 h 120"/>
                <a:gd name="T6" fmla="*/ 247487 w 131"/>
                <a:gd name="T7" fmla="*/ 132260 h 120"/>
                <a:gd name="T8" fmla="*/ 179475 w 131"/>
                <a:gd name="T9" fmla="*/ 0 h 120"/>
                <a:gd name="T10" fmla="*/ 0 w 131"/>
                <a:gd name="T11" fmla="*/ 49125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120">
                  <a:moveTo>
                    <a:pt x="0" y="26"/>
                  </a:moveTo>
                  <a:cubicBezTo>
                    <a:pt x="49" y="120"/>
                    <a:pt x="49" y="120"/>
                    <a:pt x="49" y="120"/>
                  </a:cubicBezTo>
                  <a:cubicBezTo>
                    <a:pt x="75" y="118"/>
                    <a:pt x="75" y="118"/>
                    <a:pt x="75" y="118"/>
                  </a:cubicBezTo>
                  <a:cubicBezTo>
                    <a:pt x="95" y="105"/>
                    <a:pt x="114" y="89"/>
                    <a:pt x="131" y="70"/>
                  </a:cubicBezTo>
                  <a:cubicBezTo>
                    <a:pt x="95" y="0"/>
                    <a:pt x="95" y="0"/>
                    <a:pt x="95" y="0"/>
                  </a:cubicBezTo>
                  <a:lnTo>
                    <a:pt x="0" y="26"/>
                  </a:ln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2" name="Freeform 302"/>
            <p:cNvSpPr>
              <a:spLocks/>
            </p:cNvSpPr>
            <p:nvPr/>
          </p:nvSpPr>
          <p:spPr bwMode="auto">
            <a:xfrm>
              <a:off x="1511879" y="4918304"/>
              <a:ext cx="217150" cy="181225"/>
            </a:xfrm>
            <a:custGeom>
              <a:avLst/>
              <a:gdLst>
                <a:gd name="T0" fmla="*/ 196379 w 115"/>
                <a:gd name="T1" fmla="*/ 0 h 96"/>
                <a:gd name="T2" fmla="*/ 217150 w 115"/>
                <a:gd name="T3" fmla="*/ 41531 h 96"/>
                <a:gd name="T4" fmla="*/ 41542 w 115"/>
                <a:gd name="T5" fmla="*/ 181225 h 96"/>
                <a:gd name="T6" fmla="*/ 0 w 115"/>
                <a:gd name="T7" fmla="*/ 98164 h 96"/>
                <a:gd name="T8" fmla="*/ 196379 w 11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96">
                  <a:moveTo>
                    <a:pt x="104" y="0"/>
                  </a:moveTo>
                  <a:cubicBezTo>
                    <a:pt x="115" y="22"/>
                    <a:pt x="115" y="22"/>
                    <a:pt x="115" y="22"/>
                  </a:cubicBezTo>
                  <a:cubicBezTo>
                    <a:pt x="89" y="53"/>
                    <a:pt x="58" y="78"/>
                    <a:pt x="22" y="96"/>
                  </a:cubicBezTo>
                  <a:cubicBezTo>
                    <a:pt x="0" y="52"/>
                    <a:pt x="0" y="52"/>
                    <a:pt x="0" y="52"/>
                  </a:cubicBezTo>
                  <a:lnTo>
                    <a:pt x="104"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3" name="Freeform 303"/>
            <p:cNvSpPr>
              <a:spLocks/>
            </p:cNvSpPr>
            <p:nvPr/>
          </p:nvSpPr>
          <p:spPr bwMode="auto">
            <a:xfrm>
              <a:off x="1293133" y="4737079"/>
              <a:ext cx="207569" cy="207571"/>
            </a:xfrm>
            <a:custGeom>
              <a:avLst/>
              <a:gdLst>
                <a:gd name="T0" fmla="*/ 13209 w 110"/>
                <a:gd name="T1" fmla="*/ 45288 h 110"/>
                <a:gd name="T2" fmla="*/ 98124 w 110"/>
                <a:gd name="T3" fmla="*/ 147187 h 110"/>
                <a:gd name="T4" fmla="*/ 192473 w 110"/>
                <a:gd name="T5" fmla="*/ 196249 h 110"/>
                <a:gd name="T6" fmla="*/ 166055 w 110"/>
                <a:gd name="T7" fmla="*/ 116995 h 110"/>
                <a:gd name="T8" fmla="*/ 90576 w 110"/>
                <a:gd name="T9" fmla="*/ 35853 h 110"/>
                <a:gd name="T10" fmla="*/ 11322 w 110"/>
                <a:gd name="T11" fmla="*/ 18870 h 110"/>
                <a:gd name="T12" fmla="*/ 13209 w 110"/>
                <a:gd name="T13" fmla="*/ 45288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10">
                  <a:moveTo>
                    <a:pt x="7" y="24"/>
                  </a:moveTo>
                  <a:cubicBezTo>
                    <a:pt x="52" y="78"/>
                    <a:pt x="52" y="78"/>
                    <a:pt x="52" y="78"/>
                  </a:cubicBezTo>
                  <a:cubicBezTo>
                    <a:pt x="59" y="86"/>
                    <a:pt x="93" y="110"/>
                    <a:pt x="102" y="104"/>
                  </a:cubicBezTo>
                  <a:cubicBezTo>
                    <a:pt x="110" y="98"/>
                    <a:pt x="95" y="70"/>
                    <a:pt x="88" y="62"/>
                  </a:cubicBezTo>
                  <a:cubicBezTo>
                    <a:pt x="48" y="19"/>
                    <a:pt x="48" y="19"/>
                    <a:pt x="48" y="19"/>
                  </a:cubicBezTo>
                  <a:cubicBezTo>
                    <a:pt x="30" y="0"/>
                    <a:pt x="15" y="4"/>
                    <a:pt x="6" y="10"/>
                  </a:cubicBezTo>
                  <a:cubicBezTo>
                    <a:pt x="2" y="13"/>
                    <a:pt x="0" y="16"/>
                    <a:pt x="7" y="24"/>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4" name="Freeform 304"/>
            <p:cNvSpPr>
              <a:spLocks/>
            </p:cNvSpPr>
            <p:nvPr/>
          </p:nvSpPr>
          <p:spPr bwMode="auto">
            <a:xfrm>
              <a:off x="1207710" y="4472825"/>
              <a:ext cx="470225" cy="509346"/>
            </a:xfrm>
            <a:custGeom>
              <a:avLst/>
              <a:gdLst>
                <a:gd name="T0" fmla="*/ 90646 w 249"/>
                <a:gd name="T1" fmla="*/ 39616 h 270"/>
                <a:gd name="T2" fmla="*/ 175626 w 249"/>
                <a:gd name="T3" fmla="*/ 198079 h 270"/>
                <a:gd name="T4" fmla="*/ 243611 w 249"/>
                <a:gd name="T5" fmla="*/ 184874 h 270"/>
                <a:gd name="T6" fmla="*/ 305930 w 249"/>
                <a:gd name="T7" fmla="*/ 164123 h 270"/>
                <a:gd name="T8" fmla="*/ 370137 w 249"/>
                <a:gd name="T9" fmla="*/ 156577 h 270"/>
                <a:gd name="T10" fmla="*/ 443787 w 249"/>
                <a:gd name="T11" fmla="*/ 290516 h 270"/>
                <a:gd name="T12" fmla="*/ 464560 w 249"/>
                <a:gd name="T13" fmla="*/ 415023 h 270"/>
                <a:gd name="T14" fmla="*/ 302153 w 249"/>
                <a:gd name="T15" fmla="*/ 488595 h 270"/>
                <a:gd name="T16" fmla="*/ 236057 w 249"/>
                <a:gd name="T17" fmla="*/ 443320 h 270"/>
                <a:gd name="T18" fmla="*/ 26438 w 249"/>
                <a:gd name="T19" fmla="*/ 73572 h 270"/>
                <a:gd name="T20" fmla="*/ 90646 w 249"/>
                <a:gd name="T21" fmla="*/ 39616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 h="270">
                  <a:moveTo>
                    <a:pt x="48" y="21"/>
                  </a:moveTo>
                  <a:cubicBezTo>
                    <a:pt x="93" y="105"/>
                    <a:pt x="93" y="105"/>
                    <a:pt x="93" y="105"/>
                  </a:cubicBezTo>
                  <a:cubicBezTo>
                    <a:pt x="95" y="89"/>
                    <a:pt x="119" y="84"/>
                    <a:pt x="129" y="98"/>
                  </a:cubicBezTo>
                  <a:cubicBezTo>
                    <a:pt x="128" y="82"/>
                    <a:pt x="150" y="76"/>
                    <a:pt x="162" y="87"/>
                  </a:cubicBezTo>
                  <a:cubicBezTo>
                    <a:pt x="164" y="71"/>
                    <a:pt x="188" y="68"/>
                    <a:pt x="196" y="83"/>
                  </a:cubicBezTo>
                  <a:cubicBezTo>
                    <a:pt x="235" y="154"/>
                    <a:pt x="235" y="154"/>
                    <a:pt x="235" y="154"/>
                  </a:cubicBezTo>
                  <a:cubicBezTo>
                    <a:pt x="246" y="174"/>
                    <a:pt x="249" y="205"/>
                    <a:pt x="246" y="220"/>
                  </a:cubicBezTo>
                  <a:cubicBezTo>
                    <a:pt x="237" y="264"/>
                    <a:pt x="181" y="270"/>
                    <a:pt x="160" y="259"/>
                  </a:cubicBezTo>
                  <a:cubicBezTo>
                    <a:pt x="143" y="250"/>
                    <a:pt x="131" y="245"/>
                    <a:pt x="125" y="235"/>
                  </a:cubicBezTo>
                  <a:cubicBezTo>
                    <a:pt x="14" y="39"/>
                    <a:pt x="14" y="39"/>
                    <a:pt x="14" y="39"/>
                  </a:cubicBezTo>
                  <a:cubicBezTo>
                    <a:pt x="0" y="14"/>
                    <a:pt x="37" y="0"/>
                    <a:pt x="48" y="21"/>
                  </a:cubicBezTo>
                  <a:close/>
                </a:path>
              </a:pathLst>
            </a:custGeom>
            <a:solidFill>
              <a:srgbClr val="FFF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5" name="Freeform 305"/>
            <p:cNvSpPr>
              <a:spLocks noEditPoints="1"/>
            </p:cNvSpPr>
            <p:nvPr/>
          </p:nvSpPr>
          <p:spPr bwMode="auto">
            <a:xfrm>
              <a:off x="1383346" y="4631697"/>
              <a:ext cx="157274" cy="103785"/>
            </a:xfrm>
            <a:custGeom>
              <a:avLst/>
              <a:gdLst>
                <a:gd name="T0" fmla="*/ 157274 w 83"/>
                <a:gd name="T1" fmla="*/ 50949 h 55"/>
                <a:gd name="T2" fmla="*/ 130746 w 83"/>
                <a:gd name="T3" fmla="*/ 0 h 55"/>
                <a:gd name="T4" fmla="*/ 130746 w 83"/>
                <a:gd name="T5" fmla="*/ 5661 h 55"/>
                <a:gd name="T6" fmla="*/ 123166 w 83"/>
                <a:gd name="T7" fmla="*/ 0 h 55"/>
                <a:gd name="T8" fmla="*/ 157274 w 83"/>
                <a:gd name="T9" fmla="*/ 50949 h 55"/>
                <a:gd name="T10" fmla="*/ 0 w 83"/>
                <a:gd name="T11" fmla="*/ 37740 h 55"/>
                <a:gd name="T12" fmla="*/ 1895 w 83"/>
                <a:gd name="T13" fmla="*/ 30192 h 55"/>
                <a:gd name="T14" fmla="*/ 39792 w 83"/>
                <a:gd name="T15" fmla="*/ 103785 h 55"/>
                <a:gd name="T16" fmla="*/ 0 w 83"/>
                <a:gd name="T17" fmla="*/ 39627 h 55"/>
                <a:gd name="T18" fmla="*/ 0 w 83"/>
                <a:gd name="T19" fmla="*/ 37740 h 55"/>
                <a:gd name="T20" fmla="*/ 58741 w 83"/>
                <a:gd name="T21" fmla="*/ 16983 h 55"/>
                <a:gd name="T22" fmla="*/ 68215 w 83"/>
                <a:gd name="T23" fmla="*/ 26418 h 55"/>
                <a:gd name="T24" fmla="*/ 68215 w 83"/>
                <a:gd name="T25" fmla="*/ 20757 h 55"/>
                <a:gd name="T26" fmla="*/ 98533 w 83"/>
                <a:gd name="T27" fmla="*/ 79254 h 55"/>
                <a:gd name="T28" fmla="*/ 58741 w 83"/>
                <a:gd name="T29" fmla="*/ 16983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55">
                  <a:moveTo>
                    <a:pt x="83" y="27"/>
                  </a:moveTo>
                  <a:cubicBezTo>
                    <a:pt x="83" y="27"/>
                    <a:pt x="76" y="13"/>
                    <a:pt x="69" y="0"/>
                  </a:cubicBezTo>
                  <a:cubicBezTo>
                    <a:pt x="69" y="1"/>
                    <a:pt x="69" y="2"/>
                    <a:pt x="69" y="3"/>
                  </a:cubicBezTo>
                  <a:cubicBezTo>
                    <a:pt x="68" y="2"/>
                    <a:pt x="67" y="1"/>
                    <a:pt x="65" y="0"/>
                  </a:cubicBezTo>
                  <a:cubicBezTo>
                    <a:pt x="73" y="12"/>
                    <a:pt x="83" y="27"/>
                    <a:pt x="83" y="27"/>
                  </a:cubicBezTo>
                  <a:close/>
                  <a:moveTo>
                    <a:pt x="0" y="20"/>
                  </a:moveTo>
                  <a:cubicBezTo>
                    <a:pt x="1" y="19"/>
                    <a:pt x="1" y="17"/>
                    <a:pt x="1" y="16"/>
                  </a:cubicBezTo>
                  <a:cubicBezTo>
                    <a:pt x="9" y="30"/>
                    <a:pt x="21" y="55"/>
                    <a:pt x="21" y="55"/>
                  </a:cubicBezTo>
                  <a:cubicBezTo>
                    <a:pt x="21" y="55"/>
                    <a:pt x="6" y="31"/>
                    <a:pt x="0" y="21"/>
                  </a:cubicBezTo>
                  <a:cubicBezTo>
                    <a:pt x="0" y="21"/>
                    <a:pt x="0" y="21"/>
                    <a:pt x="0" y="20"/>
                  </a:cubicBezTo>
                  <a:close/>
                  <a:moveTo>
                    <a:pt x="31" y="9"/>
                  </a:moveTo>
                  <a:cubicBezTo>
                    <a:pt x="32" y="11"/>
                    <a:pt x="34" y="12"/>
                    <a:pt x="36" y="14"/>
                  </a:cubicBezTo>
                  <a:cubicBezTo>
                    <a:pt x="36" y="13"/>
                    <a:pt x="36" y="12"/>
                    <a:pt x="36" y="11"/>
                  </a:cubicBezTo>
                  <a:cubicBezTo>
                    <a:pt x="43" y="25"/>
                    <a:pt x="52" y="42"/>
                    <a:pt x="52" y="42"/>
                  </a:cubicBezTo>
                  <a:cubicBezTo>
                    <a:pt x="52" y="42"/>
                    <a:pt x="39" y="22"/>
                    <a:pt x="31" y="9"/>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216" name="Freeform 306"/>
            <p:cNvSpPr>
              <a:spLocks/>
            </p:cNvSpPr>
            <p:nvPr/>
          </p:nvSpPr>
          <p:spPr bwMode="auto">
            <a:xfrm>
              <a:off x="1336244" y="4746659"/>
              <a:ext cx="66263" cy="94205"/>
            </a:xfrm>
            <a:custGeom>
              <a:avLst/>
              <a:gdLst>
                <a:gd name="T0" fmla="*/ 13253 w 35"/>
                <a:gd name="T1" fmla="*/ 3768 h 50"/>
                <a:gd name="T2" fmla="*/ 66263 w 35"/>
                <a:gd name="T3" fmla="*/ 94205 h 50"/>
                <a:gd name="T4" fmla="*/ 0 w 35"/>
                <a:gd name="T5" fmla="*/ 0 h 50"/>
                <a:gd name="T6" fmla="*/ 13253 w 35"/>
                <a:gd name="T7" fmla="*/ 3768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50">
                  <a:moveTo>
                    <a:pt x="7" y="2"/>
                  </a:moveTo>
                  <a:cubicBezTo>
                    <a:pt x="35" y="50"/>
                    <a:pt x="35" y="50"/>
                    <a:pt x="35" y="50"/>
                  </a:cubicBezTo>
                  <a:cubicBezTo>
                    <a:pt x="0" y="0"/>
                    <a:pt x="0" y="0"/>
                    <a:pt x="0" y="0"/>
                  </a:cubicBezTo>
                  <a:cubicBezTo>
                    <a:pt x="2" y="0"/>
                    <a:pt x="5" y="1"/>
                    <a:pt x="7" y="2"/>
                  </a:cubicBezTo>
                  <a:close/>
                </a:path>
              </a:pathLst>
            </a:custGeom>
            <a:solidFill>
              <a:srgbClr val="FAE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任意多边形 2">
            <a:extLst>
              <a:ext uri="{FF2B5EF4-FFF2-40B4-BE49-F238E27FC236}">
                <a16:creationId xmlns:a16="http://schemas.microsoft.com/office/drawing/2014/main" id="{B3860A7B-D4F5-4A60-9618-61B7FCE956CC}"/>
              </a:ext>
            </a:extLst>
          </p:cNvPr>
          <p:cNvSpPr/>
          <p:nvPr/>
        </p:nvSpPr>
        <p:spPr>
          <a:xfrm>
            <a:off x="2242518" y="3257346"/>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84" name="矩形 83">
            <a:extLst>
              <a:ext uri="{FF2B5EF4-FFF2-40B4-BE49-F238E27FC236}">
                <a16:creationId xmlns:a16="http://schemas.microsoft.com/office/drawing/2014/main" id="{A85D15E9-48D4-495B-953F-E8BF514F7BC9}"/>
              </a:ext>
            </a:extLst>
          </p:cNvPr>
          <p:cNvSpPr/>
          <p:nvPr/>
        </p:nvSpPr>
        <p:spPr>
          <a:xfrm>
            <a:off x="2832101" y="3260953"/>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85" name="矩形 84">
            <a:extLst>
              <a:ext uri="{FF2B5EF4-FFF2-40B4-BE49-F238E27FC236}">
                <a16:creationId xmlns:a16="http://schemas.microsoft.com/office/drawing/2014/main" id="{CFD893F4-B66A-4EA8-8951-EBC928430238}"/>
              </a:ext>
            </a:extLst>
          </p:cNvPr>
          <p:cNvSpPr/>
          <p:nvPr/>
        </p:nvSpPr>
        <p:spPr>
          <a:xfrm>
            <a:off x="2" y="2493180"/>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4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BEST POWERPOINT TEMPLATES AND GOOGLE SLIDES FOR FREE DOWNLOAD</a:t>
            </a:r>
            <a:endParaRPr lang="zh-CN" altLang="en-US" sz="14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6" name="直角三角形 85">
            <a:extLst>
              <a:ext uri="{FF2B5EF4-FFF2-40B4-BE49-F238E27FC236}">
                <a16:creationId xmlns:a16="http://schemas.microsoft.com/office/drawing/2014/main" id="{D4BF35C7-6363-47ED-A153-6514779A7AFF}"/>
              </a:ext>
            </a:extLst>
          </p:cNvPr>
          <p:cNvSpPr/>
          <p:nvPr/>
        </p:nvSpPr>
        <p:spPr>
          <a:xfrm>
            <a:off x="9312276" y="2489140"/>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prstClr val="white"/>
              </a:solidFill>
            </a:endParaRPr>
          </a:p>
        </p:txBody>
      </p:sp>
      <p:sp>
        <p:nvSpPr>
          <p:cNvPr id="87" name="矩形 86">
            <a:extLst>
              <a:ext uri="{FF2B5EF4-FFF2-40B4-BE49-F238E27FC236}">
                <a16:creationId xmlns:a16="http://schemas.microsoft.com/office/drawing/2014/main" id="{59F3A4F4-28D6-4D32-9137-1B3EDA9F4397}"/>
              </a:ext>
            </a:extLst>
          </p:cNvPr>
          <p:cNvSpPr/>
          <p:nvPr/>
        </p:nvSpPr>
        <p:spPr>
          <a:xfrm>
            <a:off x="2581832" y="3921023"/>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pic>
        <p:nvPicPr>
          <p:cNvPr id="88" name="图片 87">
            <a:extLst>
              <a:ext uri="{FF2B5EF4-FFF2-40B4-BE49-F238E27FC236}">
                <a16:creationId xmlns:a16="http://schemas.microsoft.com/office/drawing/2014/main" id="{57EAA4F4-C472-48F1-A9B2-441356DFA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943" y="3319010"/>
            <a:ext cx="2078360" cy="490724"/>
          </a:xfrm>
          <a:prstGeom prst="rect">
            <a:avLst/>
          </a:prstGeom>
        </p:spPr>
      </p:pic>
    </p:spTree>
    <p:extLst>
      <p:ext uri="{BB962C8B-B14F-4D97-AF65-F5344CB8AC3E}">
        <p14:creationId xmlns:p14="http://schemas.microsoft.com/office/powerpoint/2010/main" val="73765315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a16="http://schemas.microsoft.com/office/drawing/2014/main"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00"/>
            <a:ext cx="12192000" cy="2387600"/>
          </a:xfrm>
          <a:prstGeom prst="rect">
            <a:avLst/>
          </a:prstGeom>
          <a:solidFill>
            <a:srgbClr val="0316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560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404938"/>
            <a:ext cx="42703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5"/>
          <p:cNvSpPr/>
          <p:nvPr/>
        </p:nvSpPr>
        <p:spPr>
          <a:xfrm>
            <a:off x="6159500" y="2222500"/>
            <a:ext cx="6032500" cy="2387600"/>
          </a:xfrm>
          <a:prstGeom prst="triangle">
            <a:avLst>
              <a:gd name="adj" fmla="val 7989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5" name="文本框 6"/>
          <p:cNvSpPr txBox="1">
            <a:spLocks noChangeArrowheads="1"/>
          </p:cNvSpPr>
          <p:nvPr/>
        </p:nvSpPr>
        <p:spPr bwMode="auto">
          <a:xfrm>
            <a:off x="4683127" y="2692400"/>
            <a:ext cx="427037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4400" b="1" dirty="0">
                <a:solidFill>
                  <a:srgbClr val="00B0F0"/>
                </a:solidFill>
                <a:latin typeface="微软雅黑" pitchFamily="34" charset="-122"/>
                <a:ea typeface="微软雅黑" pitchFamily="34" charset="-122"/>
              </a:rPr>
              <a:t>PART 01</a:t>
            </a:r>
          </a:p>
          <a:p>
            <a:pPr eaLnBrk="1" hangingPunct="1"/>
            <a:r>
              <a:rPr lang="zh-CN" altLang="en-US" sz="4400" b="1" dirty="0">
                <a:solidFill>
                  <a:srgbClr val="00B0F0"/>
                </a:solidFill>
                <a:latin typeface="微软雅黑" pitchFamily="34" charset="-122"/>
                <a:ea typeface="微软雅黑" pitchFamily="34" charset="-122"/>
              </a:rPr>
              <a:t>Work review</a:t>
            </a:r>
            <a:endParaRPr lang="en-US" altLang="zh-CN" sz="4400" b="1" dirty="0">
              <a:solidFill>
                <a:srgbClr val="00B0F0"/>
              </a:solidFill>
              <a:latin typeface="微软雅黑" pitchFamily="34" charset="-122"/>
              <a:ea typeface="微软雅黑" pitchFamily="34" charset="-122"/>
            </a:endParaRPr>
          </a:p>
        </p:txBody>
      </p:sp>
      <p:sp>
        <p:nvSpPr>
          <p:cNvPr id="25606" name="文本框 7"/>
          <p:cNvSpPr txBox="1">
            <a:spLocks noChangeArrowheads="1"/>
          </p:cNvSpPr>
          <p:nvPr/>
        </p:nvSpPr>
        <p:spPr bwMode="auto">
          <a:xfrm>
            <a:off x="8701088" y="2952750"/>
            <a:ext cx="28590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Expected goals</a:t>
            </a:r>
            <a:endParaRPr lang="en-US" altLang="zh-CN" dirty="0">
              <a:solidFill>
                <a:schemeClr val="bg1"/>
              </a:solidFill>
              <a:latin typeface="微软雅黑" pitchFamily="34" charset="-122"/>
              <a:ea typeface="微软雅黑" pitchFamily="34" charset="-122"/>
            </a:endParaRPr>
          </a:p>
        </p:txBody>
      </p:sp>
      <p:sp>
        <p:nvSpPr>
          <p:cNvPr id="25607" name="文本框 8"/>
          <p:cNvSpPr txBox="1">
            <a:spLocks noChangeArrowheads="1"/>
          </p:cNvSpPr>
          <p:nvPr/>
        </p:nvSpPr>
        <p:spPr bwMode="auto">
          <a:xfrm>
            <a:off x="8701088" y="3302000"/>
            <a:ext cx="285907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Actually completed</a:t>
            </a:r>
            <a:endParaRPr lang="en-US" altLang="zh-CN" dirty="0">
              <a:solidFill>
                <a:schemeClr val="bg1"/>
              </a:solidFill>
              <a:latin typeface="微软雅黑" pitchFamily="34" charset="-122"/>
              <a:ea typeface="微软雅黑" pitchFamily="34" charset="-122"/>
            </a:endParaRPr>
          </a:p>
        </p:txBody>
      </p:sp>
      <p:sp>
        <p:nvSpPr>
          <p:cNvPr id="25608" name="文本框 9"/>
          <p:cNvSpPr txBox="1">
            <a:spLocks noChangeArrowheads="1"/>
          </p:cNvSpPr>
          <p:nvPr/>
        </p:nvSpPr>
        <p:spPr bwMode="auto">
          <a:xfrm>
            <a:off x="8701088" y="3646488"/>
            <a:ext cx="328038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chemeClr val="bg1"/>
                </a:solidFill>
                <a:latin typeface="微软雅黑" pitchFamily="34" charset="-122"/>
                <a:ea typeface="微软雅黑" pitchFamily="34" charset="-122"/>
              </a:rPr>
              <a:t>Project Showcase</a:t>
            </a:r>
            <a:endParaRPr lang="en-US" altLang="zh-CN">
              <a:solidFill>
                <a:schemeClr val="bg1"/>
              </a:solidFill>
              <a:latin typeface="微软雅黑" pitchFamily="34" charset="-122"/>
              <a:ea typeface="微软雅黑" pitchFamily="34" charset="-122"/>
            </a:endParaRPr>
          </a:p>
        </p:txBody>
      </p:sp>
      <p:cxnSp>
        <p:nvCxnSpPr>
          <p:cNvPr id="12" name="直接连接符 11"/>
          <p:cNvCxnSpPr/>
          <p:nvPr/>
        </p:nvCxnSpPr>
        <p:spPr>
          <a:xfrm>
            <a:off x="8445500" y="2990850"/>
            <a:ext cx="0" cy="920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3"/>
          <p:cNvSpPr txBox="1">
            <a:spLocks noChangeArrowheads="1"/>
          </p:cNvSpPr>
          <p:nvPr/>
        </p:nvSpPr>
        <p:spPr bwMode="auto">
          <a:xfrm>
            <a:off x="139700" y="279400"/>
            <a:ext cx="401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6628" name="组合 5"/>
          <p:cNvGrpSpPr>
            <a:grpSpLocks/>
          </p:cNvGrpSpPr>
          <p:nvPr/>
        </p:nvGrpSpPr>
        <p:grpSpPr bwMode="auto">
          <a:xfrm>
            <a:off x="1663700" y="1473200"/>
            <a:ext cx="4070350" cy="5384800"/>
            <a:chOff x="4019550" y="1482725"/>
            <a:chExt cx="4070351" cy="5384801"/>
          </a:xfrm>
        </p:grpSpPr>
        <p:sp>
          <p:nvSpPr>
            <p:cNvPr id="26633" name="Oval 5"/>
            <p:cNvSpPr>
              <a:spLocks noChangeArrowheads="1"/>
            </p:cNvSpPr>
            <p:nvPr/>
          </p:nvSpPr>
          <p:spPr bwMode="auto">
            <a:xfrm>
              <a:off x="4795838" y="2132013"/>
              <a:ext cx="2546350" cy="2544763"/>
            </a:xfrm>
            <a:prstGeom prst="ellipse">
              <a:avLst/>
            </a:pr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6634" name="Freeform 6"/>
            <p:cNvSpPr>
              <a:spLocks/>
            </p:cNvSpPr>
            <p:nvPr/>
          </p:nvSpPr>
          <p:spPr bwMode="auto">
            <a:xfrm>
              <a:off x="6626225" y="5772150"/>
              <a:ext cx="698500" cy="671513"/>
            </a:xfrm>
            <a:custGeom>
              <a:avLst/>
              <a:gdLst>
                <a:gd name="T0" fmla="*/ 698500 w 1189"/>
                <a:gd name="T1" fmla="*/ 671513 h 1143"/>
                <a:gd name="T2" fmla="*/ 164491 w 1189"/>
                <a:gd name="T3" fmla="*/ 436513 h 1143"/>
                <a:gd name="T4" fmla="*/ 0 w 1189"/>
                <a:gd name="T5" fmla="*/ 152163 h 1143"/>
                <a:gd name="T6" fmla="*/ 398304 w 1189"/>
                <a:gd name="T7" fmla="*/ 0 h 1143"/>
                <a:gd name="T8" fmla="*/ 644453 w 1189"/>
                <a:gd name="T9" fmla="*/ 382463 h 1143"/>
                <a:gd name="T10" fmla="*/ 698500 w 1189"/>
                <a:gd name="T11" fmla="*/ 671513 h 1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9" h="1143">
                  <a:moveTo>
                    <a:pt x="1189" y="1143"/>
                  </a:moveTo>
                  <a:cubicBezTo>
                    <a:pt x="1189" y="1143"/>
                    <a:pt x="530" y="983"/>
                    <a:pt x="280" y="743"/>
                  </a:cubicBezTo>
                  <a:cubicBezTo>
                    <a:pt x="31" y="502"/>
                    <a:pt x="0" y="259"/>
                    <a:pt x="0" y="259"/>
                  </a:cubicBezTo>
                  <a:cubicBezTo>
                    <a:pt x="678" y="0"/>
                    <a:pt x="678" y="0"/>
                    <a:pt x="678" y="0"/>
                  </a:cubicBezTo>
                  <a:cubicBezTo>
                    <a:pt x="678" y="0"/>
                    <a:pt x="1098" y="628"/>
                    <a:pt x="1097" y="651"/>
                  </a:cubicBezTo>
                  <a:cubicBezTo>
                    <a:pt x="1097" y="675"/>
                    <a:pt x="1189" y="1143"/>
                    <a:pt x="1189" y="1143"/>
                  </a:cubicBezTo>
                  <a:close/>
                </a:path>
              </a:pathLst>
            </a:custGeom>
            <a:solidFill>
              <a:srgbClr val="D59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35" name="Freeform 7"/>
            <p:cNvSpPr>
              <a:spLocks/>
            </p:cNvSpPr>
            <p:nvPr/>
          </p:nvSpPr>
          <p:spPr bwMode="auto">
            <a:xfrm>
              <a:off x="4797425" y="5772150"/>
              <a:ext cx="698500" cy="671513"/>
            </a:xfrm>
            <a:custGeom>
              <a:avLst/>
              <a:gdLst>
                <a:gd name="T0" fmla="*/ 0 w 1189"/>
                <a:gd name="T1" fmla="*/ 671513 h 1143"/>
                <a:gd name="T2" fmla="*/ 533421 w 1189"/>
                <a:gd name="T3" fmla="*/ 436513 h 1143"/>
                <a:gd name="T4" fmla="*/ 698500 w 1189"/>
                <a:gd name="T5" fmla="*/ 152163 h 1143"/>
                <a:gd name="T6" fmla="*/ 300196 w 1189"/>
                <a:gd name="T7" fmla="*/ 0 h 1143"/>
                <a:gd name="T8" fmla="*/ 53460 w 1189"/>
                <a:gd name="T9" fmla="*/ 382463 h 1143"/>
                <a:gd name="T10" fmla="*/ 0 w 1189"/>
                <a:gd name="T11" fmla="*/ 671513 h 1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9" h="1143">
                  <a:moveTo>
                    <a:pt x="0" y="1143"/>
                  </a:moveTo>
                  <a:cubicBezTo>
                    <a:pt x="0" y="1143"/>
                    <a:pt x="659" y="983"/>
                    <a:pt x="908" y="743"/>
                  </a:cubicBezTo>
                  <a:cubicBezTo>
                    <a:pt x="1158" y="502"/>
                    <a:pt x="1189" y="259"/>
                    <a:pt x="1189" y="259"/>
                  </a:cubicBezTo>
                  <a:cubicBezTo>
                    <a:pt x="511" y="0"/>
                    <a:pt x="511" y="0"/>
                    <a:pt x="511" y="0"/>
                  </a:cubicBezTo>
                  <a:cubicBezTo>
                    <a:pt x="511" y="0"/>
                    <a:pt x="91" y="628"/>
                    <a:pt x="91" y="651"/>
                  </a:cubicBezTo>
                  <a:cubicBezTo>
                    <a:pt x="92" y="675"/>
                    <a:pt x="0" y="1143"/>
                    <a:pt x="0" y="1143"/>
                  </a:cubicBezTo>
                  <a:close/>
                </a:path>
              </a:pathLst>
            </a:custGeom>
            <a:solidFill>
              <a:srgbClr val="D59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36" name="Freeform 8"/>
            <p:cNvSpPr>
              <a:spLocks/>
            </p:cNvSpPr>
            <p:nvPr/>
          </p:nvSpPr>
          <p:spPr bwMode="auto">
            <a:xfrm>
              <a:off x="5299075" y="4721225"/>
              <a:ext cx="1573213" cy="1433513"/>
            </a:xfrm>
            <a:custGeom>
              <a:avLst/>
              <a:gdLst>
                <a:gd name="T0" fmla="*/ 1573213 w 2677"/>
                <a:gd name="T1" fmla="*/ 1196845 h 2441"/>
                <a:gd name="T2" fmla="*/ 786900 w 2677"/>
                <a:gd name="T3" fmla="*/ 1433513 h 2441"/>
                <a:gd name="T4" fmla="*/ 786900 w 2677"/>
                <a:gd name="T5" fmla="*/ 1433513 h 2441"/>
                <a:gd name="T6" fmla="*/ 0 w 2677"/>
                <a:gd name="T7" fmla="*/ 1196845 h 2441"/>
                <a:gd name="T8" fmla="*/ 0 w 2677"/>
                <a:gd name="T9" fmla="*/ 236080 h 2441"/>
                <a:gd name="T10" fmla="*/ 786900 w 2677"/>
                <a:gd name="T11" fmla="*/ 0 h 2441"/>
                <a:gd name="T12" fmla="*/ 786900 w 2677"/>
                <a:gd name="T13" fmla="*/ 0 h 2441"/>
                <a:gd name="T14" fmla="*/ 1573213 w 2677"/>
                <a:gd name="T15" fmla="*/ 236080 h 2441"/>
                <a:gd name="T16" fmla="*/ 1573213 w 2677"/>
                <a:gd name="T17" fmla="*/ 1196845 h 2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7" h="2441">
                  <a:moveTo>
                    <a:pt x="2677" y="2038"/>
                  </a:moveTo>
                  <a:cubicBezTo>
                    <a:pt x="2677" y="2261"/>
                    <a:pt x="2078" y="2441"/>
                    <a:pt x="1339" y="2441"/>
                  </a:cubicBezTo>
                  <a:cubicBezTo>
                    <a:pt x="1339" y="2441"/>
                    <a:pt x="1339" y="2441"/>
                    <a:pt x="1339" y="2441"/>
                  </a:cubicBezTo>
                  <a:cubicBezTo>
                    <a:pt x="600" y="2441"/>
                    <a:pt x="0" y="2261"/>
                    <a:pt x="0" y="2038"/>
                  </a:cubicBezTo>
                  <a:cubicBezTo>
                    <a:pt x="0" y="402"/>
                    <a:pt x="0" y="402"/>
                    <a:pt x="0" y="402"/>
                  </a:cubicBezTo>
                  <a:cubicBezTo>
                    <a:pt x="0" y="180"/>
                    <a:pt x="600" y="0"/>
                    <a:pt x="1339" y="0"/>
                  </a:cubicBezTo>
                  <a:cubicBezTo>
                    <a:pt x="1339" y="0"/>
                    <a:pt x="1339" y="0"/>
                    <a:pt x="1339" y="0"/>
                  </a:cubicBezTo>
                  <a:cubicBezTo>
                    <a:pt x="2078" y="0"/>
                    <a:pt x="2677" y="180"/>
                    <a:pt x="2677" y="402"/>
                  </a:cubicBezTo>
                  <a:lnTo>
                    <a:pt x="2677" y="2038"/>
                  </a:lnTo>
                  <a:close/>
                </a:path>
              </a:pathLst>
            </a:custGeom>
            <a:solidFill>
              <a:srgbClr val="824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37" name="Freeform 9"/>
            <p:cNvSpPr>
              <a:spLocks/>
            </p:cNvSpPr>
            <p:nvPr/>
          </p:nvSpPr>
          <p:spPr bwMode="auto">
            <a:xfrm>
              <a:off x="5300663" y="4730750"/>
              <a:ext cx="1571625" cy="492125"/>
            </a:xfrm>
            <a:custGeom>
              <a:avLst/>
              <a:gdLst>
                <a:gd name="T0" fmla="*/ 776706 w 2675"/>
                <a:gd name="T1" fmla="*/ 478064 h 840"/>
                <a:gd name="T2" fmla="*/ 1571625 w 2675"/>
                <a:gd name="T3" fmla="*/ 281214 h 840"/>
                <a:gd name="T4" fmla="*/ 1571625 w 2675"/>
                <a:gd name="T5" fmla="*/ 226729 h 840"/>
                <a:gd name="T6" fmla="*/ 793744 w 2675"/>
                <a:gd name="T7" fmla="*/ 7030 h 840"/>
                <a:gd name="T8" fmla="*/ 283186 w 2675"/>
                <a:gd name="T9" fmla="*/ 44526 h 840"/>
                <a:gd name="T10" fmla="*/ 0 w 2675"/>
                <a:gd name="T11" fmla="*/ 217941 h 840"/>
                <a:gd name="T12" fmla="*/ 776706 w 2675"/>
                <a:gd name="T13" fmla="*/ 478064 h 8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5" h="840">
                  <a:moveTo>
                    <a:pt x="1322" y="816"/>
                  </a:moveTo>
                  <a:cubicBezTo>
                    <a:pt x="2013" y="840"/>
                    <a:pt x="2595" y="682"/>
                    <a:pt x="2675" y="480"/>
                  </a:cubicBezTo>
                  <a:cubicBezTo>
                    <a:pt x="2675" y="387"/>
                    <a:pt x="2675" y="387"/>
                    <a:pt x="2675" y="387"/>
                  </a:cubicBezTo>
                  <a:cubicBezTo>
                    <a:pt x="2598" y="189"/>
                    <a:pt x="2033" y="36"/>
                    <a:pt x="1351" y="12"/>
                  </a:cubicBezTo>
                  <a:cubicBezTo>
                    <a:pt x="1021" y="0"/>
                    <a:pt x="718" y="25"/>
                    <a:pt x="482" y="76"/>
                  </a:cubicBezTo>
                  <a:cubicBezTo>
                    <a:pt x="198" y="147"/>
                    <a:pt x="13" y="253"/>
                    <a:pt x="0" y="372"/>
                  </a:cubicBezTo>
                  <a:cubicBezTo>
                    <a:pt x="3" y="592"/>
                    <a:pt x="591" y="789"/>
                    <a:pt x="1322" y="816"/>
                  </a:cubicBezTo>
                  <a:close/>
                </a:path>
              </a:pathLst>
            </a:custGeom>
            <a:solidFill>
              <a:srgbClr val="703E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38" name="Freeform 10"/>
            <p:cNvSpPr>
              <a:spLocks/>
            </p:cNvSpPr>
            <p:nvPr/>
          </p:nvSpPr>
          <p:spPr bwMode="auto">
            <a:xfrm>
              <a:off x="6602413" y="4895850"/>
              <a:ext cx="269875" cy="1149350"/>
            </a:xfrm>
            <a:custGeom>
              <a:avLst/>
              <a:gdLst>
                <a:gd name="T0" fmla="*/ 145544 w 458"/>
                <a:gd name="T1" fmla="*/ 1149350 h 1956"/>
                <a:gd name="T2" fmla="*/ 269875 w 458"/>
                <a:gd name="T3" fmla="*/ 1021840 h 1956"/>
                <a:gd name="T4" fmla="*/ 269875 w 458"/>
                <a:gd name="T5" fmla="*/ 60523 h 1956"/>
                <a:gd name="T6" fmla="*/ 243359 w 458"/>
                <a:gd name="T7" fmla="*/ 0 h 1956"/>
                <a:gd name="T8" fmla="*/ 0 w 458"/>
                <a:gd name="T9" fmla="*/ 259720 h 1956"/>
                <a:gd name="T10" fmla="*/ 145544 w 458"/>
                <a:gd name="T11" fmla="*/ 1149350 h 19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8" h="1956">
                  <a:moveTo>
                    <a:pt x="247" y="1956"/>
                  </a:moveTo>
                  <a:cubicBezTo>
                    <a:pt x="380" y="1894"/>
                    <a:pt x="458" y="1819"/>
                    <a:pt x="458" y="1739"/>
                  </a:cubicBezTo>
                  <a:cubicBezTo>
                    <a:pt x="458" y="103"/>
                    <a:pt x="458" y="103"/>
                    <a:pt x="458" y="103"/>
                  </a:cubicBezTo>
                  <a:cubicBezTo>
                    <a:pt x="458" y="67"/>
                    <a:pt x="442" y="33"/>
                    <a:pt x="413" y="0"/>
                  </a:cubicBezTo>
                  <a:cubicBezTo>
                    <a:pt x="0" y="442"/>
                    <a:pt x="0" y="442"/>
                    <a:pt x="0" y="442"/>
                  </a:cubicBezTo>
                  <a:lnTo>
                    <a:pt x="247" y="1956"/>
                  </a:lnTo>
                  <a:close/>
                </a:path>
              </a:pathLst>
            </a:custGeom>
            <a:solidFill>
              <a:srgbClr val="703E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39" name="Oval 11"/>
            <p:cNvSpPr>
              <a:spLocks noChangeArrowheads="1"/>
            </p:cNvSpPr>
            <p:nvPr/>
          </p:nvSpPr>
          <p:spPr bwMode="auto">
            <a:xfrm>
              <a:off x="5299075" y="4721225"/>
              <a:ext cx="1573213" cy="471488"/>
            </a:xfrm>
            <a:prstGeom prst="ellipse">
              <a:avLst/>
            </a:prstGeom>
            <a:solidFill>
              <a:srgbClr val="B17F4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6640" name="Oval 12"/>
            <p:cNvSpPr>
              <a:spLocks noChangeArrowheads="1"/>
            </p:cNvSpPr>
            <p:nvPr/>
          </p:nvSpPr>
          <p:spPr bwMode="auto">
            <a:xfrm>
              <a:off x="5592763" y="4805363"/>
              <a:ext cx="1074738" cy="285750"/>
            </a:xfrm>
            <a:prstGeom prst="ellipse">
              <a:avLst/>
            </a:prstGeom>
            <a:solidFill>
              <a:srgbClr val="824C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6641" name="Freeform 13"/>
            <p:cNvSpPr>
              <a:spLocks/>
            </p:cNvSpPr>
            <p:nvPr/>
          </p:nvSpPr>
          <p:spPr bwMode="auto">
            <a:xfrm>
              <a:off x="4760913" y="3003550"/>
              <a:ext cx="796925" cy="796925"/>
            </a:xfrm>
            <a:custGeom>
              <a:avLst/>
              <a:gdLst>
                <a:gd name="T0" fmla="*/ 722342 w 1357"/>
                <a:gd name="T1" fmla="*/ 796925 h 1358"/>
                <a:gd name="T2" fmla="*/ 170895 w 1357"/>
                <a:gd name="T3" fmla="*/ 625569 h 1358"/>
                <a:gd name="T4" fmla="*/ 0 w 1357"/>
                <a:gd name="T5" fmla="*/ 75115 h 1358"/>
                <a:gd name="T6" fmla="*/ 74583 w 1357"/>
                <a:gd name="T7" fmla="*/ 0 h 1358"/>
                <a:gd name="T8" fmla="*/ 423421 w 1357"/>
                <a:gd name="T9" fmla="*/ 0 h 1358"/>
                <a:gd name="T10" fmla="*/ 498005 w 1357"/>
                <a:gd name="T11" fmla="*/ 75115 h 1358"/>
                <a:gd name="T12" fmla="*/ 423421 w 1357"/>
                <a:gd name="T13" fmla="*/ 149644 h 1358"/>
                <a:gd name="T14" fmla="*/ 152690 w 1357"/>
                <a:gd name="T15" fmla="*/ 149644 h 1358"/>
                <a:gd name="T16" fmla="*/ 276604 w 1357"/>
                <a:gd name="T17" fmla="*/ 519938 h 1358"/>
                <a:gd name="T18" fmla="*/ 722342 w 1357"/>
                <a:gd name="T19" fmla="*/ 647868 h 1358"/>
                <a:gd name="T20" fmla="*/ 796925 w 1357"/>
                <a:gd name="T21" fmla="*/ 722397 h 1358"/>
                <a:gd name="T22" fmla="*/ 722342 w 1357"/>
                <a:gd name="T23" fmla="*/ 796925 h 1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7" h="1358">
                  <a:moveTo>
                    <a:pt x="1230" y="1358"/>
                  </a:moveTo>
                  <a:cubicBezTo>
                    <a:pt x="1164" y="1358"/>
                    <a:pt x="575" y="1350"/>
                    <a:pt x="291" y="1066"/>
                  </a:cubicBezTo>
                  <a:cubicBezTo>
                    <a:pt x="8" y="783"/>
                    <a:pt x="0" y="194"/>
                    <a:pt x="0" y="128"/>
                  </a:cubicBezTo>
                  <a:cubicBezTo>
                    <a:pt x="0" y="57"/>
                    <a:pt x="56" y="0"/>
                    <a:pt x="127" y="0"/>
                  </a:cubicBezTo>
                  <a:cubicBezTo>
                    <a:pt x="721" y="0"/>
                    <a:pt x="721" y="0"/>
                    <a:pt x="721" y="0"/>
                  </a:cubicBezTo>
                  <a:cubicBezTo>
                    <a:pt x="791" y="0"/>
                    <a:pt x="848" y="57"/>
                    <a:pt x="848" y="128"/>
                  </a:cubicBezTo>
                  <a:cubicBezTo>
                    <a:pt x="848" y="198"/>
                    <a:pt x="791" y="255"/>
                    <a:pt x="721" y="255"/>
                  </a:cubicBezTo>
                  <a:cubicBezTo>
                    <a:pt x="260" y="255"/>
                    <a:pt x="260" y="255"/>
                    <a:pt x="260" y="255"/>
                  </a:cubicBezTo>
                  <a:cubicBezTo>
                    <a:pt x="277" y="448"/>
                    <a:pt x="331" y="746"/>
                    <a:pt x="471" y="886"/>
                  </a:cubicBezTo>
                  <a:cubicBezTo>
                    <a:pt x="649" y="1064"/>
                    <a:pt x="1079" y="1103"/>
                    <a:pt x="1230" y="1104"/>
                  </a:cubicBezTo>
                  <a:cubicBezTo>
                    <a:pt x="1300" y="1104"/>
                    <a:pt x="1357" y="1161"/>
                    <a:pt x="1357" y="1231"/>
                  </a:cubicBezTo>
                  <a:cubicBezTo>
                    <a:pt x="1357" y="1301"/>
                    <a:pt x="1300" y="1358"/>
                    <a:pt x="1230" y="1358"/>
                  </a:cubicBezTo>
                  <a:close/>
                </a:path>
              </a:pathLst>
            </a:cu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2" name="Freeform 14"/>
            <p:cNvSpPr>
              <a:spLocks/>
            </p:cNvSpPr>
            <p:nvPr/>
          </p:nvSpPr>
          <p:spPr bwMode="auto">
            <a:xfrm>
              <a:off x="6580188" y="3003550"/>
              <a:ext cx="796925" cy="796925"/>
            </a:xfrm>
            <a:custGeom>
              <a:avLst/>
              <a:gdLst>
                <a:gd name="T0" fmla="*/ 74528 w 1358"/>
                <a:gd name="T1" fmla="*/ 796925 h 1358"/>
                <a:gd name="T2" fmla="*/ 625569 w 1358"/>
                <a:gd name="T3" fmla="*/ 625569 h 1358"/>
                <a:gd name="T4" fmla="*/ 796925 w 1358"/>
                <a:gd name="T5" fmla="*/ 75115 h 1358"/>
                <a:gd name="T6" fmla="*/ 722397 w 1358"/>
                <a:gd name="T7" fmla="*/ 0 h 1358"/>
                <a:gd name="T8" fmla="*/ 373815 w 1358"/>
                <a:gd name="T9" fmla="*/ 0 h 1358"/>
                <a:gd name="T10" fmla="*/ 298700 w 1358"/>
                <a:gd name="T11" fmla="*/ 75115 h 1358"/>
                <a:gd name="T12" fmla="*/ 373815 w 1358"/>
                <a:gd name="T13" fmla="*/ 149644 h 1358"/>
                <a:gd name="T14" fmla="*/ 643760 w 1358"/>
                <a:gd name="T15" fmla="*/ 149644 h 1358"/>
                <a:gd name="T16" fmla="*/ 519938 w 1358"/>
                <a:gd name="T17" fmla="*/ 519938 h 1358"/>
                <a:gd name="T18" fmla="*/ 74528 w 1358"/>
                <a:gd name="T19" fmla="*/ 647868 h 1358"/>
                <a:gd name="T20" fmla="*/ 0 w 1358"/>
                <a:gd name="T21" fmla="*/ 722397 h 1358"/>
                <a:gd name="T22" fmla="*/ 74528 w 1358"/>
                <a:gd name="T23" fmla="*/ 796925 h 1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1358">
                  <a:moveTo>
                    <a:pt x="127" y="1358"/>
                  </a:moveTo>
                  <a:cubicBezTo>
                    <a:pt x="194" y="1358"/>
                    <a:pt x="782" y="1350"/>
                    <a:pt x="1066" y="1066"/>
                  </a:cubicBezTo>
                  <a:cubicBezTo>
                    <a:pt x="1350" y="783"/>
                    <a:pt x="1358" y="194"/>
                    <a:pt x="1358" y="128"/>
                  </a:cubicBezTo>
                  <a:cubicBezTo>
                    <a:pt x="1358" y="57"/>
                    <a:pt x="1301" y="0"/>
                    <a:pt x="1231" y="0"/>
                  </a:cubicBezTo>
                  <a:cubicBezTo>
                    <a:pt x="637" y="0"/>
                    <a:pt x="637" y="0"/>
                    <a:pt x="637" y="0"/>
                  </a:cubicBezTo>
                  <a:cubicBezTo>
                    <a:pt x="566" y="0"/>
                    <a:pt x="509" y="57"/>
                    <a:pt x="509" y="128"/>
                  </a:cubicBezTo>
                  <a:cubicBezTo>
                    <a:pt x="509" y="198"/>
                    <a:pt x="566" y="255"/>
                    <a:pt x="637" y="255"/>
                  </a:cubicBezTo>
                  <a:cubicBezTo>
                    <a:pt x="1097" y="255"/>
                    <a:pt x="1097" y="255"/>
                    <a:pt x="1097" y="255"/>
                  </a:cubicBezTo>
                  <a:cubicBezTo>
                    <a:pt x="1080" y="448"/>
                    <a:pt x="1026" y="746"/>
                    <a:pt x="886" y="886"/>
                  </a:cubicBezTo>
                  <a:cubicBezTo>
                    <a:pt x="708" y="1064"/>
                    <a:pt x="278" y="1103"/>
                    <a:pt x="127" y="1104"/>
                  </a:cubicBezTo>
                  <a:cubicBezTo>
                    <a:pt x="57" y="1104"/>
                    <a:pt x="0" y="1161"/>
                    <a:pt x="0" y="1231"/>
                  </a:cubicBezTo>
                  <a:cubicBezTo>
                    <a:pt x="0" y="1301"/>
                    <a:pt x="57" y="1358"/>
                    <a:pt x="127" y="1358"/>
                  </a:cubicBezTo>
                  <a:close/>
                </a:path>
              </a:pathLst>
            </a:cu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3" name="Oval 15"/>
            <p:cNvSpPr>
              <a:spLocks noChangeArrowheads="1"/>
            </p:cNvSpPr>
            <p:nvPr/>
          </p:nvSpPr>
          <p:spPr bwMode="auto">
            <a:xfrm>
              <a:off x="5532438" y="4748213"/>
              <a:ext cx="1096963" cy="298450"/>
            </a:xfrm>
            <a:prstGeom prst="ellipse">
              <a:avLst/>
            </a:pr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6644" name="Freeform 16"/>
            <p:cNvSpPr>
              <a:spLocks/>
            </p:cNvSpPr>
            <p:nvPr/>
          </p:nvSpPr>
          <p:spPr bwMode="auto">
            <a:xfrm>
              <a:off x="5683250" y="3900488"/>
              <a:ext cx="796925" cy="1046163"/>
            </a:xfrm>
            <a:custGeom>
              <a:avLst/>
              <a:gdLst>
                <a:gd name="T0" fmla="*/ 547923 w 1357"/>
                <a:gd name="T1" fmla="*/ 418583 h 1782"/>
                <a:gd name="T2" fmla="*/ 498005 w 1357"/>
                <a:gd name="T3" fmla="*/ 0 h 1782"/>
                <a:gd name="T4" fmla="*/ 398169 w 1357"/>
                <a:gd name="T5" fmla="*/ 0 h 1782"/>
                <a:gd name="T6" fmla="*/ 298920 w 1357"/>
                <a:gd name="T7" fmla="*/ 0 h 1782"/>
                <a:gd name="T8" fmla="*/ 249002 w 1357"/>
                <a:gd name="T9" fmla="*/ 418583 h 1782"/>
                <a:gd name="T10" fmla="*/ 0 w 1357"/>
                <a:gd name="T11" fmla="*/ 993914 h 1782"/>
                <a:gd name="T12" fmla="*/ 398169 w 1357"/>
                <a:gd name="T13" fmla="*/ 1046163 h 1782"/>
                <a:gd name="T14" fmla="*/ 796925 w 1357"/>
                <a:gd name="T15" fmla="*/ 993914 h 1782"/>
                <a:gd name="T16" fmla="*/ 547923 w 1357"/>
                <a:gd name="T17" fmla="*/ 418583 h 17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7" h="1782">
                  <a:moveTo>
                    <a:pt x="933" y="713"/>
                  </a:moveTo>
                  <a:cubicBezTo>
                    <a:pt x="1015" y="367"/>
                    <a:pt x="848" y="0"/>
                    <a:pt x="848" y="0"/>
                  </a:cubicBezTo>
                  <a:cubicBezTo>
                    <a:pt x="678" y="0"/>
                    <a:pt x="678" y="0"/>
                    <a:pt x="678" y="0"/>
                  </a:cubicBezTo>
                  <a:cubicBezTo>
                    <a:pt x="509" y="0"/>
                    <a:pt x="509" y="0"/>
                    <a:pt x="509" y="0"/>
                  </a:cubicBezTo>
                  <a:cubicBezTo>
                    <a:pt x="509" y="0"/>
                    <a:pt x="341" y="367"/>
                    <a:pt x="424" y="713"/>
                  </a:cubicBezTo>
                  <a:cubicBezTo>
                    <a:pt x="509" y="1069"/>
                    <a:pt x="339" y="1515"/>
                    <a:pt x="0" y="1693"/>
                  </a:cubicBezTo>
                  <a:cubicBezTo>
                    <a:pt x="678" y="1782"/>
                    <a:pt x="678" y="1782"/>
                    <a:pt x="678" y="1782"/>
                  </a:cubicBezTo>
                  <a:cubicBezTo>
                    <a:pt x="1357" y="1693"/>
                    <a:pt x="1357" y="1693"/>
                    <a:pt x="1357" y="1693"/>
                  </a:cubicBezTo>
                  <a:cubicBezTo>
                    <a:pt x="1018" y="1515"/>
                    <a:pt x="848" y="1069"/>
                    <a:pt x="933" y="713"/>
                  </a:cubicBezTo>
                  <a:close/>
                </a:path>
              </a:pathLst>
            </a:cu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5" name="Freeform 17"/>
            <p:cNvSpPr>
              <a:spLocks/>
            </p:cNvSpPr>
            <p:nvPr/>
          </p:nvSpPr>
          <p:spPr bwMode="auto">
            <a:xfrm>
              <a:off x="5588000" y="4811713"/>
              <a:ext cx="992188" cy="195263"/>
            </a:xfrm>
            <a:custGeom>
              <a:avLst/>
              <a:gdLst>
                <a:gd name="T0" fmla="*/ 940493 w 1689"/>
                <a:gd name="T1" fmla="*/ 0 h 333"/>
                <a:gd name="T2" fmla="*/ 942256 w 1689"/>
                <a:gd name="T3" fmla="*/ 9968 h 333"/>
                <a:gd name="T4" fmla="*/ 444105 w 1689"/>
                <a:gd name="T5" fmla="*/ 158908 h 333"/>
                <a:gd name="T6" fmla="*/ 0 w 1689"/>
                <a:gd name="T7" fmla="*/ 77988 h 333"/>
                <a:gd name="T8" fmla="*/ 493451 w 1689"/>
                <a:gd name="T9" fmla="*/ 195263 h 333"/>
                <a:gd name="T10" fmla="*/ 992188 w 1689"/>
                <a:gd name="T11" fmla="*/ 59810 h 333"/>
                <a:gd name="T12" fmla="*/ 940493 w 1689"/>
                <a:gd name="T13" fmla="*/ 0 h 3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9" h="333">
                  <a:moveTo>
                    <a:pt x="1601" y="0"/>
                  </a:moveTo>
                  <a:cubicBezTo>
                    <a:pt x="1603" y="5"/>
                    <a:pt x="1604" y="11"/>
                    <a:pt x="1604" y="17"/>
                  </a:cubicBezTo>
                  <a:cubicBezTo>
                    <a:pt x="1604" y="157"/>
                    <a:pt x="1224" y="271"/>
                    <a:pt x="756" y="271"/>
                  </a:cubicBezTo>
                  <a:cubicBezTo>
                    <a:pt x="426" y="271"/>
                    <a:pt x="141" y="215"/>
                    <a:pt x="0" y="133"/>
                  </a:cubicBezTo>
                  <a:cubicBezTo>
                    <a:pt x="55" y="246"/>
                    <a:pt x="410" y="333"/>
                    <a:pt x="840" y="333"/>
                  </a:cubicBezTo>
                  <a:cubicBezTo>
                    <a:pt x="1309" y="333"/>
                    <a:pt x="1689" y="230"/>
                    <a:pt x="1689" y="102"/>
                  </a:cubicBezTo>
                  <a:cubicBezTo>
                    <a:pt x="1689" y="65"/>
                    <a:pt x="1657" y="30"/>
                    <a:pt x="1601" y="0"/>
                  </a:cubicBezTo>
                  <a:close/>
                </a:path>
              </a:pathLst>
            </a:custGeom>
            <a:solidFill>
              <a:srgbClr val="FDD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6" name="Freeform 18"/>
            <p:cNvSpPr>
              <a:spLocks/>
            </p:cNvSpPr>
            <p:nvPr/>
          </p:nvSpPr>
          <p:spPr bwMode="auto">
            <a:xfrm>
              <a:off x="5084763" y="2770188"/>
              <a:ext cx="1993900" cy="1639888"/>
            </a:xfrm>
            <a:custGeom>
              <a:avLst/>
              <a:gdLst>
                <a:gd name="T0" fmla="*/ 0 w 3395"/>
                <a:gd name="T1" fmla="*/ 0 h 2791"/>
                <a:gd name="T2" fmla="*/ 996656 w 3395"/>
                <a:gd name="T3" fmla="*/ 1639888 h 2791"/>
                <a:gd name="T4" fmla="*/ 1993900 w 3395"/>
                <a:gd name="T5" fmla="*/ 0 h 2791"/>
                <a:gd name="T6" fmla="*/ 0 w 3395"/>
                <a:gd name="T7" fmla="*/ 0 h 2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95" h="2791">
                  <a:moveTo>
                    <a:pt x="0" y="0"/>
                  </a:moveTo>
                  <a:cubicBezTo>
                    <a:pt x="0" y="0"/>
                    <a:pt x="226" y="2791"/>
                    <a:pt x="1697" y="2791"/>
                  </a:cubicBezTo>
                  <a:cubicBezTo>
                    <a:pt x="3018" y="2791"/>
                    <a:pt x="3395" y="0"/>
                    <a:pt x="3395" y="0"/>
                  </a:cubicBezTo>
                  <a:lnTo>
                    <a:pt x="0" y="0"/>
                  </a:lnTo>
                  <a:close/>
                </a:path>
              </a:pathLst>
            </a:custGeom>
            <a:solidFill>
              <a:srgbClr val="FDD0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7" name="Freeform 19"/>
            <p:cNvSpPr>
              <a:spLocks/>
            </p:cNvSpPr>
            <p:nvPr/>
          </p:nvSpPr>
          <p:spPr bwMode="auto">
            <a:xfrm>
              <a:off x="6537325" y="2801938"/>
              <a:ext cx="441325" cy="612775"/>
            </a:xfrm>
            <a:custGeom>
              <a:avLst/>
              <a:gdLst>
                <a:gd name="T0" fmla="*/ 322191 w 752"/>
                <a:gd name="T1" fmla="*/ 536472 h 1044"/>
                <a:gd name="T2" fmla="*/ 441325 w 752"/>
                <a:gd name="T3" fmla="*/ 0 h 1044"/>
                <a:gd name="T4" fmla="*/ 106810 w 752"/>
                <a:gd name="T5" fmla="*/ 0 h 1044"/>
                <a:gd name="T6" fmla="*/ 0 w 752"/>
                <a:gd name="T7" fmla="*/ 612775 h 1044"/>
                <a:gd name="T8" fmla="*/ 322191 w 752"/>
                <a:gd name="T9" fmla="*/ 536472 h 10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1044">
                  <a:moveTo>
                    <a:pt x="549" y="914"/>
                  </a:moveTo>
                  <a:cubicBezTo>
                    <a:pt x="696" y="417"/>
                    <a:pt x="752" y="0"/>
                    <a:pt x="752" y="0"/>
                  </a:cubicBezTo>
                  <a:cubicBezTo>
                    <a:pt x="182" y="0"/>
                    <a:pt x="182" y="0"/>
                    <a:pt x="182" y="0"/>
                  </a:cubicBezTo>
                  <a:cubicBezTo>
                    <a:pt x="163" y="190"/>
                    <a:pt x="114" y="604"/>
                    <a:pt x="0" y="1044"/>
                  </a:cubicBezTo>
                  <a:cubicBezTo>
                    <a:pt x="206" y="1007"/>
                    <a:pt x="393" y="963"/>
                    <a:pt x="549" y="914"/>
                  </a:cubicBezTo>
                  <a:close/>
                </a:path>
              </a:pathLst>
            </a:custGeom>
            <a:solidFill>
              <a:srgbClr val="FFDE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8" name="Freeform 20"/>
            <p:cNvSpPr>
              <a:spLocks/>
            </p:cNvSpPr>
            <p:nvPr/>
          </p:nvSpPr>
          <p:spPr bwMode="auto">
            <a:xfrm>
              <a:off x="5932488" y="3563938"/>
              <a:ext cx="850900" cy="735013"/>
            </a:xfrm>
            <a:custGeom>
              <a:avLst/>
              <a:gdLst>
                <a:gd name="T0" fmla="*/ 539881 w 1450"/>
                <a:gd name="T1" fmla="*/ 62867 h 1251"/>
                <a:gd name="T2" fmla="*/ 0 w 1450"/>
                <a:gd name="T3" fmla="*/ 719149 h 1251"/>
                <a:gd name="T4" fmla="*/ 136144 w 1450"/>
                <a:gd name="T5" fmla="*/ 735013 h 1251"/>
                <a:gd name="T6" fmla="*/ 850900 w 1450"/>
                <a:gd name="T7" fmla="*/ 0 h 1251"/>
                <a:gd name="T8" fmla="*/ 539881 w 1450"/>
                <a:gd name="T9" fmla="*/ 62867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 h="1251">
                  <a:moveTo>
                    <a:pt x="920" y="107"/>
                  </a:moveTo>
                  <a:cubicBezTo>
                    <a:pt x="738" y="628"/>
                    <a:pt x="451" y="1110"/>
                    <a:pt x="0" y="1224"/>
                  </a:cubicBezTo>
                  <a:cubicBezTo>
                    <a:pt x="73" y="1241"/>
                    <a:pt x="150" y="1251"/>
                    <a:pt x="232" y="1251"/>
                  </a:cubicBezTo>
                  <a:cubicBezTo>
                    <a:pt x="827" y="1251"/>
                    <a:pt x="1212" y="629"/>
                    <a:pt x="1450" y="0"/>
                  </a:cubicBezTo>
                  <a:cubicBezTo>
                    <a:pt x="1292" y="40"/>
                    <a:pt x="1113" y="77"/>
                    <a:pt x="920" y="107"/>
                  </a:cubicBezTo>
                  <a:close/>
                </a:path>
              </a:pathLst>
            </a:custGeom>
            <a:solidFill>
              <a:srgbClr val="FFDE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49" name="Oval 21"/>
            <p:cNvSpPr>
              <a:spLocks noChangeArrowheads="1"/>
            </p:cNvSpPr>
            <p:nvPr/>
          </p:nvSpPr>
          <p:spPr bwMode="auto">
            <a:xfrm>
              <a:off x="5084763" y="2505075"/>
              <a:ext cx="1993900" cy="531813"/>
            </a:xfrm>
            <a:prstGeom prst="ellipse">
              <a:avLst/>
            </a:pr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6650" name="Oval 22"/>
            <p:cNvSpPr>
              <a:spLocks noChangeArrowheads="1"/>
            </p:cNvSpPr>
            <p:nvPr/>
          </p:nvSpPr>
          <p:spPr bwMode="auto">
            <a:xfrm>
              <a:off x="5184775" y="2554288"/>
              <a:ext cx="1793875" cy="400050"/>
            </a:xfrm>
            <a:prstGeom prst="ellipse">
              <a:avLst/>
            </a:prstGeom>
            <a:solidFill>
              <a:srgbClr val="FDD07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6651" name="Freeform 23"/>
            <p:cNvSpPr>
              <a:spLocks/>
            </p:cNvSpPr>
            <p:nvPr/>
          </p:nvSpPr>
          <p:spPr bwMode="auto">
            <a:xfrm>
              <a:off x="5802313" y="3155950"/>
              <a:ext cx="627063" cy="596900"/>
            </a:xfrm>
            <a:custGeom>
              <a:avLst/>
              <a:gdLst>
                <a:gd name="T0" fmla="*/ 314325 w 395"/>
                <a:gd name="T1" fmla="*/ 0 h 376"/>
                <a:gd name="T2" fmla="*/ 407988 w 395"/>
                <a:gd name="T3" fmla="*/ 201613 h 376"/>
                <a:gd name="T4" fmla="*/ 627063 w 395"/>
                <a:gd name="T5" fmla="*/ 228600 h 376"/>
                <a:gd name="T6" fmla="*/ 466725 w 395"/>
                <a:gd name="T7" fmla="*/ 379413 h 376"/>
                <a:gd name="T8" fmla="*/ 508000 w 395"/>
                <a:gd name="T9" fmla="*/ 596900 h 376"/>
                <a:gd name="T10" fmla="*/ 314325 w 395"/>
                <a:gd name="T11" fmla="*/ 490538 h 376"/>
                <a:gd name="T12" fmla="*/ 120650 w 395"/>
                <a:gd name="T13" fmla="*/ 596900 h 376"/>
                <a:gd name="T14" fmla="*/ 161925 w 395"/>
                <a:gd name="T15" fmla="*/ 379413 h 376"/>
                <a:gd name="T16" fmla="*/ 0 w 395"/>
                <a:gd name="T17" fmla="*/ 228600 h 376"/>
                <a:gd name="T18" fmla="*/ 220663 w 395"/>
                <a:gd name="T19" fmla="*/ 201613 h 376"/>
                <a:gd name="T20" fmla="*/ 314325 w 395"/>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376">
                  <a:moveTo>
                    <a:pt x="198" y="0"/>
                  </a:moveTo>
                  <a:lnTo>
                    <a:pt x="257" y="127"/>
                  </a:lnTo>
                  <a:lnTo>
                    <a:pt x="395" y="144"/>
                  </a:lnTo>
                  <a:lnTo>
                    <a:pt x="294" y="239"/>
                  </a:lnTo>
                  <a:lnTo>
                    <a:pt x="320" y="376"/>
                  </a:lnTo>
                  <a:lnTo>
                    <a:pt x="198" y="309"/>
                  </a:lnTo>
                  <a:lnTo>
                    <a:pt x="76" y="376"/>
                  </a:lnTo>
                  <a:lnTo>
                    <a:pt x="102" y="239"/>
                  </a:lnTo>
                  <a:lnTo>
                    <a:pt x="0" y="144"/>
                  </a:lnTo>
                  <a:lnTo>
                    <a:pt x="139" y="127"/>
                  </a:lnTo>
                  <a:lnTo>
                    <a:pt x="198" y="0"/>
                  </a:lnTo>
                  <a:close/>
                </a:path>
              </a:pathLst>
            </a:cu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2" name="Freeform 24"/>
            <p:cNvSpPr>
              <a:spLocks/>
            </p:cNvSpPr>
            <p:nvPr/>
          </p:nvSpPr>
          <p:spPr bwMode="auto">
            <a:xfrm>
              <a:off x="5121275" y="4887913"/>
              <a:ext cx="539750" cy="334963"/>
            </a:xfrm>
            <a:custGeom>
              <a:avLst/>
              <a:gdLst>
                <a:gd name="T0" fmla="*/ 522169 w 921"/>
                <a:gd name="T1" fmla="*/ 65817 h 570"/>
                <a:gd name="T2" fmla="*/ 474113 w 921"/>
                <a:gd name="T3" fmla="*/ 178647 h 570"/>
                <a:gd name="T4" fmla="*/ 130689 w 921"/>
                <a:gd name="T5" fmla="*/ 317333 h 570"/>
                <a:gd name="T6" fmla="*/ 18167 w 921"/>
                <a:gd name="T7" fmla="*/ 269146 h 570"/>
                <a:gd name="T8" fmla="*/ 18167 w 921"/>
                <a:gd name="T9" fmla="*/ 269146 h 570"/>
                <a:gd name="T10" fmla="*/ 66223 w 921"/>
                <a:gd name="T11" fmla="*/ 156316 h 570"/>
                <a:gd name="T12" fmla="*/ 409647 w 921"/>
                <a:gd name="T13" fmla="*/ 17630 h 570"/>
                <a:gd name="T14" fmla="*/ 522169 w 921"/>
                <a:gd name="T15" fmla="*/ 65817 h 5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1" h="570">
                  <a:moveTo>
                    <a:pt x="891" y="112"/>
                  </a:moveTo>
                  <a:cubicBezTo>
                    <a:pt x="921" y="188"/>
                    <a:pt x="885" y="274"/>
                    <a:pt x="809" y="304"/>
                  </a:cubicBezTo>
                  <a:cubicBezTo>
                    <a:pt x="223" y="540"/>
                    <a:pt x="223" y="540"/>
                    <a:pt x="223" y="540"/>
                  </a:cubicBezTo>
                  <a:cubicBezTo>
                    <a:pt x="147" y="570"/>
                    <a:pt x="61" y="533"/>
                    <a:pt x="31" y="458"/>
                  </a:cubicBezTo>
                  <a:cubicBezTo>
                    <a:pt x="31" y="458"/>
                    <a:pt x="31" y="458"/>
                    <a:pt x="31" y="458"/>
                  </a:cubicBezTo>
                  <a:cubicBezTo>
                    <a:pt x="0" y="382"/>
                    <a:pt x="37" y="296"/>
                    <a:pt x="113" y="266"/>
                  </a:cubicBezTo>
                  <a:cubicBezTo>
                    <a:pt x="699" y="30"/>
                    <a:pt x="699" y="30"/>
                    <a:pt x="699" y="30"/>
                  </a:cubicBezTo>
                  <a:cubicBezTo>
                    <a:pt x="775" y="0"/>
                    <a:pt x="861" y="36"/>
                    <a:pt x="891" y="112"/>
                  </a:cubicBezTo>
                  <a:close/>
                </a:path>
              </a:pathLst>
            </a:custGeom>
            <a:solidFill>
              <a:srgbClr val="D59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3" name="Freeform 25"/>
            <p:cNvSpPr>
              <a:spLocks/>
            </p:cNvSpPr>
            <p:nvPr/>
          </p:nvSpPr>
          <p:spPr bwMode="auto">
            <a:xfrm>
              <a:off x="4906963" y="5032375"/>
              <a:ext cx="401638" cy="508000"/>
            </a:xfrm>
            <a:custGeom>
              <a:avLst/>
              <a:gdLst>
                <a:gd name="T0" fmla="*/ 350701 w 686"/>
                <a:gd name="T1" fmla="*/ 26489 h 863"/>
                <a:gd name="T2" fmla="*/ 374706 w 686"/>
                <a:gd name="T3" fmla="*/ 147161 h 863"/>
                <a:gd name="T4" fmla="*/ 170374 w 686"/>
                <a:gd name="T5" fmla="*/ 456788 h 863"/>
                <a:gd name="T6" fmla="*/ 50937 w 686"/>
                <a:gd name="T7" fmla="*/ 481511 h 863"/>
                <a:gd name="T8" fmla="*/ 50937 w 686"/>
                <a:gd name="T9" fmla="*/ 481511 h 863"/>
                <a:gd name="T10" fmla="*/ 26347 w 686"/>
                <a:gd name="T11" fmla="*/ 360839 h 863"/>
                <a:gd name="T12" fmla="*/ 230678 w 686"/>
                <a:gd name="T13" fmla="*/ 51212 h 863"/>
                <a:gd name="T14" fmla="*/ 350701 w 686"/>
                <a:gd name="T15" fmla="*/ 26489 h 8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6" h="863">
                  <a:moveTo>
                    <a:pt x="599" y="45"/>
                  </a:moveTo>
                  <a:cubicBezTo>
                    <a:pt x="667" y="90"/>
                    <a:pt x="686" y="182"/>
                    <a:pt x="640" y="250"/>
                  </a:cubicBezTo>
                  <a:cubicBezTo>
                    <a:pt x="291" y="776"/>
                    <a:pt x="291" y="776"/>
                    <a:pt x="291" y="776"/>
                  </a:cubicBezTo>
                  <a:cubicBezTo>
                    <a:pt x="246" y="844"/>
                    <a:pt x="155" y="863"/>
                    <a:pt x="87" y="818"/>
                  </a:cubicBezTo>
                  <a:cubicBezTo>
                    <a:pt x="87" y="818"/>
                    <a:pt x="87" y="818"/>
                    <a:pt x="87" y="818"/>
                  </a:cubicBezTo>
                  <a:cubicBezTo>
                    <a:pt x="19" y="773"/>
                    <a:pt x="0" y="681"/>
                    <a:pt x="45" y="613"/>
                  </a:cubicBezTo>
                  <a:cubicBezTo>
                    <a:pt x="394" y="87"/>
                    <a:pt x="394" y="87"/>
                    <a:pt x="394" y="87"/>
                  </a:cubicBezTo>
                  <a:cubicBezTo>
                    <a:pt x="439" y="19"/>
                    <a:pt x="531" y="0"/>
                    <a:pt x="599" y="45"/>
                  </a:cubicBezTo>
                  <a:close/>
                </a:path>
              </a:pathLst>
            </a:custGeom>
            <a:solidFill>
              <a:srgbClr val="D59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4" name="Freeform 26"/>
            <p:cNvSpPr>
              <a:spLocks/>
            </p:cNvSpPr>
            <p:nvPr/>
          </p:nvSpPr>
          <p:spPr bwMode="auto">
            <a:xfrm>
              <a:off x="4186238" y="5233988"/>
              <a:ext cx="1223963" cy="1576388"/>
            </a:xfrm>
            <a:custGeom>
              <a:avLst/>
              <a:gdLst>
                <a:gd name="T0" fmla="*/ 0 w 2084"/>
                <a:gd name="T1" fmla="*/ 1576388 h 2685"/>
                <a:gd name="T2" fmla="*/ 685983 w 2084"/>
                <a:gd name="T3" fmla="*/ 154997 h 2685"/>
                <a:gd name="T4" fmla="*/ 1194010 w 2084"/>
                <a:gd name="T5" fmla="*/ 0 h 2685"/>
                <a:gd name="T6" fmla="*/ 1223963 w 2084"/>
                <a:gd name="T7" fmla="*/ 167913 h 2685"/>
                <a:gd name="T8" fmla="*/ 883321 w 2084"/>
                <a:gd name="T9" fmla="*/ 305884 h 2685"/>
                <a:gd name="T10" fmla="*/ 1047769 w 2084"/>
                <a:gd name="T11" fmla="*/ 639949 h 2685"/>
                <a:gd name="T12" fmla="*/ 963195 w 2084"/>
                <a:gd name="T13" fmla="*/ 907671 h 2685"/>
                <a:gd name="T14" fmla="*/ 721222 w 2084"/>
                <a:gd name="T15" fmla="*/ 1186548 h 2685"/>
                <a:gd name="T16" fmla="*/ 657205 w 2084"/>
                <a:gd name="T17" fmla="*/ 1576388 h 2685"/>
                <a:gd name="T18" fmla="*/ 0 w 2084"/>
                <a:gd name="T19" fmla="*/ 1576388 h 26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4" h="2685">
                  <a:moveTo>
                    <a:pt x="0" y="2685"/>
                  </a:moveTo>
                  <a:cubicBezTo>
                    <a:pt x="1168" y="264"/>
                    <a:pt x="1168" y="264"/>
                    <a:pt x="1168" y="264"/>
                  </a:cubicBezTo>
                  <a:cubicBezTo>
                    <a:pt x="2033" y="0"/>
                    <a:pt x="2033" y="0"/>
                    <a:pt x="2033" y="0"/>
                  </a:cubicBezTo>
                  <a:cubicBezTo>
                    <a:pt x="2084" y="286"/>
                    <a:pt x="2084" y="286"/>
                    <a:pt x="2084" y="286"/>
                  </a:cubicBezTo>
                  <a:cubicBezTo>
                    <a:pt x="1504" y="521"/>
                    <a:pt x="1504" y="521"/>
                    <a:pt x="1504" y="521"/>
                  </a:cubicBezTo>
                  <a:cubicBezTo>
                    <a:pt x="1784" y="1090"/>
                    <a:pt x="1784" y="1090"/>
                    <a:pt x="1784" y="1090"/>
                  </a:cubicBezTo>
                  <a:cubicBezTo>
                    <a:pt x="1784" y="1090"/>
                    <a:pt x="1786" y="1247"/>
                    <a:pt x="1640" y="1546"/>
                  </a:cubicBezTo>
                  <a:cubicBezTo>
                    <a:pt x="1413" y="2013"/>
                    <a:pt x="1228" y="2021"/>
                    <a:pt x="1228" y="2021"/>
                  </a:cubicBezTo>
                  <a:cubicBezTo>
                    <a:pt x="1119" y="2685"/>
                    <a:pt x="1119" y="2685"/>
                    <a:pt x="1119" y="2685"/>
                  </a:cubicBezTo>
                  <a:lnTo>
                    <a:pt x="0" y="2685"/>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5" name="Freeform 27"/>
            <p:cNvSpPr>
              <a:spLocks/>
            </p:cNvSpPr>
            <p:nvPr/>
          </p:nvSpPr>
          <p:spPr bwMode="auto">
            <a:xfrm>
              <a:off x="5310188" y="5221288"/>
              <a:ext cx="554038" cy="250825"/>
            </a:xfrm>
            <a:custGeom>
              <a:avLst/>
              <a:gdLst>
                <a:gd name="T0" fmla="*/ 545795 w 941"/>
                <a:gd name="T1" fmla="*/ 172479 h 429"/>
                <a:gd name="T2" fmla="*/ 445114 w 941"/>
                <a:gd name="T3" fmla="*/ 242640 h 429"/>
                <a:gd name="T4" fmla="*/ 78896 w 941"/>
                <a:gd name="T5" fmla="*/ 178325 h 429"/>
                <a:gd name="T6" fmla="*/ 8243 w 941"/>
                <a:gd name="T7" fmla="*/ 78346 h 429"/>
                <a:gd name="T8" fmla="*/ 8243 w 941"/>
                <a:gd name="T9" fmla="*/ 78346 h 429"/>
                <a:gd name="T10" fmla="*/ 108924 w 941"/>
                <a:gd name="T11" fmla="*/ 8770 h 429"/>
                <a:gd name="T12" fmla="*/ 475142 w 941"/>
                <a:gd name="T13" fmla="*/ 72500 h 429"/>
                <a:gd name="T14" fmla="*/ 545795 w 941"/>
                <a:gd name="T15" fmla="*/ 172479 h 4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429">
                  <a:moveTo>
                    <a:pt x="927" y="295"/>
                  </a:moveTo>
                  <a:cubicBezTo>
                    <a:pt x="913" y="375"/>
                    <a:pt x="837" y="429"/>
                    <a:pt x="756" y="415"/>
                  </a:cubicBezTo>
                  <a:cubicBezTo>
                    <a:pt x="134" y="305"/>
                    <a:pt x="134" y="305"/>
                    <a:pt x="134" y="305"/>
                  </a:cubicBezTo>
                  <a:cubicBezTo>
                    <a:pt x="54" y="291"/>
                    <a:pt x="0" y="215"/>
                    <a:pt x="14" y="134"/>
                  </a:cubicBezTo>
                  <a:cubicBezTo>
                    <a:pt x="14" y="134"/>
                    <a:pt x="14" y="134"/>
                    <a:pt x="14" y="134"/>
                  </a:cubicBezTo>
                  <a:cubicBezTo>
                    <a:pt x="28" y="54"/>
                    <a:pt x="105" y="0"/>
                    <a:pt x="185" y="15"/>
                  </a:cubicBezTo>
                  <a:cubicBezTo>
                    <a:pt x="807" y="124"/>
                    <a:pt x="807" y="124"/>
                    <a:pt x="807" y="124"/>
                  </a:cubicBezTo>
                  <a:cubicBezTo>
                    <a:pt x="888" y="138"/>
                    <a:pt x="941" y="215"/>
                    <a:pt x="927" y="295"/>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6" name="Freeform 28"/>
            <p:cNvSpPr>
              <a:spLocks/>
            </p:cNvSpPr>
            <p:nvPr/>
          </p:nvSpPr>
          <p:spPr bwMode="auto">
            <a:xfrm>
              <a:off x="5310188" y="5429250"/>
              <a:ext cx="552450" cy="252413"/>
            </a:xfrm>
            <a:custGeom>
              <a:avLst/>
              <a:gdLst>
                <a:gd name="T0" fmla="*/ 543653 w 942"/>
                <a:gd name="T1" fmla="*/ 173976 h 428"/>
                <a:gd name="T2" fmla="*/ 443954 w 942"/>
                <a:gd name="T3" fmla="*/ 244157 h 428"/>
                <a:gd name="T4" fmla="*/ 78586 w 942"/>
                <a:gd name="T5" fmla="*/ 179874 h 428"/>
                <a:gd name="T6" fmla="*/ 8211 w 942"/>
                <a:gd name="T7" fmla="*/ 79027 h 428"/>
                <a:gd name="T8" fmla="*/ 8211 w 942"/>
                <a:gd name="T9" fmla="*/ 79027 h 428"/>
                <a:gd name="T10" fmla="*/ 108496 w 942"/>
                <a:gd name="T11" fmla="*/ 8257 h 428"/>
                <a:gd name="T12" fmla="*/ 473864 w 942"/>
                <a:gd name="T13" fmla="*/ 72539 h 428"/>
                <a:gd name="T14" fmla="*/ 543653 w 942"/>
                <a:gd name="T15" fmla="*/ 173976 h 4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2" h="428">
                  <a:moveTo>
                    <a:pt x="927" y="295"/>
                  </a:moveTo>
                  <a:cubicBezTo>
                    <a:pt x="913" y="375"/>
                    <a:pt x="837" y="428"/>
                    <a:pt x="757" y="414"/>
                  </a:cubicBezTo>
                  <a:cubicBezTo>
                    <a:pt x="134" y="305"/>
                    <a:pt x="134" y="305"/>
                    <a:pt x="134" y="305"/>
                  </a:cubicBezTo>
                  <a:cubicBezTo>
                    <a:pt x="54" y="291"/>
                    <a:pt x="0" y="214"/>
                    <a:pt x="14" y="134"/>
                  </a:cubicBezTo>
                  <a:cubicBezTo>
                    <a:pt x="14" y="134"/>
                    <a:pt x="14" y="134"/>
                    <a:pt x="14" y="134"/>
                  </a:cubicBezTo>
                  <a:cubicBezTo>
                    <a:pt x="29" y="54"/>
                    <a:pt x="105" y="0"/>
                    <a:pt x="185" y="14"/>
                  </a:cubicBezTo>
                  <a:cubicBezTo>
                    <a:pt x="808" y="123"/>
                    <a:pt x="808" y="123"/>
                    <a:pt x="808" y="123"/>
                  </a:cubicBezTo>
                  <a:cubicBezTo>
                    <a:pt x="888" y="138"/>
                    <a:pt x="942" y="214"/>
                    <a:pt x="927" y="295"/>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7" name="Freeform 29"/>
            <p:cNvSpPr>
              <a:spLocks/>
            </p:cNvSpPr>
            <p:nvPr/>
          </p:nvSpPr>
          <p:spPr bwMode="auto">
            <a:xfrm>
              <a:off x="5259388" y="5630863"/>
              <a:ext cx="482600" cy="239713"/>
            </a:xfrm>
            <a:custGeom>
              <a:avLst/>
              <a:gdLst>
                <a:gd name="T0" fmla="*/ 474391 w 823"/>
                <a:gd name="T1" fmla="*/ 160790 h 407"/>
                <a:gd name="T2" fmla="*/ 374118 w 823"/>
                <a:gd name="T3" fmla="*/ 231467 h 407"/>
                <a:gd name="T4" fmla="*/ 77990 w 823"/>
                <a:gd name="T5" fmla="*/ 179638 h 407"/>
                <a:gd name="T6" fmla="*/ 8209 w 823"/>
                <a:gd name="T7" fmla="*/ 78923 h 407"/>
                <a:gd name="T8" fmla="*/ 8209 w 823"/>
                <a:gd name="T9" fmla="*/ 78923 h 407"/>
                <a:gd name="T10" fmla="*/ 108482 w 823"/>
                <a:gd name="T11" fmla="*/ 8246 h 407"/>
                <a:gd name="T12" fmla="*/ 404024 w 823"/>
                <a:gd name="T13" fmla="*/ 60075 h 407"/>
                <a:gd name="T14" fmla="*/ 474391 w 823"/>
                <a:gd name="T15" fmla="*/ 160790 h 4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407">
                  <a:moveTo>
                    <a:pt x="809" y="273"/>
                  </a:moveTo>
                  <a:cubicBezTo>
                    <a:pt x="795" y="353"/>
                    <a:pt x="718" y="407"/>
                    <a:pt x="638" y="393"/>
                  </a:cubicBezTo>
                  <a:cubicBezTo>
                    <a:pt x="133" y="305"/>
                    <a:pt x="133" y="305"/>
                    <a:pt x="133" y="305"/>
                  </a:cubicBezTo>
                  <a:cubicBezTo>
                    <a:pt x="53" y="290"/>
                    <a:pt x="0" y="214"/>
                    <a:pt x="14" y="134"/>
                  </a:cubicBezTo>
                  <a:cubicBezTo>
                    <a:pt x="14" y="134"/>
                    <a:pt x="14" y="134"/>
                    <a:pt x="14" y="134"/>
                  </a:cubicBezTo>
                  <a:cubicBezTo>
                    <a:pt x="28" y="53"/>
                    <a:pt x="104" y="0"/>
                    <a:pt x="185" y="14"/>
                  </a:cubicBezTo>
                  <a:cubicBezTo>
                    <a:pt x="689" y="102"/>
                    <a:pt x="689" y="102"/>
                    <a:pt x="689" y="102"/>
                  </a:cubicBezTo>
                  <a:cubicBezTo>
                    <a:pt x="769" y="116"/>
                    <a:pt x="823" y="193"/>
                    <a:pt x="809" y="273"/>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8" name="Freeform 30"/>
            <p:cNvSpPr>
              <a:spLocks/>
            </p:cNvSpPr>
            <p:nvPr/>
          </p:nvSpPr>
          <p:spPr bwMode="auto">
            <a:xfrm>
              <a:off x="4926013" y="5437188"/>
              <a:ext cx="522288" cy="257175"/>
            </a:xfrm>
            <a:custGeom>
              <a:avLst/>
              <a:gdLst>
                <a:gd name="T0" fmla="*/ 0 w 329"/>
                <a:gd name="T1" fmla="*/ 15875 h 162"/>
                <a:gd name="T2" fmla="*/ 482600 w 329"/>
                <a:gd name="T3" fmla="*/ 0 h 162"/>
                <a:gd name="T4" fmla="*/ 522288 w 329"/>
                <a:gd name="T5" fmla="*/ 155575 h 162"/>
                <a:gd name="T6" fmla="*/ 79375 w 329"/>
                <a:gd name="T7" fmla="*/ 257175 h 162"/>
                <a:gd name="T8" fmla="*/ 0 w 329"/>
                <a:gd name="T9" fmla="*/ 15875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162">
                  <a:moveTo>
                    <a:pt x="0" y="10"/>
                  </a:moveTo>
                  <a:lnTo>
                    <a:pt x="304" y="0"/>
                  </a:lnTo>
                  <a:lnTo>
                    <a:pt x="329" y="98"/>
                  </a:lnTo>
                  <a:lnTo>
                    <a:pt x="50" y="162"/>
                  </a:lnTo>
                  <a:lnTo>
                    <a:pt x="0" y="10"/>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59" name="Freeform 31"/>
            <p:cNvSpPr>
              <a:spLocks/>
            </p:cNvSpPr>
            <p:nvPr/>
          </p:nvSpPr>
          <p:spPr bwMode="auto">
            <a:xfrm>
              <a:off x="4892675" y="5637213"/>
              <a:ext cx="509588" cy="388938"/>
            </a:xfrm>
            <a:custGeom>
              <a:avLst/>
              <a:gdLst>
                <a:gd name="T0" fmla="*/ 0 w 321"/>
                <a:gd name="T1" fmla="*/ 19050 h 245"/>
                <a:gd name="T2" fmla="*/ 466725 w 321"/>
                <a:gd name="T3" fmla="*/ 0 h 245"/>
                <a:gd name="T4" fmla="*/ 509588 w 321"/>
                <a:gd name="T5" fmla="*/ 149225 h 245"/>
                <a:gd name="T6" fmla="*/ 176213 w 321"/>
                <a:gd name="T7" fmla="*/ 388938 h 245"/>
                <a:gd name="T8" fmla="*/ 0 w 321"/>
                <a:gd name="T9" fmla="*/ 19050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1" h="245">
                  <a:moveTo>
                    <a:pt x="0" y="12"/>
                  </a:moveTo>
                  <a:lnTo>
                    <a:pt x="294" y="0"/>
                  </a:lnTo>
                  <a:lnTo>
                    <a:pt x="321" y="94"/>
                  </a:lnTo>
                  <a:lnTo>
                    <a:pt x="111" y="245"/>
                  </a:lnTo>
                  <a:lnTo>
                    <a:pt x="0" y="12"/>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0" name="Freeform 32"/>
            <p:cNvSpPr>
              <a:spLocks/>
            </p:cNvSpPr>
            <p:nvPr/>
          </p:nvSpPr>
          <p:spPr bwMode="auto">
            <a:xfrm>
              <a:off x="5697538" y="5302250"/>
              <a:ext cx="130175" cy="114300"/>
            </a:xfrm>
            <a:custGeom>
              <a:avLst/>
              <a:gdLst>
                <a:gd name="T0" fmla="*/ 126657 w 222"/>
                <a:gd name="T1" fmla="*/ 66235 h 195"/>
                <a:gd name="T2" fmla="*/ 73883 w 222"/>
                <a:gd name="T3" fmla="*/ 111369 h 195"/>
                <a:gd name="T4" fmla="*/ 25214 w 222"/>
                <a:gd name="T5" fmla="*/ 104922 h 195"/>
                <a:gd name="T6" fmla="*/ 38701 w 222"/>
                <a:gd name="T7" fmla="*/ 2931 h 195"/>
                <a:gd name="T8" fmla="*/ 87370 w 222"/>
                <a:gd name="T9" fmla="*/ 9378 h 195"/>
                <a:gd name="T10" fmla="*/ 126657 w 222"/>
                <a:gd name="T11" fmla="*/ 66235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195">
                  <a:moveTo>
                    <a:pt x="216" y="113"/>
                  </a:moveTo>
                  <a:cubicBezTo>
                    <a:pt x="209" y="161"/>
                    <a:pt x="169" y="195"/>
                    <a:pt x="126" y="190"/>
                  </a:cubicBezTo>
                  <a:cubicBezTo>
                    <a:pt x="43" y="179"/>
                    <a:pt x="43" y="179"/>
                    <a:pt x="43" y="179"/>
                  </a:cubicBezTo>
                  <a:cubicBezTo>
                    <a:pt x="0" y="173"/>
                    <a:pt x="23" y="0"/>
                    <a:pt x="66" y="5"/>
                  </a:cubicBezTo>
                  <a:cubicBezTo>
                    <a:pt x="149" y="16"/>
                    <a:pt x="149" y="16"/>
                    <a:pt x="149" y="16"/>
                  </a:cubicBezTo>
                  <a:cubicBezTo>
                    <a:pt x="192" y="22"/>
                    <a:pt x="222" y="65"/>
                    <a:pt x="216" y="113"/>
                  </a:cubicBez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1" name="Freeform 33"/>
            <p:cNvSpPr>
              <a:spLocks/>
            </p:cNvSpPr>
            <p:nvPr/>
          </p:nvSpPr>
          <p:spPr bwMode="auto">
            <a:xfrm>
              <a:off x="5473700" y="4914900"/>
              <a:ext cx="141288" cy="133350"/>
            </a:xfrm>
            <a:custGeom>
              <a:avLst/>
              <a:gdLst>
                <a:gd name="T0" fmla="*/ 130195 w 242"/>
                <a:gd name="T1" fmla="*/ 39359 h 227"/>
                <a:gd name="T2" fmla="*/ 107426 w 242"/>
                <a:gd name="T3" fmla="*/ 104565 h 227"/>
                <a:gd name="T4" fmla="*/ 62470 w 242"/>
                <a:gd name="T5" fmla="*/ 123363 h 227"/>
                <a:gd name="T6" fmla="*/ 23353 w 242"/>
                <a:gd name="T7" fmla="*/ 28197 h 227"/>
                <a:gd name="T8" fmla="*/ 68309 w 242"/>
                <a:gd name="T9" fmla="*/ 9399 h 227"/>
                <a:gd name="T10" fmla="*/ 130195 w 242"/>
                <a:gd name="T11" fmla="*/ 39359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 h="227">
                  <a:moveTo>
                    <a:pt x="223" y="67"/>
                  </a:moveTo>
                  <a:cubicBezTo>
                    <a:pt x="242" y="112"/>
                    <a:pt x="224" y="161"/>
                    <a:pt x="184" y="178"/>
                  </a:cubicBezTo>
                  <a:cubicBezTo>
                    <a:pt x="107" y="210"/>
                    <a:pt x="107" y="210"/>
                    <a:pt x="107" y="210"/>
                  </a:cubicBezTo>
                  <a:cubicBezTo>
                    <a:pt x="67" y="227"/>
                    <a:pt x="0" y="65"/>
                    <a:pt x="40" y="48"/>
                  </a:cubicBezTo>
                  <a:cubicBezTo>
                    <a:pt x="117" y="16"/>
                    <a:pt x="117" y="16"/>
                    <a:pt x="117" y="16"/>
                  </a:cubicBezTo>
                  <a:cubicBezTo>
                    <a:pt x="157" y="0"/>
                    <a:pt x="205" y="22"/>
                    <a:pt x="223" y="67"/>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2" name="Freeform 34"/>
            <p:cNvSpPr>
              <a:spLocks/>
            </p:cNvSpPr>
            <p:nvPr/>
          </p:nvSpPr>
          <p:spPr bwMode="auto">
            <a:xfrm>
              <a:off x="5686425" y="5508625"/>
              <a:ext cx="130175" cy="115888"/>
            </a:xfrm>
            <a:custGeom>
              <a:avLst/>
              <a:gdLst>
                <a:gd name="T0" fmla="*/ 126070 w 222"/>
                <a:gd name="T1" fmla="*/ 67404 h 196"/>
                <a:gd name="T2" fmla="*/ 73883 w 222"/>
                <a:gd name="T3" fmla="*/ 112340 h 196"/>
                <a:gd name="T4" fmla="*/ 25214 w 222"/>
                <a:gd name="T5" fmla="*/ 105836 h 196"/>
                <a:gd name="T6" fmla="*/ 38701 w 222"/>
                <a:gd name="T7" fmla="*/ 3548 h 196"/>
                <a:gd name="T8" fmla="*/ 87370 w 222"/>
                <a:gd name="T9" fmla="*/ 10052 h 196"/>
                <a:gd name="T10" fmla="*/ 126070 w 222"/>
                <a:gd name="T11" fmla="*/ 67404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196">
                  <a:moveTo>
                    <a:pt x="215" y="114"/>
                  </a:moveTo>
                  <a:cubicBezTo>
                    <a:pt x="209" y="161"/>
                    <a:pt x="169" y="196"/>
                    <a:pt x="126" y="190"/>
                  </a:cubicBezTo>
                  <a:cubicBezTo>
                    <a:pt x="43" y="179"/>
                    <a:pt x="43" y="179"/>
                    <a:pt x="43" y="179"/>
                  </a:cubicBezTo>
                  <a:cubicBezTo>
                    <a:pt x="0" y="174"/>
                    <a:pt x="23" y="0"/>
                    <a:pt x="66" y="6"/>
                  </a:cubicBezTo>
                  <a:cubicBezTo>
                    <a:pt x="149" y="17"/>
                    <a:pt x="149" y="17"/>
                    <a:pt x="149" y="17"/>
                  </a:cubicBezTo>
                  <a:cubicBezTo>
                    <a:pt x="192" y="22"/>
                    <a:pt x="222" y="66"/>
                    <a:pt x="215" y="114"/>
                  </a:cubicBez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3" name="Freeform 35"/>
            <p:cNvSpPr>
              <a:spLocks/>
            </p:cNvSpPr>
            <p:nvPr/>
          </p:nvSpPr>
          <p:spPr bwMode="auto">
            <a:xfrm>
              <a:off x="5580063" y="5703888"/>
              <a:ext cx="128588" cy="115888"/>
            </a:xfrm>
            <a:custGeom>
              <a:avLst/>
              <a:gdLst>
                <a:gd name="T0" fmla="*/ 125097 w 221"/>
                <a:gd name="T1" fmla="*/ 67404 h 196"/>
                <a:gd name="T2" fmla="*/ 73313 w 221"/>
                <a:gd name="T3" fmla="*/ 112340 h 196"/>
                <a:gd name="T4" fmla="*/ 25019 w 221"/>
                <a:gd name="T5" fmla="*/ 105836 h 196"/>
                <a:gd name="T6" fmla="*/ 37820 w 221"/>
                <a:gd name="T7" fmla="*/ 3548 h 196"/>
                <a:gd name="T8" fmla="*/ 86113 w 221"/>
                <a:gd name="T9" fmla="*/ 10052 h 196"/>
                <a:gd name="T10" fmla="*/ 125097 w 221"/>
                <a:gd name="T11" fmla="*/ 67404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196">
                  <a:moveTo>
                    <a:pt x="215" y="114"/>
                  </a:moveTo>
                  <a:cubicBezTo>
                    <a:pt x="209" y="162"/>
                    <a:pt x="169" y="196"/>
                    <a:pt x="126" y="190"/>
                  </a:cubicBezTo>
                  <a:cubicBezTo>
                    <a:pt x="43" y="179"/>
                    <a:pt x="43" y="179"/>
                    <a:pt x="43" y="179"/>
                  </a:cubicBezTo>
                  <a:cubicBezTo>
                    <a:pt x="0" y="174"/>
                    <a:pt x="22" y="0"/>
                    <a:pt x="65" y="6"/>
                  </a:cubicBezTo>
                  <a:cubicBezTo>
                    <a:pt x="148" y="17"/>
                    <a:pt x="148" y="17"/>
                    <a:pt x="148" y="17"/>
                  </a:cubicBezTo>
                  <a:cubicBezTo>
                    <a:pt x="192" y="22"/>
                    <a:pt x="221" y="66"/>
                    <a:pt x="215" y="114"/>
                  </a:cubicBez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4" name="Freeform 36"/>
            <p:cNvSpPr>
              <a:spLocks/>
            </p:cNvSpPr>
            <p:nvPr/>
          </p:nvSpPr>
          <p:spPr bwMode="auto">
            <a:xfrm>
              <a:off x="5157788" y="5075238"/>
              <a:ext cx="66675" cy="117475"/>
            </a:xfrm>
            <a:custGeom>
              <a:avLst/>
              <a:gdLst>
                <a:gd name="T0" fmla="*/ 64889 w 112"/>
                <a:gd name="T1" fmla="*/ 105262 h 202"/>
                <a:gd name="T2" fmla="*/ 61317 w 112"/>
                <a:gd name="T3" fmla="*/ 115730 h 202"/>
                <a:gd name="T4" fmla="*/ 61317 w 112"/>
                <a:gd name="T5" fmla="*/ 115730 h 202"/>
                <a:gd name="T6" fmla="*/ 51197 w 112"/>
                <a:gd name="T7" fmla="*/ 112241 h 202"/>
                <a:gd name="T8" fmla="*/ 1786 w 112"/>
                <a:gd name="T9" fmla="*/ 11631 h 202"/>
                <a:gd name="T10" fmla="*/ 5358 w 112"/>
                <a:gd name="T11" fmla="*/ 1745 h 202"/>
                <a:gd name="T12" fmla="*/ 5358 w 112"/>
                <a:gd name="T13" fmla="*/ 1745 h 202"/>
                <a:gd name="T14" fmla="*/ 15478 w 112"/>
                <a:gd name="T15" fmla="*/ 5234 h 202"/>
                <a:gd name="T16" fmla="*/ 64889 w 112"/>
                <a:gd name="T17" fmla="*/ 105262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 h="202">
                  <a:moveTo>
                    <a:pt x="109" y="181"/>
                  </a:moveTo>
                  <a:cubicBezTo>
                    <a:pt x="112" y="188"/>
                    <a:pt x="109" y="196"/>
                    <a:pt x="103" y="199"/>
                  </a:cubicBezTo>
                  <a:cubicBezTo>
                    <a:pt x="103" y="199"/>
                    <a:pt x="103" y="199"/>
                    <a:pt x="103" y="199"/>
                  </a:cubicBezTo>
                  <a:cubicBezTo>
                    <a:pt x="96" y="202"/>
                    <a:pt x="89" y="199"/>
                    <a:pt x="86" y="193"/>
                  </a:cubicBezTo>
                  <a:cubicBezTo>
                    <a:pt x="3" y="20"/>
                    <a:pt x="3" y="20"/>
                    <a:pt x="3" y="20"/>
                  </a:cubicBezTo>
                  <a:cubicBezTo>
                    <a:pt x="0" y="14"/>
                    <a:pt x="2" y="6"/>
                    <a:pt x="9" y="3"/>
                  </a:cubicBezTo>
                  <a:cubicBezTo>
                    <a:pt x="9" y="3"/>
                    <a:pt x="9" y="3"/>
                    <a:pt x="9" y="3"/>
                  </a:cubicBezTo>
                  <a:cubicBezTo>
                    <a:pt x="15" y="0"/>
                    <a:pt x="23" y="3"/>
                    <a:pt x="26" y="9"/>
                  </a:cubicBezTo>
                  <a:lnTo>
                    <a:pt x="109" y="181"/>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5" name="Freeform 37"/>
            <p:cNvSpPr>
              <a:spLocks/>
            </p:cNvSpPr>
            <p:nvPr/>
          </p:nvSpPr>
          <p:spPr bwMode="auto">
            <a:xfrm>
              <a:off x="5191125" y="5059363"/>
              <a:ext cx="47625" cy="80963"/>
            </a:xfrm>
            <a:custGeom>
              <a:avLst/>
              <a:gdLst>
                <a:gd name="T0" fmla="*/ 45839 w 80"/>
                <a:gd name="T1" fmla="*/ 68553 h 137"/>
                <a:gd name="T2" fmla="*/ 42267 w 80"/>
                <a:gd name="T3" fmla="*/ 79190 h 137"/>
                <a:gd name="T4" fmla="*/ 42267 w 80"/>
                <a:gd name="T5" fmla="*/ 79190 h 137"/>
                <a:gd name="T6" fmla="*/ 32147 w 80"/>
                <a:gd name="T7" fmla="*/ 75644 h 137"/>
                <a:gd name="T8" fmla="*/ 1786 w 80"/>
                <a:gd name="T9" fmla="*/ 12410 h 137"/>
                <a:gd name="T10" fmla="*/ 5358 w 80"/>
                <a:gd name="T11" fmla="*/ 2364 h 137"/>
                <a:gd name="T12" fmla="*/ 5358 w 80"/>
                <a:gd name="T13" fmla="*/ 2364 h 137"/>
                <a:gd name="T14" fmla="*/ 15478 w 80"/>
                <a:gd name="T15" fmla="*/ 5910 h 137"/>
                <a:gd name="T16" fmla="*/ 45839 w 80"/>
                <a:gd name="T17" fmla="*/ 68553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137">
                  <a:moveTo>
                    <a:pt x="77" y="116"/>
                  </a:moveTo>
                  <a:cubicBezTo>
                    <a:pt x="80" y="123"/>
                    <a:pt x="78" y="130"/>
                    <a:pt x="71" y="134"/>
                  </a:cubicBezTo>
                  <a:cubicBezTo>
                    <a:pt x="71" y="134"/>
                    <a:pt x="71" y="134"/>
                    <a:pt x="71" y="134"/>
                  </a:cubicBezTo>
                  <a:cubicBezTo>
                    <a:pt x="65" y="137"/>
                    <a:pt x="57" y="134"/>
                    <a:pt x="54" y="128"/>
                  </a:cubicBezTo>
                  <a:cubicBezTo>
                    <a:pt x="3" y="21"/>
                    <a:pt x="3" y="21"/>
                    <a:pt x="3" y="21"/>
                  </a:cubicBezTo>
                  <a:cubicBezTo>
                    <a:pt x="0" y="14"/>
                    <a:pt x="3" y="7"/>
                    <a:pt x="9" y="4"/>
                  </a:cubicBezTo>
                  <a:cubicBezTo>
                    <a:pt x="9" y="4"/>
                    <a:pt x="9" y="4"/>
                    <a:pt x="9" y="4"/>
                  </a:cubicBezTo>
                  <a:cubicBezTo>
                    <a:pt x="15" y="0"/>
                    <a:pt x="23" y="3"/>
                    <a:pt x="26" y="10"/>
                  </a:cubicBezTo>
                  <a:lnTo>
                    <a:pt x="77" y="116"/>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6" name="Freeform 38"/>
            <p:cNvSpPr>
              <a:spLocks/>
            </p:cNvSpPr>
            <p:nvPr/>
          </p:nvSpPr>
          <p:spPr bwMode="auto">
            <a:xfrm>
              <a:off x="5392738" y="5256213"/>
              <a:ext cx="22225" cy="85725"/>
            </a:xfrm>
            <a:custGeom>
              <a:avLst/>
              <a:gdLst>
                <a:gd name="T0" fmla="*/ 14446 w 40"/>
                <a:gd name="T1" fmla="*/ 78631 h 145"/>
                <a:gd name="T2" fmla="*/ 6668 w 40"/>
                <a:gd name="T3" fmla="*/ 85725 h 145"/>
                <a:gd name="T4" fmla="*/ 6668 w 40"/>
                <a:gd name="T5" fmla="*/ 85725 h 145"/>
                <a:gd name="T6" fmla="*/ 556 w 40"/>
                <a:gd name="T7" fmla="*/ 76857 h 145"/>
                <a:gd name="T8" fmla="*/ 7223 w 40"/>
                <a:gd name="T9" fmla="*/ 7686 h 145"/>
                <a:gd name="T10" fmla="*/ 15558 w 40"/>
                <a:gd name="T11" fmla="*/ 591 h 145"/>
                <a:gd name="T12" fmla="*/ 15558 w 40"/>
                <a:gd name="T13" fmla="*/ 591 h 145"/>
                <a:gd name="T14" fmla="*/ 21669 w 40"/>
                <a:gd name="T15" fmla="*/ 9459 h 145"/>
                <a:gd name="T16" fmla="*/ 14446 w 40"/>
                <a:gd name="T17" fmla="*/ 78631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45">
                  <a:moveTo>
                    <a:pt x="26" y="133"/>
                  </a:moveTo>
                  <a:cubicBezTo>
                    <a:pt x="26" y="140"/>
                    <a:pt x="19" y="145"/>
                    <a:pt x="12" y="145"/>
                  </a:cubicBezTo>
                  <a:cubicBezTo>
                    <a:pt x="12" y="145"/>
                    <a:pt x="12" y="145"/>
                    <a:pt x="12" y="145"/>
                  </a:cubicBezTo>
                  <a:cubicBezTo>
                    <a:pt x="5" y="144"/>
                    <a:pt x="0" y="137"/>
                    <a:pt x="1" y="130"/>
                  </a:cubicBezTo>
                  <a:cubicBezTo>
                    <a:pt x="13" y="13"/>
                    <a:pt x="13" y="13"/>
                    <a:pt x="13" y="13"/>
                  </a:cubicBezTo>
                  <a:cubicBezTo>
                    <a:pt x="14" y="6"/>
                    <a:pt x="21" y="0"/>
                    <a:pt x="28" y="1"/>
                  </a:cubicBezTo>
                  <a:cubicBezTo>
                    <a:pt x="28" y="1"/>
                    <a:pt x="28" y="1"/>
                    <a:pt x="28" y="1"/>
                  </a:cubicBezTo>
                  <a:cubicBezTo>
                    <a:pt x="35" y="2"/>
                    <a:pt x="40" y="8"/>
                    <a:pt x="39" y="16"/>
                  </a:cubicBezTo>
                  <a:lnTo>
                    <a:pt x="26" y="133"/>
                  </a:ln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7" name="Freeform 39"/>
            <p:cNvSpPr>
              <a:spLocks/>
            </p:cNvSpPr>
            <p:nvPr/>
          </p:nvSpPr>
          <p:spPr bwMode="auto">
            <a:xfrm>
              <a:off x="5367338" y="5464175"/>
              <a:ext cx="23813" cy="84138"/>
            </a:xfrm>
            <a:custGeom>
              <a:avLst/>
              <a:gdLst>
                <a:gd name="T0" fmla="*/ 16074 w 40"/>
                <a:gd name="T1" fmla="*/ 77175 h 145"/>
                <a:gd name="T2" fmla="*/ 7739 w 40"/>
                <a:gd name="T3" fmla="*/ 83558 h 145"/>
                <a:gd name="T4" fmla="*/ 7739 w 40"/>
                <a:gd name="T5" fmla="*/ 83558 h 145"/>
                <a:gd name="T6" fmla="*/ 595 w 40"/>
                <a:gd name="T7" fmla="*/ 75434 h 145"/>
                <a:gd name="T8" fmla="*/ 8335 w 40"/>
                <a:gd name="T9" fmla="*/ 6963 h 145"/>
                <a:gd name="T10" fmla="*/ 16669 w 40"/>
                <a:gd name="T11" fmla="*/ 580 h 145"/>
                <a:gd name="T12" fmla="*/ 16669 w 40"/>
                <a:gd name="T13" fmla="*/ 580 h 145"/>
                <a:gd name="T14" fmla="*/ 23813 w 40"/>
                <a:gd name="T15" fmla="*/ 8704 h 145"/>
                <a:gd name="T16" fmla="*/ 16074 w 40"/>
                <a:gd name="T17" fmla="*/ 77175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45">
                  <a:moveTo>
                    <a:pt x="27" y="133"/>
                  </a:moveTo>
                  <a:cubicBezTo>
                    <a:pt x="26" y="140"/>
                    <a:pt x="20" y="145"/>
                    <a:pt x="13" y="144"/>
                  </a:cubicBezTo>
                  <a:cubicBezTo>
                    <a:pt x="13" y="144"/>
                    <a:pt x="13" y="144"/>
                    <a:pt x="13" y="144"/>
                  </a:cubicBezTo>
                  <a:cubicBezTo>
                    <a:pt x="6" y="143"/>
                    <a:pt x="0" y="137"/>
                    <a:pt x="1" y="130"/>
                  </a:cubicBezTo>
                  <a:cubicBezTo>
                    <a:pt x="14" y="12"/>
                    <a:pt x="14" y="12"/>
                    <a:pt x="14" y="12"/>
                  </a:cubicBezTo>
                  <a:cubicBezTo>
                    <a:pt x="15" y="5"/>
                    <a:pt x="21" y="0"/>
                    <a:pt x="28" y="1"/>
                  </a:cubicBezTo>
                  <a:cubicBezTo>
                    <a:pt x="28" y="1"/>
                    <a:pt x="28" y="1"/>
                    <a:pt x="28" y="1"/>
                  </a:cubicBezTo>
                  <a:cubicBezTo>
                    <a:pt x="35" y="1"/>
                    <a:pt x="40" y="8"/>
                    <a:pt x="40" y="15"/>
                  </a:cubicBezTo>
                  <a:lnTo>
                    <a:pt x="27" y="133"/>
                  </a:ln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8" name="Freeform 40"/>
            <p:cNvSpPr>
              <a:spLocks/>
            </p:cNvSpPr>
            <p:nvPr/>
          </p:nvSpPr>
          <p:spPr bwMode="auto">
            <a:xfrm>
              <a:off x="6459538" y="4887913"/>
              <a:ext cx="541338" cy="334963"/>
            </a:xfrm>
            <a:custGeom>
              <a:avLst/>
              <a:gdLst>
                <a:gd name="T0" fmla="*/ 18221 w 921"/>
                <a:gd name="T1" fmla="*/ 65817 h 570"/>
                <a:gd name="T2" fmla="*/ 65830 w 921"/>
                <a:gd name="T3" fmla="*/ 178647 h 570"/>
                <a:gd name="T4" fmla="*/ 410853 w 921"/>
                <a:gd name="T5" fmla="*/ 317333 h 570"/>
                <a:gd name="T6" fmla="*/ 523705 w 921"/>
                <a:gd name="T7" fmla="*/ 269146 h 570"/>
                <a:gd name="T8" fmla="*/ 523705 w 921"/>
                <a:gd name="T9" fmla="*/ 269146 h 570"/>
                <a:gd name="T10" fmla="*/ 475508 w 921"/>
                <a:gd name="T11" fmla="*/ 156316 h 570"/>
                <a:gd name="T12" fmla="*/ 131073 w 921"/>
                <a:gd name="T13" fmla="*/ 17630 h 570"/>
                <a:gd name="T14" fmla="*/ 18221 w 921"/>
                <a:gd name="T15" fmla="*/ 65817 h 5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1" h="570">
                  <a:moveTo>
                    <a:pt x="31" y="112"/>
                  </a:moveTo>
                  <a:cubicBezTo>
                    <a:pt x="0" y="188"/>
                    <a:pt x="37" y="274"/>
                    <a:pt x="112" y="304"/>
                  </a:cubicBezTo>
                  <a:cubicBezTo>
                    <a:pt x="699" y="540"/>
                    <a:pt x="699" y="540"/>
                    <a:pt x="699" y="540"/>
                  </a:cubicBezTo>
                  <a:cubicBezTo>
                    <a:pt x="774" y="570"/>
                    <a:pt x="860" y="533"/>
                    <a:pt x="891" y="458"/>
                  </a:cubicBezTo>
                  <a:cubicBezTo>
                    <a:pt x="891" y="458"/>
                    <a:pt x="891" y="458"/>
                    <a:pt x="891" y="458"/>
                  </a:cubicBezTo>
                  <a:cubicBezTo>
                    <a:pt x="921" y="382"/>
                    <a:pt x="884" y="296"/>
                    <a:pt x="809" y="266"/>
                  </a:cubicBezTo>
                  <a:cubicBezTo>
                    <a:pt x="223" y="30"/>
                    <a:pt x="223" y="30"/>
                    <a:pt x="223" y="30"/>
                  </a:cubicBezTo>
                  <a:cubicBezTo>
                    <a:pt x="147" y="0"/>
                    <a:pt x="61" y="36"/>
                    <a:pt x="31" y="112"/>
                  </a:cubicBezTo>
                  <a:close/>
                </a:path>
              </a:pathLst>
            </a:custGeom>
            <a:solidFill>
              <a:srgbClr val="D59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69" name="Freeform 41"/>
            <p:cNvSpPr>
              <a:spLocks/>
            </p:cNvSpPr>
            <p:nvPr/>
          </p:nvSpPr>
          <p:spPr bwMode="auto">
            <a:xfrm>
              <a:off x="6811963" y="5032375"/>
              <a:ext cx="403225" cy="508000"/>
            </a:xfrm>
            <a:custGeom>
              <a:avLst/>
              <a:gdLst>
                <a:gd name="T0" fmla="*/ 50624 w 685"/>
                <a:gd name="T1" fmla="*/ 26489 h 863"/>
                <a:gd name="T2" fmla="*/ 26489 w 685"/>
                <a:gd name="T3" fmla="*/ 147161 h 863"/>
                <a:gd name="T4" fmla="*/ 231928 w 685"/>
                <a:gd name="T5" fmla="*/ 456788 h 863"/>
                <a:gd name="T6" fmla="*/ 352601 w 685"/>
                <a:gd name="T7" fmla="*/ 481511 h 863"/>
                <a:gd name="T8" fmla="*/ 352601 w 685"/>
                <a:gd name="T9" fmla="*/ 481511 h 863"/>
                <a:gd name="T10" fmla="*/ 376736 w 685"/>
                <a:gd name="T11" fmla="*/ 360839 h 863"/>
                <a:gd name="T12" fmla="*/ 171297 w 685"/>
                <a:gd name="T13" fmla="*/ 51212 h 863"/>
                <a:gd name="T14" fmla="*/ 50624 w 685"/>
                <a:gd name="T15" fmla="*/ 26489 h 8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5" h="863">
                  <a:moveTo>
                    <a:pt x="86" y="45"/>
                  </a:moveTo>
                  <a:cubicBezTo>
                    <a:pt x="18" y="90"/>
                    <a:pt x="0" y="182"/>
                    <a:pt x="45" y="250"/>
                  </a:cubicBezTo>
                  <a:cubicBezTo>
                    <a:pt x="394" y="776"/>
                    <a:pt x="394" y="776"/>
                    <a:pt x="394" y="776"/>
                  </a:cubicBezTo>
                  <a:cubicBezTo>
                    <a:pt x="439" y="844"/>
                    <a:pt x="531" y="863"/>
                    <a:pt x="599" y="818"/>
                  </a:cubicBezTo>
                  <a:cubicBezTo>
                    <a:pt x="599" y="818"/>
                    <a:pt x="599" y="818"/>
                    <a:pt x="599" y="818"/>
                  </a:cubicBezTo>
                  <a:cubicBezTo>
                    <a:pt x="667" y="773"/>
                    <a:pt x="685" y="681"/>
                    <a:pt x="640" y="613"/>
                  </a:cubicBezTo>
                  <a:cubicBezTo>
                    <a:pt x="291" y="87"/>
                    <a:pt x="291" y="87"/>
                    <a:pt x="291" y="87"/>
                  </a:cubicBezTo>
                  <a:cubicBezTo>
                    <a:pt x="246" y="19"/>
                    <a:pt x="154" y="0"/>
                    <a:pt x="86" y="45"/>
                  </a:cubicBezTo>
                  <a:close/>
                </a:path>
              </a:pathLst>
            </a:custGeom>
            <a:solidFill>
              <a:srgbClr val="D59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0" name="Freeform 42"/>
            <p:cNvSpPr>
              <a:spLocks/>
            </p:cNvSpPr>
            <p:nvPr/>
          </p:nvSpPr>
          <p:spPr bwMode="auto">
            <a:xfrm>
              <a:off x="6710363" y="5233988"/>
              <a:ext cx="1214438" cy="1520825"/>
            </a:xfrm>
            <a:custGeom>
              <a:avLst/>
              <a:gdLst>
                <a:gd name="T0" fmla="*/ 1214438 w 2066"/>
                <a:gd name="T1" fmla="*/ 1520825 h 2589"/>
                <a:gd name="T2" fmla="*/ 537856 w 2066"/>
                <a:gd name="T3" fmla="*/ 155078 h 2589"/>
                <a:gd name="T4" fmla="*/ 29979 w 2066"/>
                <a:gd name="T5" fmla="*/ 0 h 2589"/>
                <a:gd name="T6" fmla="*/ 0 w 2066"/>
                <a:gd name="T7" fmla="*/ 168002 h 2589"/>
                <a:gd name="T8" fmla="*/ 340348 w 2066"/>
                <a:gd name="T9" fmla="*/ 306045 h 2589"/>
                <a:gd name="T10" fmla="*/ 175758 w 2066"/>
                <a:gd name="T11" fmla="*/ 640286 h 2589"/>
                <a:gd name="T12" fmla="*/ 260405 w 2066"/>
                <a:gd name="T13" fmla="*/ 908148 h 2589"/>
                <a:gd name="T14" fmla="*/ 502587 w 2066"/>
                <a:gd name="T15" fmla="*/ 1187172 h 2589"/>
                <a:gd name="T16" fmla="*/ 585470 w 2066"/>
                <a:gd name="T17" fmla="*/ 1520825 h 2589"/>
                <a:gd name="T18" fmla="*/ 1214438 w 2066"/>
                <a:gd name="T19" fmla="*/ 1520825 h 25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6" h="2589">
                  <a:moveTo>
                    <a:pt x="2066" y="2589"/>
                  </a:moveTo>
                  <a:cubicBezTo>
                    <a:pt x="915" y="264"/>
                    <a:pt x="915" y="264"/>
                    <a:pt x="915" y="264"/>
                  </a:cubicBezTo>
                  <a:cubicBezTo>
                    <a:pt x="51" y="0"/>
                    <a:pt x="51" y="0"/>
                    <a:pt x="51" y="0"/>
                  </a:cubicBezTo>
                  <a:cubicBezTo>
                    <a:pt x="0" y="286"/>
                    <a:pt x="0" y="286"/>
                    <a:pt x="0" y="286"/>
                  </a:cubicBezTo>
                  <a:cubicBezTo>
                    <a:pt x="579" y="521"/>
                    <a:pt x="579" y="521"/>
                    <a:pt x="579" y="521"/>
                  </a:cubicBezTo>
                  <a:cubicBezTo>
                    <a:pt x="299" y="1090"/>
                    <a:pt x="299" y="1090"/>
                    <a:pt x="299" y="1090"/>
                  </a:cubicBezTo>
                  <a:cubicBezTo>
                    <a:pt x="299" y="1090"/>
                    <a:pt x="297" y="1247"/>
                    <a:pt x="443" y="1546"/>
                  </a:cubicBezTo>
                  <a:cubicBezTo>
                    <a:pt x="670" y="2013"/>
                    <a:pt x="855" y="2021"/>
                    <a:pt x="855" y="2021"/>
                  </a:cubicBezTo>
                  <a:cubicBezTo>
                    <a:pt x="996" y="2589"/>
                    <a:pt x="996" y="2589"/>
                    <a:pt x="996" y="2589"/>
                  </a:cubicBezTo>
                  <a:lnTo>
                    <a:pt x="2066" y="2589"/>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1" name="Freeform 43"/>
            <p:cNvSpPr>
              <a:spLocks/>
            </p:cNvSpPr>
            <p:nvPr/>
          </p:nvSpPr>
          <p:spPr bwMode="auto">
            <a:xfrm>
              <a:off x="6257925" y="5221288"/>
              <a:ext cx="552450" cy="250825"/>
            </a:xfrm>
            <a:custGeom>
              <a:avLst/>
              <a:gdLst>
                <a:gd name="T0" fmla="*/ 8219 w 941"/>
                <a:gd name="T1" fmla="*/ 172479 h 429"/>
                <a:gd name="T2" fmla="*/ 108611 w 941"/>
                <a:gd name="T3" fmla="*/ 242640 h 429"/>
                <a:gd name="T4" fmla="*/ 473780 w 941"/>
                <a:gd name="T5" fmla="*/ 178325 h 429"/>
                <a:gd name="T6" fmla="*/ 544231 w 941"/>
                <a:gd name="T7" fmla="*/ 78346 h 429"/>
                <a:gd name="T8" fmla="*/ 544231 w 941"/>
                <a:gd name="T9" fmla="*/ 78346 h 429"/>
                <a:gd name="T10" fmla="*/ 443839 w 941"/>
                <a:gd name="T11" fmla="*/ 8770 h 429"/>
                <a:gd name="T12" fmla="*/ 78670 w 941"/>
                <a:gd name="T13" fmla="*/ 72500 h 429"/>
                <a:gd name="T14" fmla="*/ 8219 w 941"/>
                <a:gd name="T15" fmla="*/ 172479 h 4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429">
                  <a:moveTo>
                    <a:pt x="14" y="295"/>
                  </a:moveTo>
                  <a:cubicBezTo>
                    <a:pt x="28" y="375"/>
                    <a:pt x="105" y="429"/>
                    <a:pt x="185" y="415"/>
                  </a:cubicBezTo>
                  <a:cubicBezTo>
                    <a:pt x="807" y="305"/>
                    <a:pt x="807" y="305"/>
                    <a:pt x="807" y="305"/>
                  </a:cubicBezTo>
                  <a:cubicBezTo>
                    <a:pt x="888" y="291"/>
                    <a:pt x="941" y="215"/>
                    <a:pt x="927" y="134"/>
                  </a:cubicBezTo>
                  <a:cubicBezTo>
                    <a:pt x="927" y="134"/>
                    <a:pt x="927" y="134"/>
                    <a:pt x="927" y="134"/>
                  </a:cubicBezTo>
                  <a:cubicBezTo>
                    <a:pt x="913" y="54"/>
                    <a:pt x="837" y="0"/>
                    <a:pt x="756" y="15"/>
                  </a:cubicBezTo>
                  <a:cubicBezTo>
                    <a:pt x="134" y="124"/>
                    <a:pt x="134" y="124"/>
                    <a:pt x="134" y="124"/>
                  </a:cubicBezTo>
                  <a:cubicBezTo>
                    <a:pt x="54" y="138"/>
                    <a:pt x="0" y="215"/>
                    <a:pt x="14" y="295"/>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2" name="Freeform 44"/>
            <p:cNvSpPr>
              <a:spLocks/>
            </p:cNvSpPr>
            <p:nvPr/>
          </p:nvSpPr>
          <p:spPr bwMode="auto">
            <a:xfrm>
              <a:off x="6257925" y="5429250"/>
              <a:ext cx="554038" cy="252413"/>
            </a:xfrm>
            <a:custGeom>
              <a:avLst/>
              <a:gdLst>
                <a:gd name="T0" fmla="*/ 8243 w 941"/>
                <a:gd name="T1" fmla="*/ 173976 h 428"/>
                <a:gd name="T2" fmla="*/ 108924 w 941"/>
                <a:gd name="T3" fmla="*/ 244157 h 428"/>
                <a:gd name="T4" fmla="*/ 475142 w 941"/>
                <a:gd name="T5" fmla="*/ 179874 h 428"/>
                <a:gd name="T6" fmla="*/ 545795 w 941"/>
                <a:gd name="T7" fmla="*/ 79027 h 428"/>
                <a:gd name="T8" fmla="*/ 545795 w 941"/>
                <a:gd name="T9" fmla="*/ 79027 h 428"/>
                <a:gd name="T10" fmla="*/ 445114 w 941"/>
                <a:gd name="T11" fmla="*/ 8257 h 428"/>
                <a:gd name="T12" fmla="*/ 78896 w 941"/>
                <a:gd name="T13" fmla="*/ 72539 h 428"/>
                <a:gd name="T14" fmla="*/ 8243 w 941"/>
                <a:gd name="T15" fmla="*/ 173976 h 4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428">
                  <a:moveTo>
                    <a:pt x="14" y="295"/>
                  </a:moveTo>
                  <a:cubicBezTo>
                    <a:pt x="28" y="375"/>
                    <a:pt x="105" y="428"/>
                    <a:pt x="185" y="414"/>
                  </a:cubicBezTo>
                  <a:cubicBezTo>
                    <a:pt x="807" y="305"/>
                    <a:pt x="807" y="305"/>
                    <a:pt x="807" y="305"/>
                  </a:cubicBezTo>
                  <a:cubicBezTo>
                    <a:pt x="887" y="291"/>
                    <a:pt x="941" y="214"/>
                    <a:pt x="927" y="134"/>
                  </a:cubicBezTo>
                  <a:cubicBezTo>
                    <a:pt x="927" y="134"/>
                    <a:pt x="927" y="134"/>
                    <a:pt x="927" y="134"/>
                  </a:cubicBezTo>
                  <a:cubicBezTo>
                    <a:pt x="913" y="54"/>
                    <a:pt x="836" y="0"/>
                    <a:pt x="756" y="14"/>
                  </a:cubicBezTo>
                  <a:cubicBezTo>
                    <a:pt x="134" y="123"/>
                    <a:pt x="134" y="123"/>
                    <a:pt x="134" y="123"/>
                  </a:cubicBezTo>
                  <a:cubicBezTo>
                    <a:pt x="53" y="138"/>
                    <a:pt x="0" y="214"/>
                    <a:pt x="14" y="295"/>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3" name="Freeform 45"/>
            <p:cNvSpPr>
              <a:spLocks/>
            </p:cNvSpPr>
            <p:nvPr/>
          </p:nvSpPr>
          <p:spPr bwMode="auto">
            <a:xfrm>
              <a:off x="6378575" y="5630863"/>
              <a:ext cx="484188" cy="239713"/>
            </a:xfrm>
            <a:custGeom>
              <a:avLst/>
              <a:gdLst>
                <a:gd name="T0" fmla="*/ 8236 w 823"/>
                <a:gd name="T1" fmla="*/ 160790 h 407"/>
                <a:gd name="T2" fmla="*/ 108839 w 823"/>
                <a:gd name="T3" fmla="*/ 231467 h 407"/>
                <a:gd name="T4" fmla="*/ 405353 w 823"/>
                <a:gd name="T5" fmla="*/ 179638 h 407"/>
                <a:gd name="T6" fmla="*/ 475952 w 823"/>
                <a:gd name="T7" fmla="*/ 78923 h 407"/>
                <a:gd name="T8" fmla="*/ 475952 w 823"/>
                <a:gd name="T9" fmla="*/ 78923 h 407"/>
                <a:gd name="T10" fmla="*/ 375349 w 823"/>
                <a:gd name="T11" fmla="*/ 8246 h 407"/>
                <a:gd name="T12" fmla="*/ 78835 w 823"/>
                <a:gd name="T13" fmla="*/ 60075 h 407"/>
                <a:gd name="T14" fmla="*/ 8236 w 823"/>
                <a:gd name="T15" fmla="*/ 160790 h 4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407">
                  <a:moveTo>
                    <a:pt x="14" y="273"/>
                  </a:moveTo>
                  <a:cubicBezTo>
                    <a:pt x="28" y="353"/>
                    <a:pt x="104" y="407"/>
                    <a:pt x="185" y="393"/>
                  </a:cubicBezTo>
                  <a:cubicBezTo>
                    <a:pt x="689" y="305"/>
                    <a:pt x="689" y="305"/>
                    <a:pt x="689" y="305"/>
                  </a:cubicBezTo>
                  <a:cubicBezTo>
                    <a:pt x="769" y="290"/>
                    <a:pt x="823" y="214"/>
                    <a:pt x="809" y="134"/>
                  </a:cubicBezTo>
                  <a:cubicBezTo>
                    <a:pt x="809" y="134"/>
                    <a:pt x="809" y="134"/>
                    <a:pt x="809" y="134"/>
                  </a:cubicBezTo>
                  <a:cubicBezTo>
                    <a:pt x="795" y="53"/>
                    <a:pt x="718" y="0"/>
                    <a:pt x="638" y="14"/>
                  </a:cubicBezTo>
                  <a:cubicBezTo>
                    <a:pt x="134" y="102"/>
                    <a:pt x="134" y="102"/>
                    <a:pt x="134" y="102"/>
                  </a:cubicBezTo>
                  <a:cubicBezTo>
                    <a:pt x="53" y="116"/>
                    <a:pt x="0" y="193"/>
                    <a:pt x="14" y="273"/>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4" name="Freeform 46"/>
            <p:cNvSpPr>
              <a:spLocks/>
            </p:cNvSpPr>
            <p:nvPr/>
          </p:nvSpPr>
          <p:spPr bwMode="auto">
            <a:xfrm>
              <a:off x="6673850" y="5437188"/>
              <a:ext cx="520700" cy="257175"/>
            </a:xfrm>
            <a:custGeom>
              <a:avLst/>
              <a:gdLst>
                <a:gd name="T0" fmla="*/ 520700 w 328"/>
                <a:gd name="T1" fmla="*/ 15875 h 162"/>
                <a:gd name="T2" fmla="*/ 38100 w 328"/>
                <a:gd name="T3" fmla="*/ 0 h 162"/>
                <a:gd name="T4" fmla="*/ 0 w 328"/>
                <a:gd name="T5" fmla="*/ 155575 h 162"/>
                <a:gd name="T6" fmla="*/ 442913 w 328"/>
                <a:gd name="T7" fmla="*/ 257175 h 162"/>
                <a:gd name="T8" fmla="*/ 520700 w 328"/>
                <a:gd name="T9" fmla="*/ 15875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62">
                  <a:moveTo>
                    <a:pt x="328" y="10"/>
                  </a:moveTo>
                  <a:lnTo>
                    <a:pt x="24" y="0"/>
                  </a:lnTo>
                  <a:lnTo>
                    <a:pt x="0" y="98"/>
                  </a:lnTo>
                  <a:lnTo>
                    <a:pt x="279" y="162"/>
                  </a:lnTo>
                  <a:lnTo>
                    <a:pt x="328" y="10"/>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5" name="Freeform 47"/>
            <p:cNvSpPr>
              <a:spLocks/>
            </p:cNvSpPr>
            <p:nvPr/>
          </p:nvSpPr>
          <p:spPr bwMode="auto">
            <a:xfrm>
              <a:off x="6718300" y="5637213"/>
              <a:ext cx="509588" cy="388938"/>
            </a:xfrm>
            <a:custGeom>
              <a:avLst/>
              <a:gdLst>
                <a:gd name="T0" fmla="*/ 509588 w 321"/>
                <a:gd name="T1" fmla="*/ 19050 h 245"/>
                <a:gd name="T2" fmla="*/ 44450 w 321"/>
                <a:gd name="T3" fmla="*/ 0 h 245"/>
                <a:gd name="T4" fmla="*/ 0 w 321"/>
                <a:gd name="T5" fmla="*/ 149225 h 245"/>
                <a:gd name="T6" fmla="*/ 333375 w 321"/>
                <a:gd name="T7" fmla="*/ 388938 h 245"/>
                <a:gd name="T8" fmla="*/ 509588 w 321"/>
                <a:gd name="T9" fmla="*/ 19050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1" h="245">
                  <a:moveTo>
                    <a:pt x="321" y="12"/>
                  </a:moveTo>
                  <a:lnTo>
                    <a:pt x="28" y="0"/>
                  </a:lnTo>
                  <a:lnTo>
                    <a:pt x="0" y="94"/>
                  </a:lnTo>
                  <a:lnTo>
                    <a:pt x="210" y="245"/>
                  </a:lnTo>
                  <a:lnTo>
                    <a:pt x="321" y="12"/>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6" name="Freeform 48"/>
            <p:cNvSpPr>
              <a:spLocks/>
            </p:cNvSpPr>
            <p:nvPr/>
          </p:nvSpPr>
          <p:spPr bwMode="auto">
            <a:xfrm>
              <a:off x="6292850" y="5302250"/>
              <a:ext cx="130175" cy="114300"/>
            </a:xfrm>
            <a:custGeom>
              <a:avLst/>
              <a:gdLst>
                <a:gd name="T0" fmla="*/ 3534 w 221"/>
                <a:gd name="T1" fmla="*/ 66235 h 195"/>
                <a:gd name="T2" fmla="*/ 55958 w 221"/>
                <a:gd name="T3" fmla="*/ 111369 h 195"/>
                <a:gd name="T4" fmla="*/ 104847 w 221"/>
                <a:gd name="T5" fmla="*/ 104922 h 195"/>
                <a:gd name="T6" fmla="*/ 91299 w 221"/>
                <a:gd name="T7" fmla="*/ 2931 h 195"/>
                <a:gd name="T8" fmla="*/ 42999 w 221"/>
                <a:gd name="T9" fmla="*/ 9378 h 195"/>
                <a:gd name="T10" fmla="*/ 3534 w 221"/>
                <a:gd name="T11" fmla="*/ 66235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195">
                  <a:moveTo>
                    <a:pt x="6" y="113"/>
                  </a:moveTo>
                  <a:cubicBezTo>
                    <a:pt x="12" y="161"/>
                    <a:pt x="52" y="195"/>
                    <a:pt x="95" y="190"/>
                  </a:cubicBezTo>
                  <a:cubicBezTo>
                    <a:pt x="178" y="179"/>
                    <a:pt x="178" y="179"/>
                    <a:pt x="178" y="179"/>
                  </a:cubicBezTo>
                  <a:cubicBezTo>
                    <a:pt x="221" y="173"/>
                    <a:pt x="198" y="0"/>
                    <a:pt x="155" y="5"/>
                  </a:cubicBezTo>
                  <a:cubicBezTo>
                    <a:pt x="73" y="16"/>
                    <a:pt x="73" y="16"/>
                    <a:pt x="73" y="16"/>
                  </a:cubicBezTo>
                  <a:cubicBezTo>
                    <a:pt x="29" y="22"/>
                    <a:pt x="0" y="65"/>
                    <a:pt x="6" y="113"/>
                  </a:cubicBez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7" name="Freeform 49"/>
            <p:cNvSpPr>
              <a:spLocks/>
            </p:cNvSpPr>
            <p:nvPr/>
          </p:nvSpPr>
          <p:spPr bwMode="auto">
            <a:xfrm>
              <a:off x="6507163" y="4914900"/>
              <a:ext cx="141288" cy="133350"/>
            </a:xfrm>
            <a:custGeom>
              <a:avLst/>
              <a:gdLst>
                <a:gd name="T0" fmla="*/ 10509 w 242"/>
                <a:gd name="T1" fmla="*/ 39359 h 227"/>
                <a:gd name="T2" fmla="*/ 33279 w 242"/>
                <a:gd name="T3" fmla="*/ 104565 h 227"/>
                <a:gd name="T4" fmla="*/ 78818 w 242"/>
                <a:gd name="T5" fmla="*/ 123363 h 227"/>
                <a:gd name="T6" fmla="*/ 117935 w 242"/>
                <a:gd name="T7" fmla="*/ 28197 h 227"/>
                <a:gd name="T8" fmla="*/ 72396 w 242"/>
                <a:gd name="T9" fmla="*/ 9399 h 227"/>
                <a:gd name="T10" fmla="*/ 10509 w 242"/>
                <a:gd name="T11" fmla="*/ 39359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 h="227">
                  <a:moveTo>
                    <a:pt x="18" y="67"/>
                  </a:moveTo>
                  <a:cubicBezTo>
                    <a:pt x="0" y="112"/>
                    <a:pt x="17" y="161"/>
                    <a:pt x="57" y="178"/>
                  </a:cubicBezTo>
                  <a:cubicBezTo>
                    <a:pt x="135" y="210"/>
                    <a:pt x="135" y="210"/>
                    <a:pt x="135" y="210"/>
                  </a:cubicBezTo>
                  <a:cubicBezTo>
                    <a:pt x="175" y="227"/>
                    <a:pt x="242" y="65"/>
                    <a:pt x="202" y="48"/>
                  </a:cubicBezTo>
                  <a:cubicBezTo>
                    <a:pt x="124" y="16"/>
                    <a:pt x="124" y="16"/>
                    <a:pt x="124" y="16"/>
                  </a:cubicBezTo>
                  <a:cubicBezTo>
                    <a:pt x="84" y="0"/>
                    <a:pt x="37" y="22"/>
                    <a:pt x="18" y="67"/>
                  </a:cubicBez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8" name="Freeform 50"/>
            <p:cNvSpPr>
              <a:spLocks/>
            </p:cNvSpPr>
            <p:nvPr/>
          </p:nvSpPr>
          <p:spPr bwMode="auto">
            <a:xfrm>
              <a:off x="6305550" y="5508625"/>
              <a:ext cx="128588" cy="115888"/>
            </a:xfrm>
            <a:custGeom>
              <a:avLst/>
              <a:gdLst>
                <a:gd name="T0" fmla="*/ 3491 w 221"/>
                <a:gd name="T1" fmla="*/ 67404 h 196"/>
                <a:gd name="T2" fmla="*/ 55275 w 221"/>
                <a:gd name="T3" fmla="*/ 112340 h 196"/>
                <a:gd name="T4" fmla="*/ 104150 w 221"/>
                <a:gd name="T5" fmla="*/ 105836 h 196"/>
                <a:gd name="T6" fmla="*/ 90768 w 221"/>
                <a:gd name="T7" fmla="*/ 3548 h 196"/>
                <a:gd name="T8" fmla="*/ 42475 w 221"/>
                <a:gd name="T9" fmla="*/ 10052 h 196"/>
                <a:gd name="T10" fmla="*/ 3491 w 221"/>
                <a:gd name="T11" fmla="*/ 67404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196">
                  <a:moveTo>
                    <a:pt x="6" y="114"/>
                  </a:moveTo>
                  <a:cubicBezTo>
                    <a:pt x="12" y="161"/>
                    <a:pt x="53" y="196"/>
                    <a:pt x="95" y="190"/>
                  </a:cubicBezTo>
                  <a:cubicBezTo>
                    <a:pt x="179" y="179"/>
                    <a:pt x="179" y="179"/>
                    <a:pt x="179" y="179"/>
                  </a:cubicBezTo>
                  <a:cubicBezTo>
                    <a:pt x="221" y="174"/>
                    <a:pt x="199" y="0"/>
                    <a:pt x="156" y="6"/>
                  </a:cubicBezTo>
                  <a:cubicBezTo>
                    <a:pt x="73" y="17"/>
                    <a:pt x="73" y="17"/>
                    <a:pt x="73" y="17"/>
                  </a:cubicBezTo>
                  <a:cubicBezTo>
                    <a:pt x="30" y="22"/>
                    <a:pt x="0" y="66"/>
                    <a:pt x="6" y="114"/>
                  </a:cubicBez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79" name="Freeform 51"/>
            <p:cNvSpPr>
              <a:spLocks/>
            </p:cNvSpPr>
            <p:nvPr/>
          </p:nvSpPr>
          <p:spPr bwMode="auto">
            <a:xfrm>
              <a:off x="6411913" y="5703888"/>
              <a:ext cx="130175" cy="115888"/>
            </a:xfrm>
            <a:custGeom>
              <a:avLst/>
              <a:gdLst>
                <a:gd name="T0" fmla="*/ 4105 w 222"/>
                <a:gd name="T1" fmla="*/ 67404 h 196"/>
                <a:gd name="T2" fmla="*/ 56292 w 222"/>
                <a:gd name="T3" fmla="*/ 112340 h 196"/>
                <a:gd name="T4" fmla="*/ 104961 w 222"/>
                <a:gd name="T5" fmla="*/ 105836 h 196"/>
                <a:gd name="T6" fmla="*/ 91474 w 222"/>
                <a:gd name="T7" fmla="*/ 3548 h 196"/>
                <a:gd name="T8" fmla="*/ 42805 w 222"/>
                <a:gd name="T9" fmla="*/ 10052 h 196"/>
                <a:gd name="T10" fmla="*/ 4105 w 222"/>
                <a:gd name="T11" fmla="*/ 67404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196">
                  <a:moveTo>
                    <a:pt x="7" y="114"/>
                  </a:moveTo>
                  <a:cubicBezTo>
                    <a:pt x="13" y="162"/>
                    <a:pt x="53" y="196"/>
                    <a:pt x="96" y="190"/>
                  </a:cubicBezTo>
                  <a:cubicBezTo>
                    <a:pt x="179" y="179"/>
                    <a:pt x="179" y="179"/>
                    <a:pt x="179" y="179"/>
                  </a:cubicBezTo>
                  <a:cubicBezTo>
                    <a:pt x="222" y="174"/>
                    <a:pt x="199" y="0"/>
                    <a:pt x="156" y="6"/>
                  </a:cubicBezTo>
                  <a:cubicBezTo>
                    <a:pt x="73" y="17"/>
                    <a:pt x="73" y="17"/>
                    <a:pt x="73" y="17"/>
                  </a:cubicBezTo>
                  <a:cubicBezTo>
                    <a:pt x="30" y="22"/>
                    <a:pt x="0" y="66"/>
                    <a:pt x="7" y="114"/>
                  </a:cubicBez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0" name="Freeform 52"/>
            <p:cNvSpPr>
              <a:spLocks/>
            </p:cNvSpPr>
            <p:nvPr/>
          </p:nvSpPr>
          <p:spPr bwMode="auto">
            <a:xfrm>
              <a:off x="6897688" y="5075238"/>
              <a:ext cx="65088" cy="117475"/>
            </a:xfrm>
            <a:custGeom>
              <a:avLst/>
              <a:gdLst>
                <a:gd name="T0" fmla="*/ 2304 w 113"/>
                <a:gd name="T1" fmla="*/ 105262 h 202"/>
                <a:gd name="T2" fmla="*/ 5760 w 113"/>
                <a:gd name="T3" fmla="*/ 115730 h 202"/>
                <a:gd name="T4" fmla="*/ 5760 w 113"/>
                <a:gd name="T5" fmla="*/ 115730 h 202"/>
                <a:gd name="T6" fmla="*/ 15552 w 113"/>
                <a:gd name="T7" fmla="*/ 112241 h 202"/>
                <a:gd name="T8" fmla="*/ 63360 w 113"/>
                <a:gd name="T9" fmla="*/ 11631 h 202"/>
                <a:gd name="T10" fmla="*/ 59904 w 113"/>
                <a:gd name="T11" fmla="*/ 1745 h 202"/>
                <a:gd name="T12" fmla="*/ 59904 w 113"/>
                <a:gd name="T13" fmla="*/ 1745 h 202"/>
                <a:gd name="T14" fmla="*/ 49536 w 113"/>
                <a:gd name="T15" fmla="*/ 5234 h 202"/>
                <a:gd name="T16" fmla="*/ 2304 w 113"/>
                <a:gd name="T17" fmla="*/ 105262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202">
                  <a:moveTo>
                    <a:pt x="4" y="181"/>
                  </a:moveTo>
                  <a:cubicBezTo>
                    <a:pt x="0" y="188"/>
                    <a:pt x="3" y="196"/>
                    <a:pt x="10" y="199"/>
                  </a:cubicBezTo>
                  <a:cubicBezTo>
                    <a:pt x="10" y="199"/>
                    <a:pt x="10" y="199"/>
                    <a:pt x="10" y="199"/>
                  </a:cubicBezTo>
                  <a:cubicBezTo>
                    <a:pt x="16" y="202"/>
                    <a:pt x="24" y="199"/>
                    <a:pt x="27" y="193"/>
                  </a:cubicBezTo>
                  <a:cubicBezTo>
                    <a:pt x="110" y="20"/>
                    <a:pt x="110" y="20"/>
                    <a:pt x="110" y="20"/>
                  </a:cubicBezTo>
                  <a:cubicBezTo>
                    <a:pt x="113" y="14"/>
                    <a:pt x="110" y="6"/>
                    <a:pt x="104" y="3"/>
                  </a:cubicBezTo>
                  <a:cubicBezTo>
                    <a:pt x="104" y="3"/>
                    <a:pt x="104" y="3"/>
                    <a:pt x="104" y="3"/>
                  </a:cubicBezTo>
                  <a:cubicBezTo>
                    <a:pt x="97" y="0"/>
                    <a:pt x="89" y="3"/>
                    <a:pt x="86" y="9"/>
                  </a:cubicBezTo>
                  <a:lnTo>
                    <a:pt x="4" y="181"/>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1" name="Freeform 53"/>
            <p:cNvSpPr>
              <a:spLocks/>
            </p:cNvSpPr>
            <p:nvPr/>
          </p:nvSpPr>
          <p:spPr bwMode="auto">
            <a:xfrm>
              <a:off x="6881813" y="5059363"/>
              <a:ext cx="47625" cy="80963"/>
            </a:xfrm>
            <a:custGeom>
              <a:avLst/>
              <a:gdLst>
                <a:gd name="T0" fmla="*/ 1764 w 81"/>
                <a:gd name="T1" fmla="*/ 68553 h 137"/>
                <a:gd name="T2" fmla="*/ 5292 w 81"/>
                <a:gd name="T3" fmla="*/ 79190 h 137"/>
                <a:gd name="T4" fmla="*/ 5292 w 81"/>
                <a:gd name="T5" fmla="*/ 79190 h 137"/>
                <a:gd name="T6" fmla="*/ 15287 w 81"/>
                <a:gd name="T7" fmla="*/ 75644 h 137"/>
                <a:gd name="T8" fmla="*/ 45861 w 81"/>
                <a:gd name="T9" fmla="*/ 12410 h 137"/>
                <a:gd name="T10" fmla="*/ 41745 w 81"/>
                <a:gd name="T11" fmla="*/ 2364 h 137"/>
                <a:gd name="T12" fmla="*/ 41745 w 81"/>
                <a:gd name="T13" fmla="*/ 2364 h 137"/>
                <a:gd name="T14" fmla="*/ 31750 w 81"/>
                <a:gd name="T15" fmla="*/ 5910 h 137"/>
                <a:gd name="T16" fmla="*/ 1764 w 81"/>
                <a:gd name="T17" fmla="*/ 68553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137">
                  <a:moveTo>
                    <a:pt x="3" y="116"/>
                  </a:moveTo>
                  <a:cubicBezTo>
                    <a:pt x="0" y="123"/>
                    <a:pt x="3" y="130"/>
                    <a:pt x="9" y="134"/>
                  </a:cubicBezTo>
                  <a:cubicBezTo>
                    <a:pt x="9" y="134"/>
                    <a:pt x="9" y="134"/>
                    <a:pt x="9" y="134"/>
                  </a:cubicBezTo>
                  <a:cubicBezTo>
                    <a:pt x="16" y="137"/>
                    <a:pt x="23" y="134"/>
                    <a:pt x="26" y="128"/>
                  </a:cubicBezTo>
                  <a:cubicBezTo>
                    <a:pt x="78" y="21"/>
                    <a:pt x="78" y="21"/>
                    <a:pt x="78" y="21"/>
                  </a:cubicBezTo>
                  <a:cubicBezTo>
                    <a:pt x="81" y="14"/>
                    <a:pt x="78" y="7"/>
                    <a:pt x="71" y="4"/>
                  </a:cubicBezTo>
                  <a:cubicBezTo>
                    <a:pt x="71" y="4"/>
                    <a:pt x="71" y="4"/>
                    <a:pt x="71" y="4"/>
                  </a:cubicBezTo>
                  <a:cubicBezTo>
                    <a:pt x="65" y="0"/>
                    <a:pt x="57" y="3"/>
                    <a:pt x="54" y="10"/>
                  </a:cubicBezTo>
                  <a:lnTo>
                    <a:pt x="3" y="116"/>
                  </a:lnTo>
                  <a:close/>
                </a:path>
              </a:pathLst>
            </a:custGeom>
            <a:solidFill>
              <a:srgbClr val="EAB1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2" name="Freeform 54"/>
            <p:cNvSpPr>
              <a:spLocks/>
            </p:cNvSpPr>
            <p:nvPr/>
          </p:nvSpPr>
          <p:spPr bwMode="auto">
            <a:xfrm>
              <a:off x="6705600" y="5256213"/>
              <a:ext cx="23813" cy="85725"/>
            </a:xfrm>
            <a:custGeom>
              <a:avLst/>
              <a:gdLst>
                <a:gd name="T0" fmla="*/ 7739 w 40"/>
                <a:gd name="T1" fmla="*/ 78631 h 145"/>
                <a:gd name="T2" fmla="*/ 16074 w 40"/>
                <a:gd name="T3" fmla="*/ 85725 h 145"/>
                <a:gd name="T4" fmla="*/ 16074 w 40"/>
                <a:gd name="T5" fmla="*/ 85725 h 145"/>
                <a:gd name="T6" fmla="*/ 23218 w 40"/>
                <a:gd name="T7" fmla="*/ 76857 h 145"/>
                <a:gd name="T8" fmla="*/ 15478 w 40"/>
                <a:gd name="T9" fmla="*/ 7686 h 145"/>
                <a:gd name="T10" fmla="*/ 7144 w 40"/>
                <a:gd name="T11" fmla="*/ 591 h 145"/>
                <a:gd name="T12" fmla="*/ 7144 w 40"/>
                <a:gd name="T13" fmla="*/ 591 h 145"/>
                <a:gd name="T14" fmla="*/ 0 w 40"/>
                <a:gd name="T15" fmla="*/ 9459 h 145"/>
                <a:gd name="T16" fmla="*/ 7739 w 40"/>
                <a:gd name="T17" fmla="*/ 78631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45">
                  <a:moveTo>
                    <a:pt x="13" y="133"/>
                  </a:moveTo>
                  <a:cubicBezTo>
                    <a:pt x="14" y="140"/>
                    <a:pt x="20" y="145"/>
                    <a:pt x="27" y="145"/>
                  </a:cubicBezTo>
                  <a:cubicBezTo>
                    <a:pt x="27" y="145"/>
                    <a:pt x="27" y="145"/>
                    <a:pt x="27" y="145"/>
                  </a:cubicBezTo>
                  <a:cubicBezTo>
                    <a:pt x="34" y="144"/>
                    <a:pt x="40" y="137"/>
                    <a:pt x="39" y="130"/>
                  </a:cubicBezTo>
                  <a:cubicBezTo>
                    <a:pt x="26" y="13"/>
                    <a:pt x="26" y="13"/>
                    <a:pt x="26" y="13"/>
                  </a:cubicBezTo>
                  <a:cubicBezTo>
                    <a:pt x="25" y="6"/>
                    <a:pt x="19" y="0"/>
                    <a:pt x="12" y="1"/>
                  </a:cubicBezTo>
                  <a:cubicBezTo>
                    <a:pt x="12" y="1"/>
                    <a:pt x="12" y="1"/>
                    <a:pt x="12" y="1"/>
                  </a:cubicBezTo>
                  <a:cubicBezTo>
                    <a:pt x="5" y="2"/>
                    <a:pt x="0" y="8"/>
                    <a:pt x="0" y="16"/>
                  </a:cubicBezTo>
                  <a:lnTo>
                    <a:pt x="13" y="133"/>
                  </a:ln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3" name="Freeform 55"/>
            <p:cNvSpPr>
              <a:spLocks/>
            </p:cNvSpPr>
            <p:nvPr/>
          </p:nvSpPr>
          <p:spPr bwMode="auto">
            <a:xfrm>
              <a:off x="6729413" y="5464175"/>
              <a:ext cx="23813" cy="84138"/>
            </a:xfrm>
            <a:custGeom>
              <a:avLst/>
              <a:gdLst>
                <a:gd name="T0" fmla="*/ 8335 w 40"/>
                <a:gd name="T1" fmla="*/ 77175 h 145"/>
                <a:gd name="T2" fmla="*/ 16669 w 40"/>
                <a:gd name="T3" fmla="*/ 83558 h 145"/>
                <a:gd name="T4" fmla="*/ 16669 w 40"/>
                <a:gd name="T5" fmla="*/ 83558 h 145"/>
                <a:gd name="T6" fmla="*/ 23218 w 40"/>
                <a:gd name="T7" fmla="*/ 75434 h 145"/>
                <a:gd name="T8" fmla="*/ 16074 w 40"/>
                <a:gd name="T9" fmla="*/ 6963 h 145"/>
                <a:gd name="T10" fmla="*/ 7144 w 40"/>
                <a:gd name="T11" fmla="*/ 580 h 145"/>
                <a:gd name="T12" fmla="*/ 7144 w 40"/>
                <a:gd name="T13" fmla="*/ 580 h 145"/>
                <a:gd name="T14" fmla="*/ 595 w 40"/>
                <a:gd name="T15" fmla="*/ 8704 h 145"/>
                <a:gd name="T16" fmla="*/ 8335 w 40"/>
                <a:gd name="T17" fmla="*/ 77175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45">
                  <a:moveTo>
                    <a:pt x="14" y="133"/>
                  </a:moveTo>
                  <a:cubicBezTo>
                    <a:pt x="14" y="140"/>
                    <a:pt x="21" y="145"/>
                    <a:pt x="28" y="144"/>
                  </a:cubicBezTo>
                  <a:cubicBezTo>
                    <a:pt x="28" y="144"/>
                    <a:pt x="28" y="144"/>
                    <a:pt x="28" y="144"/>
                  </a:cubicBezTo>
                  <a:cubicBezTo>
                    <a:pt x="35" y="143"/>
                    <a:pt x="40" y="137"/>
                    <a:pt x="39" y="130"/>
                  </a:cubicBezTo>
                  <a:cubicBezTo>
                    <a:pt x="27" y="12"/>
                    <a:pt x="27" y="12"/>
                    <a:pt x="27" y="12"/>
                  </a:cubicBezTo>
                  <a:cubicBezTo>
                    <a:pt x="26" y="5"/>
                    <a:pt x="19" y="0"/>
                    <a:pt x="12" y="1"/>
                  </a:cubicBezTo>
                  <a:cubicBezTo>
                    <a:pt x="12" y="1"/>
                    <a:pt x="12" y="1"/>
                    <a:pt x="12" y="1"/>
                  </a:cubicBezTo>
                  <a:cubicBezTo>
                    <a:pt x="5" y="1"/>
                    <a:pt x="0" y="8"/>
                    <a:pt x="1" y="15"/>
                  </a:cubicBezTo>
                  <a:lnTo>
                    <a:pt x="14" y="133"/>
                  </a:lnTo>
                  <a:close/>
                </a:path>
              </a:pathLst>
            </a:custGeom>
            <a:solidFill>
              <a:srgbClr val="F4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4" name="Freeform 56"/>
            <p:cNvSpPr>
              <a:spLocks/>
            </p:cNvSpPr>
            <p:nvPr/>
          </p:nvSpPr>
          <p:spPr bwMode="auto">
            <a:xfrm>
              <a:off x="4165600" y="6086475"/>
              <a:ext cx="912813" cy="636588"/>
            </a:xfrm>
            <a:custGeom>
              <a:avLst/>
              <a:gdLst>
                <a:gd name="T0" fmla="*/ 742950 w 575"/>
                <a:gd name="T1" fmla="*/ 625475 h 401"/>
                <a:gd name="T2" fmla="*/ 0 w 575"/>
                <a:gd name="T3" fmla="*/ 636588 h 401"/>
                <a:gd name="T4" fmla="*/ 296863 w 575"/>
                <a:gd name="T5" fmla="*/ 0 h 401"/>
                <a:gd name="T6" fmla="*/ 912813 w 575"/>
                <a:gd name="T7" fmla="*/ 279400 h 401"/>
                <a:gd name="T8" fmla="*/ 742950 w 575"/>
                <a:gd name="T9" fmla="*/ 625475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401">
                  <a:moveTo>
                    <a:pt x="468" y="394"/>
                  </a:moveTo>
                  <a:lnTo>
                    <a:pt x="0" y="401"/>
                  </a:lnTo>
                  <a:lnTo>
                    <a:pt x="187" y="0"/>
                  </a:lnTo>
                  <a:lnTo>
                    <a:pt x="575" y="176"/>
                  </a:lnTo>
                  <a:lnTo>
                    <a:pt x="468" y="3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5" name="Freeform 57"/>
            <p:cNvSpPr>
              <a:spLocks/>
            </p:cNvSpPr>
            <p:nvPr/>
          </p:nvSpPr>
          <p:spPr bwMode="auto">
            <a:xfrm>
              <a:off x="4033838" y="6135688"/>
              <a:ext cx="1044575" cy="731838"/>
            </a:xfrm>
            <a:custGeom>
              <a:avLst/>
              <a:gdLst>
                <a:gd name="T0" fmla="*/ 892175 w 658"/>
                <a:gd name="T1" fmla="*/ 731838 h 461"/>
                <a:gd name="T2" fmla="*/ 0 w 658"/>
                <a:gd name="T3" fmla="*/ 731838 h 461"/>
                <a:gd name="T4" fmla="*/ 341313 w 658"/>
                <a:gd name="T5" fmla="*/ 0 h 461"/>
                <a:gd name="T6" fmla="*/ 1044575 w 658"/>
                <a:gd name="T7" fmla="*/ 323850 h 461"/>
                <a:gd name="T8" fmla="*/ 892175 w 658"/>
                <a:gd name="T9" fmla="*/ 731838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 h="461">
                  <a:moveTo>
                    <a:pt x="562" y="461"/>
                  </a:moveTo>
                  <a:lnTo>
                    <a:pt x="0" y="461"/>
                  </a:lnTo>
                  <a:lnTo>
                    <a:pt x="215" y="0"/>
                  </a:lnTo>
                  <a:lnTo>
                    <a:pt x="658" y="204"/>
                  </a:lnTo>
                  <a:lnTo>
                    <a:pt x="562" y="461"/>
                  </a:lnTo>
                  <a:close/>
                </a:path>
              </a:pathLst>
            </a:custGeom>
            <a:solidFill>
              <a:srgbClr val="285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6" name="Freeform 58"/>
            <p:cNvSpPr>
              <a:spLocks/>
            </p:cNvSpPr>
            <p:nvPr/>
          </p:nvSpPr>
          <p:spPr bwMode="auto">
            <a:xfrm>
              <a:off x="7013575" y="6086475"/>
              <a:ext cx="912813" cy="636588"/>
            </a:xfrm>
            <a:custGeom>
              <a:avLst/>
              <a:gdLst>
                <a:gd name="T0" fmla="*/ 171450 w 575"/>
                <a:gd name="T1" fmla="*/ 625475 h 401"/>
                <a:gd name="T2" fmla="*/ 912813 w 575"/>
                <a:gd name="T3" fmla="*/ 636588 h 401"/>
                <a:gd name="T4" fmla="*/ 615950 w 575"/>
                <a:gd name="T5" fmla="*/ 0 h 401"/>
                <a:gd name="T6" fmla="*/ 0 w 575"/>
                <a:gd name="T7" fmla="*/ 279400 h 401"/>
                <a:gd name="T8" fmla="*/ 171450 w 575"/>
                <a:gd name="T9" fmla="*/ 625475 h 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401">
                  <a:moveTo>
                    <a:pt x="108" y="394"/>
                  </a:moveTo>
                  <a:lnTo>
                    <a:pt x="575" y="401"/>
                  </a:lnTo>
                  <a:lnTo>
                    <a:pt x="388" y="0"/>
                  </a:lnTo>
                  <a:lnTo>
                    <a:pt x="0" y="176"/>
                  </a:lnTo>
                  <a:lnTo>
                    <a:pt x="108" y="3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7" name="Freeform 59"/>
            <p:cNvSpPr>
              <a:spLocks/>
            </p:cNvSpPr>
            <p:nvPr/>
          </p:nvSpPr>
          <p:spPr bwMode="auto">
            <a:xfrm>
              <a:off x="7013575" y="6135688"/>
              <a:ext cx="1044575" cy="731838"/>
            </a:xfrm>
            <a:custGeom>
              <a:avLst/>
              <a:gdLst>
                <a:gd name="T0" fmla="*/ 152400 w 658"/>
                <a:gd name="T1" fmla="*/ 731838 h 461"/>
                <a:gd name="T2" fmla="*/ 1044575 w 658"/>
                <a:gd name="T3" fmla="*/ 731838 h 461"/>
                <a:gd name="T4" fmla="*/ 703263 w 658"/>
                <a:gd name="T5" fmla="*/ 0 h 461"/>
                <a:gd name="T6" fmla="*/ 0 w 658"/>
                <a:gd name="T7" fmla="*/ 323850 h 461"/>
                <a:gd name="T8" fmla="*/ 152400 w 658"/>
                <a:gd name="T9" fmla="*/ 731838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 h="461">
                  <a:moveTo>
                    <a:pt x="96" y="461"/>
                  </a:moveTo>
                  <a:lnTo>
                    <a:pt x="658" y="461"/>
                  </a:lnTo>
                  <a:lnTo>
                    <a:pt x="443" y="0"/>
                  </a:lnTo>
                  <a:lnTo>
                    <a:pt x="0" y="204"/>
                  </a:lnTo>
                  <a:lnTo>
                    <a:pt x="96" y="461"/>
                  </a:lnTo>
                  <a:close/>
                </a:path>
              </a:pathLst>
            </a:custGeom>
            <a:solidFill>
              <a:srgbClr val="285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8" name="Freeform 60"/>
            <p:cNvSpPr>
              <a:spLocks/>
            </p:cNvSpPr>
            <p:nvPr/>
          </p:nvSpPr>
          <p:spPr bwMode="auto">
            <a:xfrm>
              <a:off x="5424488" y="1482725"/>
              <a:ext cx="261938" cy="534988"/>
            </a:xfrm>
            <a:custGeom>
              <a:avLst/>
              <a:gdLst>
                <a:gd name="T0" fmla="*/ 252499 w 444"/>
                <a:gd name="T1" fmla="*/ 451506 h 910"/>
                <a:gd name="T2" fmla="*/ 214152 w 444"/>
                <a:gd name="T3" fmla="*/ 525582 h 910"/>
                <a:gd name="T4" fmla="*/ 214152 w 444"/>
                <a:gd name="T5" fmla="*/ 525582 h 910"/>
                <a:gd name="T6" fmla="*/ 140408 w 444"/>
                <a:gd name="T7" fmla="*/ 487368 h 910"/>
                <a:gd name="T8" fmla="*/ 10029 w 444"/>
                <a:gd name="T9" fmla="*/ 83482 h 910"/>
                <a:gd name="T10" fmla="*/ 48376 w 444"/>
                <a:gd name="T11" fmla="*/ 9994 h 910"/>
                <a:gd name="T12" fmla="*/ 48376 w 444"/>
                <a:gd name="T13" fmla="*/ 9994 h 910"/>
                <a:gd name="T14" fmla="*/ 122120 w 444"/>
                <a:gd name="T15" fmla="*/ 47620 h 910"/>
                <a:gd name="T16" fmla="*/ 252499 w 444"/>
                <a:gd name="T17" fmla="*/ 451506 h 9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 h="910">
                  <a:moveTo>
                    <a:pt x="428" y="768"/>
                  </a:moveTo>
                  <a:cubicBezTo>
                    <a:pt x="444" y="821"/>
                    <a:pt x="416" y="877"/>
                    <a:pt x="363" y="894"/>
                  </a:cubicBezTo>
                  <a:cubicBezTo>
                    <a:pt x="363" y="894"/>
                    <a:pt x="363" y="894"/>
                    <a:pt x="363" y="894"/>
                  </a:cubicBezTo>
                  <a:cubicBezTo>
                    <a:pt x="311" y="910"/>
                    <a:pt x="255" y="882"/>
                    <a:pt x="238" y="829"/>
                  </a:cubicBezTo>
                  <a:cubicBezTo>
                    <a:pt x="17" y="142"/>
                    <a:pt x="17" y="142"/>
                    <a:pt x="17" y="142"/>
                  </a:cubicBezTo>
                  <a:cubicBezTo>
                    <a:pt x="0" y="90"/>
                    <a:pt x="29" y="34"/>
                    <a:pt x="82" y="17"/>
                  </a:cubicBezTo>
                  <a:cubicBezTo>
                    <a:pt x="82" y="17"/>
                    <a:pt x="82" y="17"/>
                    <a:pt x="82" y="17"/>
                  </a:cubicBezTo>
                  <a:cubicBezTo>
                    <a:pt x="134" y="0"/>
                    <a:pt x="190" y="29"/>
                    <a:pt x="207" y="81"/>
                  </a:cubicBezTo>
                  <a:lnTo>
                    <a:pt x="428" y="768"/>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89" name="Freeform 61"/>
            <p:cNvSpPr>
              <a:spLocks/>
            </p:cNvSpPr>
            <p:nvPr/>
          </p:nvSpPr>
          <p:spPr bwMode="auto">
            <a:xfrm>
              <a:off x="6470650" y="1512888"/>
              <a:ext cx="293688" cy="523875"/>
            </a:xfrm>
            <a:custGeom>
              <a:avLst/>
              <a:gdLst>
                <a:gd name="T0" fmla="*/ 120653 w 499"/>
                <a:gd name="T1" fmla="*/ 479877 h 893"/>
                <a:gd name="T2" fmla="*/ 44141 w 499"/>
                <a:gd name="T3" fmla="*/ 512142 h 893"/>
                <a:gd name="T4" fmla="*/ 44141 w 499"/>
                <a:gd name="T5" fmla="*/ 512142 h 893"/>
                <a:gd name="T6" fmla="*/ 12360 w 499"/>
                <a:gd name="T7" fmla="*/ 435878 h 893"/>
                <a:gd name="T8" fmla="*/ 172446 w 499"/>
                <a:gd name="T9" fmla="*/ 43998 h 893"/>
                <a:gd name="T10" fmla="*/ 248958 w 499"/>
                <a:gd name="T11" fmla="*/ 11733 h 893"/>
                <a:gd name="T12" fmla="*/ 248958 w 499"/>
                <a:gd name="T13" fmla="*/ 11733 h 893"/>
                <a:gd name="T14" fmla="*/ 281328 w 499"/>
                <a:gd name="T15" fmla="*/ 87997 h 893"/>
                <a:gd name="T16" fmla="*/ 120653 w 499"/>
                <a:gd name="T17" fmla="*/ 479877 h 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893">
                  <a:moveTo>
                    <a:pt x="205" y="818"/>
                  </a:moveTo>
                  <a:cubicBezTo>
                    <a:pt x="184" y="869"/>
                    <a:pt x="126" y="893"/>
                    <a:pt x="75" y="873"/>
                  </a:cubicBezTo>
                  <a:cubicBezTo>
                    <a:pt x="75" y="873"/>
                    <a:pt x="75" y="873"/>
                    <a:pt x="75" y="873"/>
                  </a:cubicBezTo>
                  <a:cubicBezTo>
                    <a:pt x="24" y="852"/>
                    <a:pt x="0" y="794"/>
                    <a:pt x="21" y="743"/>
                  </a:cubicBezTo>
                  <a:cubicBezTo>
                    <a:pt x="293" y="75"/>
                    <a:pt x="293" y="75"/>
                    <a:pt x="293" y="75"/>
                  </a:cubicBezTo>
                  <a:cubicBezTo>
                    <a:pt x="314" y="24"/>
                    <a:pt x="372" y="0"/>
                    <a:pt x="423" y="20"/>
                  </a:cubicBezTo>
                  <a:cubicBezTo>
                    <a:pt x="423" y="20"/>
                    <a:pt x="423" y="20"/>
                    <a:pt x="423" y="20"/>
                  </a:cubicBezTo>
                  <a:cubicBezTo>
                    <a:pt x="474" y="41"/>
                    <a:pt x="499" y="99"/>
                    <a:pt x="478" y="150"/>
                  </a:cubicBezTo>
                  <a:lnTo>
                    <a:pt x="205" y="818"/>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0" name="Freeform 62"/>
            <p:cNvSpPr>
              <a:spLocks/>
            </p:cNvSpPr>
            <p:nvPr/>
          </p:nvSpPr>
          <p:spPr bwMode="auto">
            <a:xfrm>
              <a:off x="7256463" y="2281238"/>
              <a:ext cx="511175" cy="325438"/>
            </a:xfrm>
            <a:custGeom>
              <a:avLst/>
              <a:gdLst>
                <a:gd name="T0" fmla="*/ 93314 w 871"/>
                <a:gd name="T1" fmla="*/ 310726 h 553"/>
                <a:gd name="T2" fmla="*/ 14672 w 871"/>
                <a:gd name="T3" fmla="*/ 284832 h 553"/>
                <a:gd name="T4" fmla="*/ 14672 w 871"/>
                <a:gd name="T5" fmla="*/ 284832 h 553"/>
                <a:gd name="T6" fmla="*/ 40495 w 871"/>
                <a:gd name="T7" fmla="*/ 205973 h 553"/>
                <a:gd name="T8" fmla="*/ 418448 w 871"/>
                <a:gd name="T9" fmla="*/ 14712 h 553"/>
                <a:gd name="T10" fmla="*/ 497090 w 871"/>
                <a:gd name="T11" fmla="*/ 40606 h 553"/>
                <a:gd name="T12" fmla="*/ 497090 w 871"/>
                <a:gd name="T13" fmla="*/ 40606 h 553"/>
                <a:gd name="T14" fmla="*/ 471267 w 871"/>
                <a:gd name="T15" fmla="*/ 119465 h 553"/>
                <a:gd name="T16" fmla="*/ 93314 w 871"/>
                <a:gd name="T17" fmla="*/ 310726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1" h="553">
                  <a:moveTo>
                    <a:pt x="159" y="528"/>
                  </a:moveTo>
                  <a:cubicBezTo>
                    <a:pt x="110" y="553"/>
                    <a:pt x="50" y="533"/>
                    <a:pt x="25" y="484"/>
                  </a:cubicBezTo>
                  <a:cubicBezTo>
                    <a:pt x="25" y="484"/>
                    <a:pt x="25" y="484"/>
                    <a:pt x="25" y="484"/>
                  </a:cubicBezTo>
                  <a:cubicBezTo>
                    <a:pt x="0" y="435"/>
                    <a:pt x="20" y="375"/>
                    <a:pt x="69" y="350"/>
                  </a:cubicBezTo>
                  <a:cubicBezTo>
                    <a:pt x="713" y="25"/>
                    <a:pt x="713" y="25"/>
                    <a:pt x="713" y="25"/>
                  </a:cubicBezTo>
                  <a:cubicBezTo>
                    <a:pt x="762" y="0"/>
                    <a:pt x="822" y="20"/>
                    <a:pt x="847" y="69"/>
                  </a:cubicBezTo>
                  <a:cubicBezTo>
                    <a:pt x="847" y="69"/>
                    <a:pt x="847" y="69"/>
                    <a:pt x="847" y="69"/>
                  </a:cubicBezTo>
                  <a:cubicBezTo>
                    <a:pt x="871" y="118"/>
                    <a:pt x="852" y="178"/>
                    <a:pt x="803" y="203"/>
                  </a:cubicBezTo>
                  <a:lnTo>
                    <a:pt x="159" y="528"/>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1" name="Freeform 63"/>
            <p:cNvSpPr>
              <a:spLocks/>
            </p:cNvSpPr>
            <p:nvPr/>
          </p:nvSpPr>
          <p:spPr bwMode="auto">
            <a:xfrm>
              <a:off x="6985000" y="4405313"/>
              <a:ext cx="387350" cy="471488"/>
            </a:xfrm>
            <a:custGeom>
              <a:avLst/>
              <a:gdLst>
                <a:gd name="T0" fmla="*/ 19426 w 658"/>
                <a:gd name="T1" fmla="*/ 100991 h 803"/>
                <a:gd name="T2" fmla="*/ 31200 w 658"/>
                <a:gd name="T3" fmla="*/ 19376 h 803"/>
                <a:gd name="T4" fmla="*/ 31200 w 658"/>
                <a:gd name="T5" fmla="*/ 19376 h 803"/>
                <a:gd name="T6" fmla="*/ 113615 w 658"/>
                <a:gd name="T7" fmla="*/ 31119 h 803"/>
                <a:gd name="T8" fmla="*/ 367924 w 658"/>
                <a:gd name="T9" fmla="*/ 369910 h 803"/>
                <a:gd name="T10" fmla="*/ 356150 w 658"/>
                <a:gd name="T11" fmla="*/ 452112 h 803"/>
                <a:gd name="T12" fmla="*/ 356150 w 658"/>
                <a:gd name="T13" fmla="*/ 452112 h 803"/>
                <a:gd name="T14" fmla="*/ 273735 w 658"/>
                <a:gd name="T15" fmla="*/ 439781 h 803"/>
                <a:gd name="T16" fmla="*/ 19426 w 658"/>
                <a:gd name="T17" fmla="*/ 100991 h 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 h="803">
                  <a:moveTo>
                    <a:pt x="33" y="172"/>
                  </a:moveTo>
                  <a:cubicBezTo>
                    <a:pt x="0" y="128"/>
                    <a:pt x="9" y="65"/>
                    <a:pt x="53" y="33"/>
                  </a:cubicBezTo>
                  <a:cubicBezTo>
                    <a:pt x="53" y="33"/>
                    <a:pt x="53" y="33"/>
                    <a:pt x="53" y="33"/>
                  </a:cubicBezTo>
                  <a:cubicBezTo>
                    <a:pt x="97" y="0"/>
                    <a:pt x="160" y="9"/>
                    <a:pt x="193" y="53"/>
                  </a:cubicBezTo>
                  <a:cubicBezTo>
                    <a:pt x="625" y="630"/>
                    <a:pt x="625" y="630"/>
                    <a:pt x="625" y="630"/>
                  </a:cubicBezTo>
                  <a:cubicBezTo>
                    <a:pt x="658" y="674"/>
                    <a:pt x="649" y="737"/>
                    <a:pt x="605" y="770"/>
                  </a:cubicBezTo>
                  <a:cubicBezTo>
                    <a:pt x="605" y="770"/>
                    <a:pt x="605" y="770"/>
                    <a:pt x="605" y="770"/>
                  </a:cubicBezTo>
                  <a:cubicBezTo>
                    <a:pt x="561" y="803"/>
                    <a:pt x="498" y="794"/>
                    <a:pt x="465" y="749"/>
                  </a:cubicBezTo>
                  <a:lnTo>
                    <a:pt x="33" y="172"/>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2" name="Freeform 64"/>
            <p:cNvSpPr>
              <a:spLocks/>
            </p:cNvSpPr>
            <p:nvPr/>
          </p:nvSpPr>
          <p:spPr bwMode="auto">
            <a:xfrm>
              <a:off x="4722813" y="4405313"/>
              <a:ext cx="387350" cy="471488"/>
            </a:xfrm>
            <a:custGeom>
              <a:avLst/>
              <a:gdLst>
                <a:gd name="T0" fmla="*/ 367924 w 658"/>
                <a:gd name="T1" fmla="*/ 100991 h 803"/>
                <a:gd name="T2" fmla="*/ 356150 w 658"/>
                <a:gd name="T3" fmla="*/ 19376 h 803"/>
                <a:gd name="T4" fmla="*/ 356150 w 658"/>
                <a:gd name="T5" fmla="*/ 19376 h 803"/>
                <a:gd name="T6" fmla="*/ 274324 w 658"/>
                <a:gd name="T7" fmla="*/ 31119 h 803"/>
                <a:gd name="T8" fmla="*/ 19426 w 658"/>
                <a:gd name="T9" fmla="*/ 369910 h 803"/>
                <a:gd name="T10" fmla="*/ 31789 w 658"/>
                <a:gd name="T11" fmla="*/ 452112 h 803"/>
                <a:gd name="T12" fmla="*/ 31789 w 658"/>
                <a:gd name="T13" fmla="*/ 452112 h 803"/>
                <a:gd name="T14" fmla="*/ 113615 w 658"/>
                <a:gd name="T15" fmla="*/ 439781 h 803"/>
                <a:gd name="T16" fmla="*/ 367924 w 658"/>
                <a:gd name="T17" fmla="*/ 100991 h 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8" h="803">
                  <a:moveTo>
                    <a:pt x="625" y="172"/>
                  </a:moveTo>
                  <a:cubicBezTo>
                    <a:pt x="658" y="128"/>
                    <a:pt x="649" y="65"/>
                    <a:pt x="605" y="33"/>
                  </a:cubicBezTo>
                  <a:cubicBezTo>
                    <a:pt x="605" y="33"/>
                    <a:pt x="605" y="33"/>
                    <a:pt x="605" y="33"/>
                  </a:cubicBezTo>
                  <a:cubicBezTo>
                    <a:pt x="561" y="0"/>
                    <a:pt x="499" y="9"/>
                    <a:pt x="466" y="53"/>
                  </a:cubicBezTo>
                  <a:cubicBezTo>
                    <a:pt x="33" y="630"/>
                    <a:pt x="33" y="630"/>
                    <a:pt x="33" y="630"/>
                  </a:cubicBezTo>
                  <a:cubicBezTo>
                    <a:pt x="0" y="674"/>
                    <a:pt x="9" y="737"/>
                    <a:pt x="54" y="770"/>
                  </a:cubicBezTo>
                  <a:cubicBezTo>
                    <a:pt x="54" y="770"/>
                    <a:pt x="54" y="770"/>
                    <a:pt x="54" y="770"/>
                  </a:cubicBezTo>
                  <a:cubicBezTo>
                    <a:pt x="98" y="803"/>
                    <a:pt x="160" y="794"/>
                    <a:pt x="193" y="749"/>
                  </a:cubicBezTo>
                  <a:lnTo>
                    <a:pt x="625" y="172"/>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3" name="Freeform 65"/>
            <p:cNvSpPr>
              <a:spLocks/>
            </p:cNvSpPr>
            <p:nvPr/>
          </p:nvSpPr>
          <p:spPr bwMode="auto">
            <a:xfrm>
              <a:off x="4365625" y="2246313"/>
              <a:ext cx="493713" cy="360363"/>
            </a:xfrm>
            <a:custGeom>
              <a:avLst/>
              <a:gdLst>
                <a:gd name="T0" fmla="*/ 457774 w 838"/>
                <a:gd name="T1" fmla="*/ 243775 h 612"/>
                <a:gd name="T2" fmla="*/ 476627 w 838"/>
                <a:gd name="T3" fmla="*/ 324444 h 612"/>
                <a:gd name="T4" fmla="*/ 476627 w 838"/>
                <a:gd name="T5" fmla="*/ 324444 h 612"/>
                <a:gd name="T6" fmla="*/ 395324 w 838"/>
                <a:gd name="T7" fmla="*/ 343287 h 612"/>
                <a:gd name="T8" fmla="*/ 35939 w 838"/>
                <a:gd name="T9" fmla="*/ 116588 h 612"/>
                <a:gd name="T10" fmla="*/ 17675 w 838"/>
                <a:gd name="T11" fmla="*/ 35919 h 612"/>
                <a:gd name="T12" fmla="*/ 17675 w 838"/>
                <a:gd name="T13" fmla="*/ 35919 h 612"/>
                <a:gd name="T14" fmla="*/ 98389 w 838"/>
                <a:gd name="T15" fmla="*/ 17665 h 612"/>
                <a:gd name="T16" fmla="*/ 457774 w 838"/>
                <a:gd name="T17" fmla="*/ 243775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8" h="612">
                  <a:moveTo>
                    <a:pt x="777" y="414"/>
                  </a:moveTo>
                  <a:cubicBezTo>
                    <a:pt x="824" y="443"/>
                    <a:pt x="838" y="505"/>
                    <a:pt x="809" y="551"/>
                  </a:cubicBezTo>
                  <a:cubicBezTo>
                    <a:pt x="809" y="551"/>
                    <a:pt x="809" y="551"/>
                    <a:pt x="809" y="551"/>
                  </a:cubicBezTo>
                  <a:cubicBezTo>
                    <a:pt x="779" y="598"/>
                    <a:pt x="718" y="612"/>
                    <a:pt x="671" y="583"/>
                  </a:cubicBezTo>
                  <a:cubicBezTo>
                    <a:pt x="61" y="198"/>
                    <a:pt x="61" y="198"/>
                    <a:pt x="61" y="198"/>
                  </a:cubicBezTo>
                  <a:cubicBezTo>
                    <a:pt x="14" y="169"/>
                    <a:pt x="0" y="107"/>
                    <a:pt x="30" y="61"/>
                  </a:cubicBezTo>
                  <a:cubicBezTo>
                    <a:pt x="30" y="61"/>
                    <a:pt x="30" y="61"/>
                    <a:pt x="30" y="61"/>
                  </a:cubicBezTo>
                  <a:cubicBezTo>
                    <a:pt x="59" y="14"/>
                    <a:pt x="120" y="0"/>
                    <a:pt x="167" y="30"/>
                  </a:cubicBezTo>
                  <a:lnTo>
                    <a:pt x="777" y="414"/>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4" name="Freeform 66"/>
            <p:cNvSpPr>
              <a:spLocks/>
            </p:cNvSpPr>
            <p:nvPr/>
          </p:nvSpPr>
          <p:spPr bwMode="auto">
            <a:xfrm>
              <a:off x="4019550" y="3363913"/>
              <a:ext cx="544513" cy="180975"/>
            </a:xfrm>
            <a:custGeom>
              <a:avLst/>
              <a:gdLst>
                <a:gd name="T0" fmla="*/ 474613 w 927"/>
                <a:gd name="T1" fmla="*/ 4087 h 310"/>
                <a:gd name="T2" fmla="*/ 540401 w 927"/>
                <a:gd name="T3" fmla="*/ 53709 h 310"/>
                <a:gd name="T4" fmla="*/ 540401 w 927"/>
                <a:gd name="T5" fmla="*/ 53709 h 310"/>
                <a:gd name="T6" fmla="*/ 490473 w 927"/>
                <a:gd name="T7" fmla="*/ 119677 h 310"/>
                <a:gd name="T8" fmla="*/ 70487 w 927"/>
                <a:gd name="T9" fmla="*/ 176888 h 310"/>
                <a:gd name="T10" fmla="*/ 4699 w 927"/>
                <a:gd name="T11" fmla="*/ 127266 h 310"/>
                <a:gd name="T12" fmla="*/ 4699 w 927"/>
                <a:gd name="T13" fmla="*/ 127266 h 310"/>
                <a:gd name="T14" fmla="*/ 54628 w 927"/>
                <a:gd name="T15" fmla="*/ 61298 h 310"/>
                <a:gd name="T16" fmla="*/ 474613 w 927"/>
                <a:gd name="T17" fmla="*/ 4087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7" h="310">
                  <a:moveTo>
                    <a:pt x="808" y="7"/>
                  </a:moveTo>
                  <a:cubicBezTo>
                    <a:pt x="862" y="0"/>
                    <a:pt x="912" y="38"/>
                    <a:pt x="920" y="92"/>
                  </a:cubicBezTo>
                  <a:cubicBezTo>
                    <a:pt x="920" y="92"/>
                    <a:pt x="920" y="92"/>
                    <a:pt x="920" y="92"/>
                  </a:cubicBezTo>
                  <a:cubicBezTo>
                    <a:pt x="927" y="147"/>
                    <a:pt x="889" y="197"/>
                    <a:pt x="835" y="205"/>
                  </a:cubicBezTo>
                  <a:cubicBezTo>
                    <a:pt x="120" y="303"/>
                    <a:pt x="120" y="303"/>
                    <a:pt x="120" y="303"/>
                  </a:cubicBezTo>
                  <a:cubicBezTo>
                    <a:pt x="66" y="310"/>
                    <a:pt x="15" y="272"/>
                    <a:pt x="8" y="218"/>
                  </a:cubicBezTo>
                  <a:cubicBezTo>
                    <a:pt x="8" y="218"/>
                    <a:pt x="8" y="218"/>
                    <a:pt x="8" y="218"/>
                  </a:cubicBezTo>
                  <a:cubicBezTo>
                    <a:pt x="0" y="163"/>
                    <a:pt x="38" y="113"/>
                    <a:pt x="93" y="105"/>
                  </a:cubicBezTo>
                  <a:lnTo>
                    <a:pt x="808" y="7"/>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95" name="Freeform 67"/>
            <p:cNvSpPr>
              <a:spLocks/>
            </p:cNvSpPr>
            <p:nvPr/>
          </p:nvSpPr>
          <p:spPr bwMode="auto">
            <a:xfrm>
              <a:off x="7545388" y="3363913"/>
              <a:ext cx="544513" cy="180975"/>
            </a:xfrm>
            <a:custGeom>
              <a:avLst/>
              <a:gdLst>
                <a:gd name="T0" fmla="*/ 69900 w 927"/>
                <a:gd name="T1" fmla="*/ 4087 h 310"/>
                <a:gd name="T2" fmla="*/ 4112 w 927"/>
                <a:gd name="T3" fmla="*/ 53709 h 310"/>
                <a:gd name="T4" fmla="*/ 4112 w 927"/>
                <a:gd name="T5" fmla="*/ 53709 h 310"/>
                <a:gd name="T6" fmla="*/ 54040 w 927"/>
                <a:gd name="T7" fmla="*/ 119677 h 310"/>
                <a:gd name="T8" fmla="*/ 474026 w 927"/>
                <a:gd name="T9" fmla="*/ 176888 h 310"/>
                <a:gd name="T10" fmla="*/ 539814 w 927"/>
                <a:gd name="T11" fmla="*/ 127266 h 310"/>
                <a:gd name="T12" fmla="*/ 539814 w 927"/>
                <a:gd name="T13" fmla="*/ 127266 h 310"/>
                <a:gd name="T14" fmla="*/ 489885 w 927"/>
                <a:gd name="T15" fmla="*/ 61298 h 310"/>
                <a:gd name="T16" fmla="*/ 69900 w 927"/>
                <a:gd name="T17" fmla="*/ 4087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7" h="310">
                  <a:moveTo>
                    <a:pt x="119" y="7"/>
                  </a:moveTo>
                  <a:cubicBezTo>
                    <a:pt x="65" y="0"/>
                    <a:pt x="15" y="38"/>
                    <a:pt x="7" y="92"/>
                  </a:cubicBezTo>
                  <a:cubicBezTo>
                    <a:pt x="7" y="92"/>
                    <a:pt x="7" y="92"/>
                    <a:pt x="7" y="92"/>
                  </a:cubicBezTo>
                  <a:cubicBezTo>
                    <a:pt x="0" y="147"/>
                    <a:pt x="38" y="197"/>
                    <a:pt x="92" y="205"/>
                  </a:cubicBezTo>
                  <a:cubicBezTo>
                    <a:pt x="807" y="303"/>
                    <a:pt x="807" y="303"/>
                    <a:pt x="807" y="303"/>
                  </a:cubicBezTo>
                  <a:cubicBezTo>
                    <a:pt x="861" y="310"/>
                    <a:pt x="912" y="272"/>
                    <a:pt x="919" y="218"/>
                  </a:cubicBezTo>
                  <a:cubicBezTo>
                    <a:pt x="919" y="218"/>
                    <a:pt x="919" y="218"/>
                    <a:pt x="919" y="218"/>
                  </a:cubicBezTo>
                  <a:cubicBezTo>
                    <a:pt x="927" y="163"/>
                    <a:pt x="888" y="113"/>
                    <a:pt x="834" y="105"/>
                  </a:cubicBezTo>
                  <a:lnTo>
                    <a:pt x="119" y="7"/>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6629" name="组合 69"/>
          <p:cNvGrpSpPr>
            <a:grpSpLocks/>
          </p:cNvGrpSpPr>
          <p:nvPr/>
        </p:nvGrpSpPr>
        <p:grpSpPr bwMode="auto">
          <a:xfrm>
            <a:off x="7256463" y="2487613"/>
            <a:ext cx="3425826" cy="1146597"/>
            <a:chOff x="1404570" y="3647511"/>
            <a:chExt cx="3426075" cy="1146138"/>
          </a:xfrm>
        </p:grpSpPr>
        <p:sp>
          <p:nvSpPr>
            <p:cNvPr id="26630" name="文本框 70"/>
            <p:cNvSpPr txBox="1">
              <a:spLocks noChangeArrowheads="1"/>
            </p:cNvSpPr>
            <p:nvPr/>
          </p:nvSpPr>
          <p:spPr bwMode="auto">
            <a:xfrm>
              <a:off x="1404570" y="4270639"/>
              <a:ext cx="3353104" cy="5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rgbClr val="404040"/>
                  </a:solidFill>
                  <a:latin typeface="微软雅黑" pitchFamily="34" charset="-122"/>
                  <a:ea typeface="微软雅黑" pitchFamily="34" charset="-122"/>
                </a:rPr>
                <a:t>Please click here to enter your text content, the theme to be sharp, the language to be concise.</a:t>
              </a:r>
              <a:endParaRPr lang="en-US" altLang="zh-CN" sz="1400" dirty="0">
                <a:solidFill>
                  <a:srgbClr val="404040"/>
                </a:solidFill>
                <a:latin typeface="微软雅黑" pitchFamily="34" charset="-122"/>
                <a:ea typeface="微软雅黑" pitchFamily="34" charset="-122"/>
              </a:endParaRPr>
            </a:p>
          </p:txBody>
        </p:sp>
        <p:cxnSp>
          <p:nvCxnSpPr>
            <p:cNvPr id="72" name="直接连接符 71"/>
            <p:cNvCxnSpPr/>
            <p:nvPr/>
          </p:nvCxnSpPr>
          <p:spPr>
            <a:xfrm>
              <a:off x="1509353" y="4152134"/>
              <a:ext cx="31387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632" name="文本框 72"/>
            <p:cNvSpPr txBox="1">
              <a:spLocks noChangeArrowheads="1"/>
            </p:cNvSpPr>
            <p:nvPr/>
          </p:nvSpPr>
          <p:spPr bwMode="auto">
            <a:xfrm>
              <a:off x="1509354" y="3647511"/>
              <a:ext cx="3321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rgbClr val="00B0F0"/>
                  </a:solidFill>
                  <a:latin typeface="微软雅黑" pitchFamily="34" charset="-122"/>
                  <a:ea typeface="微软雅黑" pitchFamily="34" charset="-122"/>
                </a:rPr>
                <a:t>Click to add your title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3"/>
          <p:cNvSpPr txBox="1">
            <a:spLocks noChangeArrowheads="1"/>
          </p:cNvSpPr>
          <p:nvPr/>
        </p:nvSpPr>
        <p:spPr bwMode="auto">
          <a:xfrm>
            <a:off x="139700" y="279400"/>
            <a:ext cx="405522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7652" name="组合 5"/>
          <p:cNvGrpSpPr>
            <a:grpSpLocks/>
          </p:cNvGrpSpPr>
          <p:nvPr/>
        </p:nvGrpSpPr>
        <p:grpSpPr bwMode="auto">
          <a:xfrm>
            <a:off x="6867525" y="1971675"/>
            <a:ext cx="4410075" cy="3573463"/>
            <a:chOff x="6713538" y="1987550"/>
            <a:chExt cx="3995737" cy="3238500"/>
          </a:xfrm>
        </p:grpSpPr>
        <p:sp>
          <p:nvSpPr>
            <p:cNvPr id="27662" name="Oval 5"/>
            <p:cNvSpPr>
              <a:spLocks noChangeArrowheads="1"/>
            </p:cNvSpPr>
            <p:nvPr/>
          </p:nvSpPr>
          <p:spPr bwMode="auto">
            <a:xfrm>
              <a:off x="6713538" y="1987550"/>
              <a:ext cx="3238500" cy="3238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7663" name="Oval 6"/>
            <p:cNvSpPr>
              <a:spLocks noChangeArrowheads="1"/>
            </p:cNvSpPr>
            <p:nvPr/>
          </p:nvSpPr>
          <p:spPr bwMode="auto">
            <a:xfrm>
              <a:off x="7007225" y="2317750"/>
              <a:ext cx="2651125" cy="2651125"/>
            </a:xfrm>
            <a:prstGeom prst="ellipse">
              <a:avLst/>
            </a:prstGeom>
            <a:solidFill>
              <a:srgbClr val="EB373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7664" name="Oval 7"/>
            <p:cNvSpPr>
              <a:spLocks noChangeArrowheads="1"/>
            </p:cNvSpPr>
            <p:nvPr/>
          </p:nvSpPr>
          <p:spPr bwMode="auto">
            <a:xfrm>
              <a:off x="7300913" y="2576513"/>
              <a:ext cx="2062162" cy="2060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7665" name="Oval 8"/>
            <p:cNvSpPr>
              <a:spLocks noChangeArrowheads="1"/>
            </p:cNvSpPr>
            <p:nvPr/>
          </p:nvSpPr>
          <p:spPr bwMode="auto">
            <a:xfrm>
              <a:off x="7596188" y="2870200"/>
              <a:ext cx="1471612" cy="1473200"/>
            </a:xfrm>
            <a:prstGeom prst="ellipse">
              <a:avLst/>
            </a:prstGeom>
            <a:solidFill>
              <a:srgbClr val="EB373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7666" name="Oval 9"/>
            <p:cNvSpPr>
              <a:spLocks noChangeArrowheads="1"/>
            </p:cNvSpPr>
            <p:nvPr/>
          </p:nvSpPr>
          <p:spPr bwMode="auto">
            <a:xfrm>
              <a:off x="7891463" y="3165475"/>
              <a:ext cx="882650" cy="8826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7667" name="Oval 10"/>
            <p:cNvSpPr>
              <a:spLocks noChangeArrowheads="1"/>
            </p:cNvSpPr>
            <p:nvPr/>
          </p:nvSpPr>
          <p:spPr bwMode="auto">
            <a:xfrm>
              <a:off x="8112125" y="3360738"/>
              <a:ext cx="441325" cy="441325"/>
            </a:xfrm>
            <a:prstGeom prst="ellipse">
              <a:avLst/>
            </a:prstGeom>
            <a:solidFill>
              <a:srgbClr val="F6AE3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endParaRPr lang="zh-CN" altLang="en-US">
                <a:solidFill>
                  <a:srgbClr val="000000"/>
                </a:solidFill>
                <a:ea typeface="微软雅黑" pitchFamily="34" charset="-122"/>
              </a:endParaRPr>
            </a:p>
          </p:txBody>
        </p:sp>
        <p:sp>
          <p:nvSpPr>
            <p:cNvPr id="27668" name="Freeform 11"/>
            <p:cNvSpPr>
              <a:spLocks/>
            </p:cNvSpPr>
            <p:nvPr/>
          </p:nvSpPr>
          <p:spPr bwMode="auto">
            <a:xfrm>
              <a:off x="9318625" y="2219325"/>
              <a:ext cx="1035050" cy="938213"/>
            </a:xfrm>
            <a:custGeom>
              <a:avLst/>
              <a:gdLst>
                <a:gd name="T0" fmla="*/ 0 w 652"/>
                <a:gd name="T1" fmla="*/ 938213 h 591"/>
                <a:gd name="T2" fmla="*/ 158750 w 652"/>
                <a:gd name="T3" fmla="*/ 385763 h 591"/>
                <a:gd name="T4" fmla="*/ 1035050 w 652"/>
                <a:gd name="T5" fmla="*/ 0 h 591"/>
                <a:gd name="T6" fmla="*/ 876300 w 652"/>
                <a:gd name="T7" fmla="*/ 552450 h 591"/>
                <a:gd name="T8" fmla="*/ 0 w 652"/>
                <a:gd name="T9" fmla="*/ 938213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2" h="591">
                  <a:moveTo>
                    <a:pt x="0" y="591"/>
                  </a:moveTo>
                  <a:lnTo>
                    <a:pt x="100" y="243"/>
                  </a:lnTo>
                  <a:lnTo>
                    <a:pt x="652" y="0"/>
                  </a:lnTo>
                  <a:lnTo>
                    <a:pt x="552" y="348"/>
                  </a:lnTo>
                  <a:lnTo>
                    <a:pt x="0" y="591"/>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9" name="Freeform 12"/>
            <p:cNvSpPr>
              <a:spLocks/>
            </p:cNvSpPr>
            <p:nvPr/>
          </p:nvSpPr>
          <p:spPr bwMode="auto">
            <a:xfrm>
              <a:off x="9318625" y="2771775"/>
              <a:ext cx="1390650" cy="641350"/>
            </a:xfrm>
            <a:custGeom>
              <a:avLst/>
              <a:gdLst>
                <a:gd name="T0" fmla="*/ 0 w 876"/>
                <a:gd name="T1" fmla="*/ 385763 h 404"/>
                <a:gd name="T2" fmla="*/ 515938 w 876"/>
                <a:gd name="T3" fmla="*/ 641350 h 404"/>
                <a:gd name="T4" fmla="*/ 1390650 w 876"/>
                <a:gd name="T5" fmla="*/ 255588 h 404"/>
                <a:gd name="T6" fmla="*/ 876300 w 876"/>
                <a:gd name="T7" fmla="*/ 0 h 404"/>
                <a:gd name="T8" fmla="*/ 0 w 876"/>
                <a:gd name="T9" fmla="*/ 385763 h 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404">
                  <a:moveTo>
                    <a:pt x="0" y="243"/>
                  </a:moveTo>
                  <a:lnTo>
                    <a:pt x="325" y="404"/>
                  </a:lnTo>
                  <a:lnTo>
                    <a:pt x="876" y="161"/>
                  </a:lnTo>
                  <a:lnTo>
                    <a:pt x="552" y="0"/>
                  </a:lnTo>
                  <a:lnTo>
                    <a:pt x="0" y="243"/>
                  </a:lnTo>
                  <a:close/>
                </a:path>
              </a:pathLst>
            </a:custGeom>
            <a:solidFill>
              <a:srgbClr val="7ACD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3"/>
            <p:cNvSpPr>
              <a:spLocks/>
            </p:cNvSpPr>
            <p:nvPr/>
          </p:nvSpPr>
          <p:spPr bwMode="auto">
            <a:xfrm>
              <a:off x="8243943" y="2632085"/>
              <a:ext cx="2146019" cy="1063195"/>
            </a:xfrm>
            <a:custGeom>
              <a:avLst/>
              <a:gdLst>
                <a:gd name="T0" fmla="*/ 3683 w 3725"/>
                <a:gd name="T1" fmla="*/ 142 h 1846"/>
                <a:gd name="T2" fmla="*/ 3582 w 3725"/>
                <a:gd name="T3" fmla="*/ 394 h 1846"/>
                <a:gd name="T4" fmla="*/ 294 w 3725"/>
                <a:gd name="T5" fmla="*/ 1804 h 1846"/>
                <a:gd name="T6" fmla="*/ 42 w 3725"/>
                <a:gd name="T7" fmla="*/ 1703 h 1846"/>
                <a:gd name="T8" fmla="*/ 42 w 3725"/>
                <a:gd name="T9" fmla="*/ 1703 h 1846"/>
                <a:gd name="T10" fmla="*/ 143 w 3725"/>
                <a:gd name="T11" fmla="*/ 1451 h 1846"/>
                <a:gd name="T12" fmla="*/ 3431 w 3725"/>
                <a:gd name="T13" fmla="*/ 42 h 1846"/>
                <a:gd name="T14" fmla="*/ 3683 w 3725"/>
                <a:gd name="T15" fmla="*/ 142 h 18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5" h="1846">
                  <a:moveTo>
                    <a:pt x="3683" y="142"/>
                  </a:moveTo>
                  <a:cubicBezTo>
                    <a:pt x="3725" y="240"/>
                    <a:pt x="3680" y="352"/>
                    <a:pt x="3582" y="394"/>
                  </a:cubicBezTo>
                  <a:cubicBezTo>
                    <a:pt x="294" y="1804"/>
                    <a:pt x="294" y="1804"/>
                    <a:pt x="294" y="1804"/>
                  </a:cubicBezTo>
                  <a:cubicBezTo>
                    <a:pt x="196" y="1846"/>
                    <a:pt x="84" y="1800"/>
                    <a:pt x="42" y="1703"/>
                  </a:cubicBezTo>
                  <a:cubicBezTo>
                    <a:pt x="42" y="1703"/>
                    <a:pt x="42" y="1703"/>
                    <a:pt x="42" y="1703"/>
                  </a:cubicBezTo>
                  <a:cubicBezTo>
                    <a:pt x="0" y="1606"/>
                    <a:pt x="45" y="1493"/>
                    <a:pt x="143" y="1451"/>
                  </a:cubicBezTo>
                  <a:cubicBezTo>
                    <a:pt x="3431" y="42"/>
                    <a:pt x="3431" y="42"/>
                    <a:pt x="3431" y="42"/>
                  </a:cubicBezTo>
                  <a:cubicBezTo>
                    <a:pt x="3529" y="0"/>
                    <a:pt x="3641" y="45"/>
                    <a:pt x="3683" y="142"/>
                  </a:cubicBez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dirty="0">
                <a:solidFill>
                  <a:prstClr val="black"/>
                </a:solidFill>
                <a:latin typeface="+mn-lt"/>
                <a:ea typeface="微软雅黑" panose="020B0503020204020204" pitchFamily="34" charset="-122"/>
              </a:endParaRPr>
            </a:p>
          </p:txBody>
        </p:sp>
      </p:grpSp>
      <p:grpSp>
        <p:nvGrpSpPr>
          <p:cNvPr id="27653" name="组合 15"/>
          <p:cNvGrpSpPr>
            <a:grpSpLocks/>
          </p:cNvGrpSpPr>
          <p:nvPr/>
        </p:nvGrpSpPr>
        <p:grpSpPr bwMode="auto">
          <a:xfrm>
            <a:off x="611188" y="2727323"/>
            <a:ext cx="5305425" cy="584775"/>
            <a:chOff x="833120" y="1887778"/>
            <a:chExt cx="5306066" cy="585351"/>
          </a:xfrm>
        </p:grpSpPr>
        <p:sp>
          <p:nvSpPr>
            <p:cNvPr id="17" name="椭圆 16"/>
            <p:cNvSpPr/>
            <p:nvPr/>
          </p:nvSpPr>
          <p:spPr>
            <a:xfrm>
              <a:off x="833120" y="2032383"/>
              <a:ext cx="296898" cy="295566"/>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27661" name="矩形 17"/>
            <p:cNvSpPr>
              <a:spLocks noChangeArrowheads="1"/>
            </p:cNvSpPr>
            <p:nvPr/>
          </p:nvSpPr>
          <p:spPr bwMode="auto">
            <a:xfrm>
              <a:off x="1288261" y="1887778"/>
              <a:ext cx="4850925" cy="58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404040"/>
                  </a:solidFill>
                  <a:latin typeface="微软雅黑" pitchFamily="34" charset="-122"/>
                  <a:ea typeface="微软雅黑" pitchFamily="34" charset="-122"/>
                </a:rPr>
                <a:t>Please click here to enter your text content, the theme to be sharp, the language to be concise.</a:t>
              </a:r>
              <a:endParaRPr lang="en-US" altLang="zh-CN" sz="1600" dirty="0">
                <a:solidFill>
                  <a:srgbClr val="404040"/>
                </a:solidFill>
                <a:latin typeface="微软雅黑" pitchFamily="34" charset="-122"/>
                <a:ea typeface="微软雅黑" pitchFamily="34" charset="-122"/>
              </a:endParaRPr>
            </a:p>
          </p:txBody>
        </p:sp>
      </p:grpSp>
      <p:grpSp>
        <p:nvGrpSpPr>
          <p:cNvPr id="27654" name="组合 18"/>
          <p:cNvGrpSpPr>
            <a:grpSpLocks/>
          </p:cNvGrpSpPr>
          <p:nvPr/>
        </p:nvGrpSpPr>
        <p:grpSpPr bwMode="auto">
          <a:xfrm>
            <a:off x="611188" y="3519486"/>
            <a:ext cx="5305425" cy="584775"/>
            <a:chOff x="833120" y="1887778"/>
            <a:chExt cx="5306066" cy="585351"/>
          </a:xfrm>
        </p:grpSpPr>
        <p:sp>
          <p:nvSpPr>
            <p:cNvPr id="20" name="椭圆 19"/>
            <p:cNvSpPr/>
            <p:nvPr/>
          </p:nvSpPr>
          <p:spPr>
            <a:xfrm>
              <a:off x="833120" y="2032382"/>
              <a:ext cx="296898" cy="295566"/>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27659" name="矩形 20"/>
            <p:cNvSpPr>
              <a:spLocks noChangeArrowheads="1"/>
            </p:cNvSpPr>
            <p:nvPr/>
          </p:nvSpPr>
          <p:spPr bwMode="auto">
            <a:xfrm>
              <a:off x="1288261" y="1887778"/>
              <a:ext cx="4850925" cy="58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404040"/>
                  </a:solidFill>
                  <a:latin typeface="微软雅黑" pitchFamily="34" charset="-122"/>
                  <a:ea typeface="微软雅黑" pitchFamily="34" charset="-122"/>
                </a:rPr>
                <a:t>Please click here to enter your text content, the theme to be sharp, the language to be concise.</a:t>
              </a:r>
              <a:endParaRPr lang="en-US" altLang="zh-CN" sz="1600" dirty="0">
                <a:solidFill>
                  <a:srgbClr val="404040"/>
                </a:solidFill>
                <a:latin typeface="微软雅黑" pitchFamily="34" charset="-122"/>
                <a:ea typeface="微软雅黑" pitchFamily="34" charset="-122"/>
              </a:endParaRPr>
            </a:p>
          </p:txBody>
        </p:sp>
      </p:grpSp>
      <p:grpSp>
        <p:nvGrpSpPr>
          <p:cNvPr id="27655" name="组合 21"/>
          <p:cNvGrpSpPr>
            <a:grpSpLocks/>
          </p:cNvGrpSpPr>
          <p:nvPr/>
        </p:nvGrpSpPr>
        <p:grpSpPr bwMode="auto">
          <a:xfrm>
            <a:off x="611188" y="4310062"/>
            <a:ext cx="5305425" cy="584775"/>
            <a:chOff x="833120" y="1887778"/>
            <a:chExt cx="5306066" cy="583765"/>
          </a:xfrm>
        </p:grpSpPr>
        <p:sp>
          <p:nvSpPr>
            <p:cNvPr id="23" name="椭圆 22"/>
            <p:cNvSpPr/>
            <p:nvPr/>
          </p:nvSpPr>
          <p:spPr>
            <a:xfrm>
              <a:off x="833120" y="2031990"/>
              <a:ext cx="296898" cy="296350"/>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27657" name="矩形 23"/>
            <p:cNvSpPr>
              <a:spLocks noChangeArrowheads="1"/>
            </p:cNvSpPr>
            <p:nvPr/>
          </p:nvSpPr>
          <p:spPr bwMode="auto">
            <a:xfrm>
              <a:off x="1288261" y="1887778"/>
              <a:ext cx="4850925" cy="58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dirty="0">
                  <a:solidFill>
                    <a:srgbClr val="404040"/>
                  </a:solidFill>
                  <a:latin typeface="微软雅黑" pitchFamily="34" charset="-122"/>
                  <a:ea typeface="微软雅黑" pitchFamily="34" charset="-122"/>
                </a:rPr>
                <a:t>Please click here to enter your text content, the theme to be sharp, the language to be concise.</a:t>
              </a:r>
              <a:endParaRPr lang="en-US" altLang="zh-CN" sz="1600" dirty="0">
                <a:solidFill>
                  <a:srgbClr val="404040"/>
                </a:solidFill>
                <a:latin typeface="微软雅黑" pitchFamily="34" charset="-122"/>
                <a:ea typeface="微软雅黑"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3"/>
          <p:cNvSpPr txBox="1">
            <a:spLocks noChangeArrowheads="1"/>
          </p:cNvSpPr>
          <p:nvPr/>
        </p:nvSpPr>
        <p:spPr bwMode="auto">
          <a:xfrm>
            <a:off x="139699" y="279400"/>
            <a:ext cx="418720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676" name="图片 5"/>
          <p:cNvPicPr>
            <a:picLocks noChangeAspect="1"/>
          </p:cNvPicPr>
          <p:nvPr/>
        </p:nvPicPr>
        <p:blipFill>
          <a:blip r:embed="rId2">
            <a:extLst>
              <a:ext uri="{28A0092B-C50C-407E-A947-70E740481C1C}">
                <a14:useLocalDpi xmlns:a14="http://schemas.microsoft.com/office/drawing/2010/main" val="0"/>
              </a:ext>
            </a:extLst>
          </a:blip>
          <a:srcRect t="10794" b="15788"/>
          <a:stretch>
            <a:fillRect/>
          </a:stretch>
        </p:blipFill>
        <p:spPr bwMode="auto">
          <a:xfrm>
            <a:off x="454025" y="2003425"/>
            <a:ext cx="71612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832725" y="2003425"/>
            <a:ext cx="3929063" cy="3257550"/>
          </a:xfrm>
          <a:prstGeom prst="rect">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678" name="矩形 7"/>
          <p:cNvSpPr>
            <a:spLocks noChangeArrowheads="1"/>
          </p:cNvSpPr>
          <p:nvPr/>
        </p:nvSpPr>
        <p:spPr bwMode="auto">
          <a:xfrm>
            <a:off x="8288337" y="2231944"/>
            <a:ext cx="30178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chemeClr val="bg1"/>
                </a:solidFill>
                <a:latin typeface="微软雅黑" pitchFamily="34" charset="-122"/>
                <a:ea typeface="微软雅黑" pitchFamily="34" charset="-122"/>
                <a:sym typeface="Arial"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dirty="0">
              <a:solidFill>
                <a:schemeClr val="bg1"/>
              </a:solidFill>
              <a:latin typeface="微软雅黑" pitchFamily="34" charset="-122"/>
              <a:ea typeface="微软雅黑" pitchFamily="34" charset="-122"/>
              <a:sym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3"/>
          <p:cNvSpPr txBox="1">
            <a:spLocks noChangeArrowheads="1"/>
          </p:cNvSpPr>
          <p:nvPr/>
        </p:nvSpPr>
        <p:spPr bwMode="auto">
          <a:xfrm>
            <a:off x="139700" y="279400"/>
            <a:ext cx="419663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9700"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4575" y="2051050"/>
            <a:ext cx="23431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2051050"/>
            <a:ext cx="23336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2538" y="2052638"/>
            <a:ext cx="23495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963" y="2054225"/>
            <a:ext cx="234473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1350963" y="3963988"/>
            <a:ext cx="2349500" cy="438150"/>
          </a:xfrm>
          <a:prstGeom prst="roundRect">
            <a:avLst/>
          </a:prstGeom>
          <a:solidFill>
            <a:srgbClr val="3CB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705" name="文本框 10"/>
          <p:cNvSpPr txBox="1">
            <a:spLocks noChangeArrowheads="1"/>
          </p:cNvSpPr>
          <p:nvPr/>
        </p:nvSpPr>
        <p:spPr bwMode="auto">
          <a:xfrm>
            <a:off x="1350964" y="4016375"/>
            <a:ext cx="2344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rPr>
              <a:t>Click to edit the title</a:t>
            </a:r>
          </a:p>
        </p:txBody>
      </p:sp>
      <p:sp>
        <p:nvSpPr>
          <p:cNvPr id="12" name="圆角矩形 11"/>
          <p:cNvSpPr/>
          <p:nvPr/>
        </p:nvSpPr>
        <p:spPr>
          <a:xfrm>
            <a:off x="3798888" y="3963988"/>
            <a:ext cx="2349500" cy="438150"/>
          </a:xfrm>
          <a:prstGeom prst="roundRect">
            <a:avLst/>
          </a:prstGeom>
          <a:solidFill>
            <a:srgbClr val="1CB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圆角矩形 12"/>
          <p:cNvSpPr/>
          <p:nvPr/>
        </p:nvSpPr>
        <p:spPr>
          <a:xfrm>
            <a:off x="6240463" y="3963988"/>
            <a:ext cx="2349500" cy="438150"/>
          </a:xfrm>
          <a:prstGeom prst="roundRect">
            <a:avLst/>
          </a:prstGeom>
          <a:solidFill>
            <a:srgbClr val="FBA4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圆角矩形 13"/>
          <p:cNvSpPr/>
          <p:nvPr/>
        </p:nvSpPr>
        <p:spPr>
          <a:xfrm>
            <a:off x="8682038" y="3957638"/>
            <a:ext cx="2349500" cy="438150"/>
          </a:xfrm>
          <a:prstGeom prst="round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709" name="文本框 14"/>
          <p:cNvSpPr txBox="1">
            <a:spLocks noChangeArrowheads="1"/>
          </p:cNvSpPr>
          <p:nvPr/>
        </p:nvSpPr>
        <p:spPr bwMode="auto">
          <a:xfrm>
            <a:off x="3794124" y="4008438"/>
            <a:ext cx="2301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rPr>
              <a:t>Click to edit the title</a:t>
            </a:r>
          </a:p>
        </p:txBody>
      </p:sp>
      <p:sp>
        <p:nvSpPr>
          <p:cNvPr id="29710" name="文本框 15"/>
          <p:cNvSpPr txBox="1">
            <a:spLocks noChangeArrowheads="1"/>
          </p:cNvSpPr>
          <p:nvPr/>
        </p:nvSpPr>
        <p:spPr bwMode="auto">
          <a:xfrm>
            <a:off x="6246813" y="4008438"/>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rPr>
              <a:t>Click to edit the title</a:t>
            </a:r>
          </a:p>
        </p:txBody>
      </p:sp>
      <p:sp>
        <p:nvSpPr>
          <p:cNvPr id="29711" name="文本框 16"/>
          <p:cNvSpPr txBox="1">
            <a:spLocks noChangeArrowheads="1"/>
          </p:cNvSpPr>
          <p:nvPr/>
        </p:nvSpPr>
        <p:spPr bwMode="auto">
          <a:xfrm>
            <a:off x="8677275" y="4008438"/>
            <a:ext cx="2349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微软雅黑" pitchFamily="34" charset="-122"/>
                <a:ea typeface="微软雅黑" pitchFamily="34" charset="-122"/>
              </a:rPr>
              <a:t>Click to edit the title</a:t>
            </a:r>
          </a:p>
        </p:txBody>
      </p:sp>
      <p:sp>
        <p:nvSpPr>
          <p:cNvPr id="29712" name="矩形 17"/>
          <p:cNvSpPr>
            <a:spLocks noChangeArrowheads="1"/>
          </p:cNvSpPr>
          <p:nvPr/>
        </p:nvSpPr>
        <p:spPr bwMode="auto">
          <a:xfrm>
            <a:off x="1489075" y="4602163"/>
            <a:ext cx="2068513"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29713" name="矩形 18"/>
          <p:cNvSpPr>
            <a:spLocks noChangeArrowheads="1"/>
          </p:cNvSpPr>
          <p:nvPr/>
        </p:nvSpPr>
        <p:spPr bwMode="auto">
          <a:xfrm>
            <a:off x="3933825" y="4602163"/>
            <a:ext cx="2068513"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29714" name="矩形 19"/>
          <p:cNvSpPr>
            <a:spLocks noChangeArrowheads="1"/>
          </p:cNvSpPr>
          <p:nvPr/>
        </p:nvSpPr>
        <p:spPr bwMode="auto">
          <a:xfrm>
            <a:off x="6378575" y="4602163"/>
            <a:ext cx="2066925"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29715" name="矩形 20"/>
          <p:cNvSpPr>
            <a:spLocks noChangeArrowheads="1"/>
          </p:cNvSpPr>
          <p:nvPr/>
        </p:nvSpPr>
        <p:spPr bwMode="auto">
          <a:xfrm>
            <a:off x="8821738" y="4602163"/>
            <a:ext cx="2068512"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3"/>
          <p:cNvSpPr txBox="1">
            <a:spLocks noChangeArrowheads="1"/>
          </p:cNvSpPr>
          <p:nvPr/>
        </p:nvSpPr>
        <p:spPr bwMode="auto">
          <a:xfrm>
            <a:off x="139699" y="279400"/>
            <a:ext cx="467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latin typeface="微软雅黑" pitchFamily="34" charset="-122"/>
                <a:ea typeface="微软雅黑" pitchFamily="34" charset="-122"/>
              </a:rPr>
              <a:t>Click here to add a title</a:t>
            </a:r>
          </a:p>
        </p:txBody>
      </p:sp>
      <p:sp>
        <p:nvSpPr>
          <p:cNvPr id="5" name="矩形 4"/>
          <p:cNvSpPr/>
          <p:nvPr/>
        </p:nvSpPr>
        <p:spPr>
          <a:xfrm>
            <a:off x="0" y="266700"/>
            <a:ext cx="114300" cy="369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圆角矩形 5"/>
          <p:cNvSpPr/>
          <p:nvPr/>
        </p:nvSpPr>
        <p:spPr>
          <a:xfrm>
            <a:off x="876300" y="2028825"/>
            <a:ext cx="4591050" cy="1476375"/>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25" name="矩形 6"/>
          <p:cNvSpPr>
            <a:spLocks noChangeArrowheads="1"/>
          </p:cNvSpPr>
          <p:nvPr/>
        </p:nvSpPr>
        <p:spPr bwMode="auto">
          <a:xfrm>
            <a:off x="1209675" y="2357438"/>
            <a:ext cx="3924300"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8" name="圆角矩形 7"/>
          <p:cNvSpPr/>
          <p:nvPr/>
        </p:nvSpPr>
        <p:spPr>
          <a:xfrm>
            <a:off x="876300" y="4238625"/>
            <a:ext cx="4591050" cy="1476375"/>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27" name="矩形 8"/>
          <p:cNvSpPr>
            <a:spLocks noChangeArrowheads="1"/>
          </p:cNvSpPr>
          <p:nvPr/>
        </p:nvSpPr>
        <p:spPr bwMode="auto">
          <a:xfrm>
            <a:off x="1209675" y="4567238"/>
            <a:ext cx="3924300"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200" dirty="0">
                <a:solidFill>
                  <a:srgbClr val="445469"/>
                </a:solidFill>
                <a:latin typeface="微软雅黑" pitchFamily="34" charset="-122"/>
                <a:ea typeface="微软雅黑" pitchFamily="34" charset="-122"/>
                <a:sym typeface="Arial" pitchFamily="34" charset="0"/>
              </a:rPr>
              <a:t>Please click here to enter your text content, the theme to be sharp, the language to be concise.</a:t>
            </a:r>
          </a:p>
        </p:txBody>
      </p:sp>
      <p:sp>
        <p:nvSpPr>
          <p:cNvPr id="10" name="圆角矩形 9"/>
          <p:cNvSpPr/>
          <p:nvPr/>
        </p:nvSpPr>
        <p:spPr>
          <a:xfrm>
            <a:off x="1531938" y="1795463"/>
            <a:ext cx="3279775" cy="461962"/>
          </a:xfrm>
          <a:prstGeom prst="roundRect">
            <a:avLst/>
          </a:prstGeom>
          <a:solidFill>
            <a:srgbClr val="1CB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729" name="文本框 10"/>
          <p:cNvSpPr txBox="1">
            <a:spLocks noChangeArrowheads="1"/>
          </p:cNvSpPr>
          <p:nvPr/>
        </p:nvSpPr>
        <p:spPr bwMode="auto">
          <a:xfrm>
            <a:off x="1763713" y="1844675"/>
            <a:ext cx="279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chemeClr val="bg1"/>
                </a:solidFill>
                <a:latin typeface="Arial" pitchFamily="34" charset="0"/>
                <a:ea typeface="微软雅黑" pitchFamily="34" charset="-122"/>
                <a:sym typeface="Arial" pitchFamily="34" charset="0"/>
              </a:rPr>
              <a:t>Click to edit the title</a:t>
            </a:r>
            <a:endParaRPr lang="en-US" altLang="zh-CN" sz="1600" b="1">
              <a:solidFill>
                <a:schemeClr val="bg1"/>
              </a:solidFill>
              <a:latin typeface="Arial" pitchFamily="34" charset="0"/>
              <a:ea typeface="微软雅黑" pitchFamily="34" charset="-122"/>
              <a:sym typeface="Arial" pitchFamily="34" charset="0"/>
            </a:endParaRPr>
          </a:p>
        </p:txBody>
      </p:sp>
      <p:sp>
        <p:nvSpPr>
          <p:cNvPr id="12" name="圆角矩形 11"/>
          <p:cNvSpPr/>
          <p:nvPr/>
        </p:nvSpPr>
        <p:spPr>
          <a:xfrm>
            <a:off x="1531938" y="4046538"/>
            <a:ext cx="3279775" cy="461962"/>
          </a:xfrm>
          <a:prstGeom prst="round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0731" name="图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1671638"/>
            <a:ext cx="3392487"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文本框 13"/>
          <p:cNvSpPr txBox="1">
            <a:spLocks noChangeArrowheads="1"/>
          </p:cNvSpPr>
          <p:nvPr/>
        </p:nvSpPr>
        <p:spPr bwMode="auto">
          <a:xfrm>
            <a:off x="1744663" y="4098925"/>
            <a:ext cx="279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600" b="1">
                <a:solidFill>
                  <a:schemeClr val="bg1"/>
                </a:solidFill>
                <a:latin typeface="Arial" pitchFamily="34" charset="0"/>
                <a:ea typeface="微软雅黑" pitchFamily="34" charset="-122"/>
                <a:sym typeface="Arial" pitchFamily="34" charset="0"/>
              </a:rPr>
              <a:t>Click to edit the title</a:t>
            </a:r>
            <a:endParaRPr lang="en-US" altLang="zh-CN" sz="1600" b="1">
              <a:solidFill>
                <a:schemeClr val="bg1"/>
              </a:solidFill>
              <a:latin typeface="Arial" pitchFamily="34" charset="0"/>
              <a:ea typeface="微软雅黑" pitchFamily="34" charset="-122"/>
              <a:sym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00"/>
            <a:ext cx="12192000" cy="2387600"/>
          </a:xfrm>
          <a:prstGeom prst="rect">
            <a:avLst/>
          </a:prstGeom>
          <a:solidFill>
            <a:srgbClr val="0316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1747"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390650"/>
            <a:ext cx="428148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5"/>
          <p:cNvSpPr/>
          <p:nvPr/>
        </p:nvSpPr>
        <p:spPr>
          <a:xfrm>
            <a:off x="6159500" y="2222500"/>
            <a:ext cx="6032500" cy="2387600"/>
          </a:xfrm>
          <a:prstGeom prst="triangle">
            <a:avLst>
              <a:gd name="adj" fmla="val 7989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749" name="文本框 6"/>
          <p:cNvSpPr txBox="1">
            <a:spLocks noChangeArrowheads="1"/>
          </p:cNvSpPr>
          <p:nvPr/>
        </p:nvSpPr>
        <p:spPr bwMode="auto">
          <a:xfrm>
            <a:off x="5175545" y="2834382"/>
            <a:ext cx="42814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b="1" dirty="0">
                <a:solidFill>
                  <a:srgbClr val="00B0F0"/>
                </a:solidFill>
                <a:latin typeface="微软雅黑" pitchFamily="34" charset="-122"/>
                <a:ea typeface="微软雅黑" pitchFamily="34" charset="-122"/>
              </a:rPr>
              <a:t>PART 02</a:t>
            </a:r>
          </a:p>
          <a:p>
            <a:pPr eaLnBrk="1" hangingPunct="1"/>
            <a:r>
              <a:rPr lang="zh-CN" altLang="en-US" sz="3200" b="1" dirty="0">
                <a:solidFill>
                  <a:srgbClr val="00B0F0"/>
                </a:solidFill>
                <a:latin typeface="微软雅黑" pitchFamily="34" charset="-122"/>
                <a:ea typeface="微软雅黑" pitchFamily="34" charset="-122"/>
              </a:rPr>
              <a:t>Self-evaluation</a:t>
            </a:r>
            <a:endParaRPr lang="en-US" altLang="zh-CN" sz="3200" b="1" dirty="0">
              <a:solidFill>
                <a:srgbClr val="00B0F0"/>
              </a:solidFill>
              <a:latin typeface="微软雅黑" pitchFamily="34" charset="-122"/>
              <a:ea typeface="微软雅黑" pitchFamily="34" charset="-122"/>
            </a:endParaRPr>
          </a:p>
        </p:txBody>
      </p:sp>
      <p:cxnSp>
        <p:nvCxnSpPr>
          <p:cNvPr id="12" name="直接连接符 11"/>
          <p:cNvCxnSpPr/>
          <p:nvPr/>
        </p:nvCxnSpPr>
        <p:spPr>
          <a:xfrm>
            <a:off x="8445500" y="2990850"/>
            <a:ext cx="0" cy="920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751" name="文本框 12"/>
          <p:cNvSpPr txBox="1">
            <a:spLocks noChangeArrowheads="1"/>
          </p:cNvSpPr>
          <p:nvPr/>
        </p:nvSpPr>
        <p:spPr bwMode="auto">
          <a:xfrm>
            <a:off x="8853488" y="2940050"/>
            <a:ext cx="333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Comprehensive evaluation</a:t>
            </a:r>
            <a:endParaRPr lang="en-US" altLang="zh-CN" dirty="0">
              <a:solidFill>
                <a:schemeClr val="bg1"/>
              </a:solidFill>
              <a:latin typeface="微软雅黑" pitchFamily="34" charset="-122"/>
              <a:ea typeface="微软雅黑" pitchFamily="34" charset="-122"/>
            </a:endParaRPr>
          </a:p>
        </p:txBody>
      </p:sp>
      <p:sp>
        <p:nvSpPr>
          <p:cNvPr id="31752" name="文本框 13"/>
          <p:cNvSpPr txBox="1">
            <a:spLocks noChangeArrowheads="1"/>
          </p:cNvSpPr>
          <p:nvPr/>
        </p:nvSpPr>
        <p:spPr bwMode="auto">
          <a:xfrm>
            <a:off x="8853488" y="3289300"/>
            <a:ext cx="288954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Positive side</a:t>
            </a:r>
            <a:endParaRPr lang="en-US" altLang="zh-CN" dirty="0">
              <a:solidFill>
                <a:schemeClr val="bg1"/>
              </a:solidFill>
              <a:latin typeface="微软雅黑" pitchFamily="34" charset="-122"/>
              <a:ea typeface="微软雅黑" pitchFamily="34" charset="-122"/>
            </a:endParaRPr>
          </a:p>
        </p:txBody>
      </p:sp>
      <p:sp>
        <p:nvSpPr>
          <p:cNvPr id="31753" name="文本框 14"/>
          <p:cNvSpPr txBox="1">
            <a:spLocks noChangeArrowheads="1"/>
          </p:cNvSpPr>
          <p:nvPr/>
        </p:nvSpPr>
        <p:spPr bwMode="auto">
          <a:xfrm>
            <a:off x="8853488" y="3633788"/>
            <a:ext cx="288954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chemeClr val="bg1"/>
                </a:solidFill>
                <a:latin typeface="微软雅黑" pitchFamily="34" charset="-122"/>
                <a:ea typeface="微软雅黑" pitchFamily="34" charset="-122"/>
              </a:rPr>
              <a:t>Surface to be improved</a:t>
            </a:r>
            <a:endParaRPr lang="en-US" altLang="zh-CN" dirty="0">
              <a:solidFill>
                <a:schemeClr val="bg1"/>
              </a:solidFill>
              <a:latin typeface="微软雅黑" pitchFamily="34" charset="-122"/>
              <a:ea typeface="微软雅黑" pitchFamily="34" charset="-122"/>
            </a:endParaRP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1534</Words>
  <Application>Microsoft Office PowerPoint</Application>
  <PresentationFormat>宽屏</PresentationFormat>
  <Paragraphs>176</Paragraphs>
  <Slides>28</Slides>
  <Notes>1</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28</vt:i4>
      </vt:variant>
    </vt:vector>
  </HeadingPairs>
  <TitlesOfParts>
    <vt:vector size="37" baseType="lpstr">
      <vt:lpstr>Sosa</vt:lpstr>
      <vt:lpstr>宋体</vt:lpstr>
      <vt:lpstr>微软雅黑</vt:lpstr>
      <vt:lpstr>Arial</vt:lpstr>
      <vt:lpstr>Calibri</vt:lpstr>
      <vt:lpstr>Calibri Light</vt:lpstr>
      <vt:lpstr>https://www.freeppt7.com</vt:lpstr>
      <vt:lpstr>1_https://www.freeppt7.com</vt:lpstr>
      <vt:lpstr>2_https://www.freeppt7.com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dc:description>https://www.freeppt7.com</dc:description>
  <cp:lastModifiedBy>宇 之灵</cp:lastModifiedBy>
  <cp:revision>5</cp:revision>
  <dcterms:created xsi:type="dcterms:W3CDTF">2015-08-19T00:56:27Z</dcterms:created>
  <dcterms:modified xsi:type="dcterms:W3CDTF">2020-02-27T14:26:44Z</dcterms:modified>
</cp:coreProperties>
</file>